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73" r:id="rId3"/>
    <p:sldId id="283" r:id="rId4"/>
    <p:sldId id="274" r:id="rId5"/>
    <p:sldId id="275" r:id="rId6"/>
    <p:sldId id="284" r:id="rId7"/>
    <p:sldId id="281" r:id="rId8"/>
    <p:sldId id="277" r:id="rId9"/>
    <p:sldId id="282" r:id="rId10"/>
    <p:sldId id="278" r:id="rId11"/>
    <p:sldId id="285" r:id="rId12"/>
    <p:sldId id="287" r:id="rId13"/>
    <p:sldId id="288" r:id="rId14"/>
    <p:sldId id="292" r:id="rId15"/>
    <p:sldId id="293" r:id="rId16"/>
    <p:sldId id="294" r:id="rId17"/>
    <p:sldId id="264" r:id="rId18"/>
    <p:sldId id="296" r:id="rId19"/>
    <p:sldId id="295" r:id="rId20"/>
    <p:sldId id="290" r:id="rId21"/>
    <p:sldId id="291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Estilo Claro 2 - Ênfase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72833802-FEF1-4C79-8D5D-14CF1EAF98D9}" styleName="Estilo Claro 2 - Ênfas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Estilo Médio 2 - Ênfas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D5ABB26-0587-4C30-8999-92F81FD0307C}" styleName="Nenhum Estilo, Nenhuma Grad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72" autoAdjust="0"/>
    <p:restoredTop sz="94660"/>
  </p:normalViewPr>
  <p:slideViewPr>
    <p:cSldViewPr snapToGrid="0">
      <p:cViewPr varScale="1">
        <p:scale>
          <a:sx n="84" d="100"/>
          <a:sy n="84" d="100"/>
        </p:scale>
        <p:origin x="276" y="60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bibi\Downloads\ilss_primospir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scatterChart>
        <c:scatterStyle val="smoothMarker"/>
        <c:varyColors val="0"/>
        <c:ser>
          <c:idx val="4"/>
          <c:order val="0"/>
          <c:spPr>
            <a:ln w="19050" cap="rnd">
              <a:solidFill>
                <a:schemeClr val="accent5"/>
              </a:solidFill>
              <a:round/>
            </a:ln>
            <a:effectLst/>
          </c:spPr>
          <c:marker>
            <c:symbol val="none"/>
          </c:marker>
          <c:xVal>
            <c:numRef>
              <c:f>[ilss_primospire.xlsx]Plan1!$B$2:$B$5000</c:f>
              <c:numCache>
                <c:formatCode>0.00000</c:formatCode>
                <c:ptCount val="499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2.2027090000000001E-5</c:v>
                </c:pt>
                <c:pt idx="9">
                  <c:v>2.2027090000000001E-5</c:v>
                </c:pt>
                <c:pt idx="10">
                  <c:v>2.2027090000000001E-5</c:v>
                </c:pt>
                <c:pt idx="11">
                  <c:v>2.2027090000000001E-5</c:v>
                </c:pt>
                <c:pt idx="12">
                  <c:v>2.2027090000000001E-5</c:v>
                </c:pt>
                <c:pt idx="13">
                  <c:v>2.2027090000000001E-5</c:v>
                </c:pt>
                <c:pt idx="14">
                  <c:v>7.3249109999999997E-4</c:v>
                </c:pt>
                <c:pt idx="15">
                  <c:v>1.4429550000000001E-3</c:v>
                </c:pt>
                <c:pt idx="16">
                  <c:v>1.9758029999999999E-3</c:v>
                </c:pt>
                <c:pt idx="17">
                  <c:v>3.041499E-3</c:v>
                </c:pt>
                <c:pt idx="18">
                  <c:v>4.1071950000000001E-3</c:v>
                </c:pt>
                <c:pt idx="19">
                  <c:v>4.9952750000000004E-3</c:v>
                </c:pt>
                <c:pt idx="20">
                  <c:v>5.350507E-3</c:v>
                </c:pt>
                <c:pt idx="21">
                  <c:v>6.4162029999999997E-3</c:v>
                </c:pt>
                <c:pt idx="22">
                  <c:v>6.7714350000000001E-3</c:v>
                </c:pt>
                <c:pt idx="23">
                  <c:v>7.6595150000000004E-3</c:v>
                </c:pt>
                <c:pt idx="24">
                  <c:v>8.3699789999999996E-3</c:v>
                </c:pt>
                <c:pt idx="25">
                  <c:v>8.7252110000000001E-3</c:v>
                </c:pt>
                <c:pt idx="26">
                  <c:v>9.968523E-3</c:v>
                </c:pt>
                <c:pt idx="27">
                  <c:v>1.032376E-2</c:v>
                </c:pt>
                <c:pt idx="28">
                  <c:v>1.1034220000000001E-2</c:v>
                </c:pt>
                <c:pt idx="29">
                  <c:v>1.209992E-2</c:v>
                </c:pt>
                <c:pt idx="30">
                  <c:v>1.3343229999999999E-2</c:v>
                </c:pt>
                <c:pt idx="31">
                  <c:v>1.4053690000000001E-2</c:v>
                </c:pt>
                <c:pt idx="32">
                  <c:v>1.440892E-2</c:v>
                </c:pt>
                <c:pt idx="33">
                  <c:v>1.5652240000000001E-2</c:v>
                </c:pt>
                <c:pt idx="34">
                  <c:v>1.6717929999999999E-2</c:v>
                </c:pt>
                <c:pt idx="35">
                  <c:v>1.7606009999999998E-2</c:v>
                </c:pt>
                <c:pt idx="36">
                  <c:v>1.7783630000000002E-2</c:v>
                </c:pt>
                <c:pt idx="37">
                  <c:v>1.8849319999999999E-2</c:v>
                </c:pt>
                <c:pt idx="38">
                  <c:v>1.9382170000000001E-2</c:v>
                </c:pt>
                <c:pt idx="39">
                  <c:v>2.009263E-2</c:v>
                </c:pt>
                <c:pt idx="40">
                  <c:v>2.044787E-2</c:v>
                </c:pt>
                <c:pt idx="41">
                  <c:v>2.1158329999999999E-2</c:v>
                </c:pt>
                <c:pt idx="42">
                  <c:v>2.1868800000000001E-2</c:v>
                </c:pt>
                <c:pt idx="43">
                  <c:v>2.2224029999999999E-2</c:v>
                </c:pt>
                <c:pt idx="44">
                  <c:v>2.2756869999999998E-2</c:v>
                </c:pt>
                <c:pt idx="45">
                  <c:v>2.328972E-2</c:v>
                </c:pt>
                <c:pt idx="46">
                  <c:v>2.4533039999999999E-2</c:v>
                </c:pt>
                <c:pt idx="47">
                  <c:v>2.4710650000000001E-2</c:v>
                </c:pt>
                <c:pt idx="48">
                  <c:v>2.5953960000000002E-2</c:v>
                </c:pt>
                <c:pt idx="49">
                  <c:v>2.6309200000000001E-2</c:v>
                </c:pt>
                <c:pt idx="50">
                  <c:v>2.7019660000000001E-2</c:v>
                </c:pt>
                <c:pt idx="51">
                  <c:v>2.8085349999999999E-2</c:v>
                </c:pt>
                <c:pt idx="52">
                  <c:v>2.9151050000000001E-2</c:v>
                </c:pt>
                <c:pt idx="53">
                  <c:v>3.0216750000000001E-2</c:v>
                </c:pt>
                <c:pt idx="54">
                  <c:v>3.1460059999999998E-2</c:v>
                </c:pt>
                <c:pt idx="55">
                  <c:v>3.1815290000000003E-2</c:v>
                </c:pt>
                <c:pt idx="56">
                  <c:v>3.2525760000000001E-2</c:v>
                </c:pt>
                <c:pt idx="57">
                  <c:v>3.3236219999999997E-2</c:v>
                </c:pt>
                <c:pt idx="58">
                  <c:v>3.3413829999999999E-2</c:v>
                </c:pt>
                <c:pt idx="59">
                  <c:v>3.3769069999999998E-2</c:v>
                </c:pt>
                <c:pt idx="60">
                  <c:v>3.5012380000000003E-2</c:v>
                </c:pt>
                <c:pt idx="61">
                  <c:v>3.5722839999999999E-2</c:v>
                </c:pt>
                <c:pt idx="62">
                  <c:v>3.625569E-2</c:v>
                </c:pt>
                <c:pt idx="63">
                  <c:v>3.7321390000000003E-2</c:v>
                </c:pt>
                <c:pt idx="64">
                  <c:v>3.85647E-2</c:v>
                </c:pt>
                <c:pt idx="65">
                  <c:v>3.8742319999999997E-2</c:v>
                </c:pt>
                <c:pt idx="66">
                  <c:v>3.9630390000000001E-2</c:v>
                </c:pt>
                <c:pt idx="67">
                  <c:v>4.1051320000000002E-2</c:v>
                </c:pt>
                <c:pt idx="68">
                  <c:v>4.2117019999999998E-2</c:v>
                </c:pt>
                <c:pt idx="69">
                  <c:v>4.2472250000000003E-2</c:v>
                </c:pt>
                <c:pt idx="70">
                  <c:v>4.3182720000000001E-2</c:v>
                </c:pt>
                <c:pt idx="71">
                  <c:v>4.4248410000000002E-2</c:v>
                </c:pt>
                <c:pt idx="72">
                  <c:v>4.4426029999999998E-2</c:v>
                </c:pt>
                <c:pt idx="73">
                  <c:v>4.5136490000000001E-2</c:v>
                </c:pt>
                <c:pt idx="74">
                  <c:v>4.5491719999999999E-2</c:v>
                </c:pt>
                <c:pt idx="75">
                  <c:v>4.6202189999999997E-2</c:v>
                </c:pt>
                <c:pt idx="76">
                  <c:v>4.6557420000000002E-2</c:v>
                </c:pt>
                <c:pt idx="77">
                  <c:v>4.7623119999999998E-2</c:v>
                </c:pt>
                <c:pt idx="78">
                  <c:v>4.780073E-2</c:v>
                </c:pt>
                <c:pt idx="79">
                  <c:v>4.8866430000000002E-2</c:v>
                </c:pt>
                <c:pt idx="80">
                  <c:v>4.9754510000000002E-2</c:v>
                </c:pt>
                <c:pt idx="81">
                  <c:v>5.010974E-2</c:v>
                </c:pt>
                <c:pt idx="82">
                  <c:v>5.1175430000000001E-2</c:v>
                </c:pt>
                <c:pt idx="83">
                  <c:v>5.1530670000000001E-2</c:v>
                </c:pt>
                <c:pt idx="84">
                  <c:v>5.241875E-2</c:v>
                </c:pt>
                <c:pt idx="85">
                  <c:v>5.3129210000000003E-2</c:v>
                </c:pt>
                <c:pt idx="86">
                  <c:v>5.3484440000000001E-2</c:v>
                </c:pt>
                <c:pt idx="87">
                  <c:v>5.4194909999999999E-2</c:v>
                </c:pt>
                <c:pt idx="88">
                  <c:v>5.4550139999999997E-2</c:v>
                </c:pt>
                <c:pt idx="89">
                  <c:v>5.5082989999999998E-2</c:v>
                </c:pt>
                <c:pt idx="90">
                  <c:v>5.5793450000000001E-2</c:v>
                </c:pt>
                <c:pt idx="91">
                  <c:v>5.6859149999999997E-2</c:v>
                </c:pt>
                <c:pt idx="92">
                  <c:v>5.7924839999999998E-2</c:v>
                </c:pt>
                <c:pt idx="93">
                  <c:v>5.845769E-2</c:v>
                </c:pt>
                <c:pt idx="94">
                  <c:v>5.8990540000000001E-2</c:v>
                </c:pt>
                <c:pt idx="95">
                  <c:v>5.9345769999999999E-2</c:v>
                </c:pt>
                <c:pt idx="96">
                  <c:v>6.0233849999999999E-2</c:v>
                </c:pt>
                <c:pt idx="97">
                  <c:v>6.0589079999999997E-2</c:v>
                </c:pt>
                <c:pt idx="98">
                  <c:v>6.1299550000000001E-2</c:v>
                </c:pt>
                <c:pt idx="99">
                  <c:v>6.2365240000000002E-2</c:v>
                </c:pt>
                <c:pt idx="100">
                  <c:v>6.2898090000000004E-2</c:v>
                </c:pt>
                <c:pt idx="101">
                  <c:v>6.3430940000000005E-2</c:v>
                </c:pt>
                <c:pt idx="102">
                  <c:v>6.3786170000000003E-2</c:v>
                </c:pt>
                <c:pt idx="103">
                  <c:v>6.4496639999999994E-2</c:v>
                </c:pt>
                <c:pt idx="104">
                  <c:v>6.5562330000000002E-2</c:v>
                </c:pt>
                <c:pt idx="105">
                  <c:v>6.5917569999999995E-2</c:v>
                </c:pt>
                <c:pt idx="106">
                  <c:v>6.6450410000000001E-2</c:v>
                </c:pt>
                <c:pt idx="107">
                  <c:v>6.6805649999999994E-2</c:v>
                </c:pt>
                <c:pt idx="108">
                  <c:v>6.7516099999999996E-2</c:v>
                </c:pt>
                <c:pt idx="109">
                  <c:v>6.7871340000000002E-2</c:v>
                </c:pt>
                <c:pt idx="110">
                  <c:v>6.911465E-2</c:v>
                </c:pt>
                <c:pt idx="111">
                  <c:v>6.9469879999999998E-2</c:v>
                </c:pt>
                <c:pt idx="112">
                  <c:v>7.0180350000000002E-2</c:v>
                </c:pt>
                <c:pt idx="113">
                  <c:v>7.0535580000000001E-2</c:v>
                </c:pt>
                <c:pt idx="114">
                  <c:v>7.1068430000000002E-2</c:v>
                </c:pt>
                <c:pt idx="115">
                  <c:v>7.1601269999999995E-2</c:v>
                </c:pt>
                <c:pt idx="116">
                  <c:v>7.2489360000000003E-2</c:v>
                </c:pt>
                <c:pt idx="117">
                  <c:v>7.2844590000000001E-2</c:v>
                </c:pt>
                <c:pt idx="118">
                  <c:v>7.4087899999999998E-2</c:v>
                </c:pt>
                <c:pt idx="119">
                  <c:v>7.4798359999999994E-2</c:v>
                </c:pt>
                <c:pt idx="120">
                  <c:v>7.5153600000000001E-2</c:v>
                </c:pt>
                <c:pt idx="121">
                  <c:v>7.6219289999999995E-2</c:v>
                </c:pt>
                <c:pt idx="122">
                  <c:v>7.6574530000000002E-2</c:v>
                </c:pt>
                <c:pt idx="123">
                  <c:v>7.6752139999999996E-2</c:v>
                </c:pt>
                <c:pt idx="124">
                  <c:v>7.7640219999999996E-2</c:v>
                </c:pt>
                <c:pt idx="125">
                  <c:v>7.8705910000000004E-2</c:v>
                </c:pt>
                <c:pt idx="126">
                  <c:v>7.9771610000000007E-2</c:v>
                </c:pt>
                <c:pt idx="127">
                  <c:v>8.0659690000000006E-2</c:v>
                </c:pt>
                <c:pt idx="128">
                  <c:v>8.1014920000000004E-2</c:v>
                </c:pt>
                <c:pt idx="129">
                  <c:v>8.2080620000000007E-2</c:v>
                </c:pt>
                <c:pt idx="130">
                  <c:v>8.2791080000000003E-2</c:v>
                </c:pt>
                <c:pt idx="131">
                  <c:v>8.3146319999999996E-2</c:v>
                </c:pt>
                <c:pt idx="132">
                  <c:v>8.4212010000000004E-2</c:v>
                </c:pt>
                <c:pt idx="133">
                  <c:v>8.4744860000000005E-2</c:v>
                </c:pt>
                <c:pt idx="134">
                  <c:v>8.5455320000000001E-2</c:v>
                </c:pt>
                <c:pt idx="135">
                  <c:v>8.5810559999999994E-2</c:v>
                </c:pt>
                <c:pt idx="136">
                  <c:v>8.6521020000000004E-2</c:v>
                </c:pt>
                <c:pt idx="137">
                  <c:v>8.7764330000000002E-2</c:v>
                </c:pt>
                <c:pt idx="138">
                  <c:v>8.8119569999999994E-2</c:v>
                </c:pt>
                <c:pt idx="139">
                  <c:v>8.8830019999999996E-2</c:v>
                </c:pt>
                <c:pt idx="140">
                  <c:v>8.954049E-2</c:v>
                </c:pt>
                <c:pt idx="141">
                  <c:v>8.9895729999999993E-2</c:v>
                </c:pt>
                <c:pt idx="142">
                  <c:v>9.1139029999999996E-2</c:v>
                </c:pt>
                <c:pt idx="143">
                  <c:v>9.1494270000000003E-2</c:v>
                </c:pt>
                <c:pt idx="144">
                  <c:v>9.2204729999999999E-2</c:v>
                </c:pt>
                <c:pt idx="145">
                  <c:v>9.3092809999999998E-2</c:v>
                </c:pt>
                <c:pt idx="146">
                  <c:v>9.3448039999999996E-2</c:v>
                </c:pt>
                <c:pt idx="147">
                  <c:v>9.3803269999999994E-2</c:v>
                </c:pt>
                <c:pt idx="148">
                  <c:v>9.4513739999999999E-2</c:v>
                </c:pt>
                <c:pt idx="149">
                  <c:v>9.4868969999999997E-2</c:v>
                </c:pt>
                <c:pt idx="150">
                  <c:v>9.5224199999999995E-2</c:v>
                </c:pt>
                <c:pt idx="151">
                  <c:v>9.5579440000000002E-2</c:v>
                </c:pt>
                <c:pt idx="152">
                  <c:v>9.6112279999999994E-2</c:v>
                </c:pt>
                <c:pt idx="153">
                  <c:v>9.6822749999999999E-2</c:v>
                </c:pt>
                <c:pt idx="154">
                  <c:v>9.7177979999999997E-2</c:v>
                </c:pt>
                <c:pt idx="155">
                  <c:v>9.7888439999999993E-2</c:v>
                </c:pt>
                <c:pt idx="156">
                  <c:v>9.824368E-2</c:v>
                </c:pt>
                <c:pt idx="157">
                  <c:v>9.8776530000000001E-2</c:v>
                </c:pt>
                <c:pt idx="158">
                  <c:v>9.9309369999999994E-2</c:v>
                </c:pt>
                <c:pt idx="159">
                  <c:v>9.9664610000000001E-2</c:v>
                </c:pt>
                <c:pt idx="160">
                  <c:v>0.10037509999999999</c:v>
                </c:pt>
                <c:pt idx="161">
                  <c:v>0.10090789999999999</c:v>
                </c:pt>
                <c:pt idx="162">
                  <c:v>0.10108549999999999</c:v>
                </c:pt>
                <c:pt idx="163">
                  <c:v>0.1014408</c:v>
                </c:pt>
                <c:pt idx="164">
                  <c:v>0.1025065</c:v>
                </c:pt>
                <c:pt idx="165">
                  <c:v>0.1035722</c:v>
                </c:pt>
                <c:pt idx="166">
                  <c:v>0.1044602</c:v>
                </c:pt>
                <c:pt idx="167">
                  <c:v>0.10481550000000001</c:v>
                </c:pt>
                <c:pt idx="168">
                  <c:v>0.10552590000000001</c:v>
                </c:pt>
                <c:pt idx="169">
                  <c:v>0.10588119999999999</c:v>
                </c:pt>
                <c:pt idx="170">
                  <c:v>0.10623639999999999</c:v>
                </c:pt>
                <c:pt idx="171">
                  <c:v>0.10641399999999999</c:v>
                </c:pt>
                <c:pt idx="172">
                  <c:v>0.1071245</c:v>
                </c:pt>
                <c:pt idx="173">
                  <c:v>0.1074797</c:v>
                </c:pt>
                <c:pt idx="174">
                  <c:v>0.1081902</c:v>
                </c:pt>
                <c:pt idx="175">
                  <c:v>0.1090783</c:v>
                </c:pt>
                <c:pt idx="176">
                  <c:v>0.1094335</c:v>
                </c:pt>
                <c:pt idx="177">
                  <c:v>0.1097887</c:v>
                </c:pt>
                <c:pt idx="178">
                  <c:v>0.11049920000000001</c:v>
                </c:pt>
                <c:pt idx="179">
                  <c:v>0.11156489999999999</c:v>
                </c:pt>
                <c:pt idx="180">
                  <c:v>0.11174249999999999</c:v>
                </c:pt>
                <c:pt idx="181">
                  <c:v>0.112453</c:v>
                </c:pt>
                <c:pt idx="182">
                  <c:v>0.1128082</c:v>
                </c:pt>
                <c:pt idx="183">
                  <c:v>0.1135186</c:v>
                </c:pt>
                <c:pt idx="184">
                  <c:v>0.1138739</c:v>
                </c:pt>
                <c:pt idx="185">
                  <c:v>0.114762</c:v>
                </c:pt>
                <c:pt idx="186">
                  <c:v>0.1152948</c:v>
                </c:pt>
                <c:pt idx="187">
                  <c:v>0.11565</c:v>
                </c:pt>
                <c:pt idx="188">
                  <c:v>0.11636050000000001</c:v>
                </c:pt>
                <c:pt idx="189">
                  <c:v>0.11707099999999999</c:v>
                </c:pt>
                <c:pt idx="190">
                  <c:v>0.11760379999999999</c:v>
                </c:pt>
                <c:pt idx="191">
                  <c:v>0.11778139999999999</c:v>
                </c:pt>
                <c:pt idx="192">
                  <c:v>0.1186695</c:v>
                </c:pt>
                <c:pt idx="193">
                  <c:v>0.1190247</c:v>
                </c:pt>
                <c:pt idx="194">
                  <c:v>0.11938</c:v>
                </c:pt>
                <c:pt idx="195">
                  <c:v>0.1197352</c:v>
                </c:pt>
                <c:pt idx="196">
                  <c:v>0.1199128</c:v>
                </c:pt>
                <c:pt idx="197">
                  <c:v>0.1204457</c:v>
                </c:pt>
                <c:pt idx="198">
                  <c:v>0.1209785</c:v>
                </c:pt>
                <c:pt idx="199">
                  <c:v>0.1211561</c:v>
                </c:pt>
                <c:pt idx="200">
                  <c:v>0.12222180000000001</c:v>
                </c:pt>
                <c:pt idx="201">
                  <c:v>0.12257709999999999</c:v>
                </c:pt>
                <c:pt idx="202">
                  <c:v>0.12275469999999999</c:v>
                </c:pt>
                <c:pt idx="203">
                  <c:v>0.12310989999999999</c:v>
                </c:pt>
                <c:pt idx="204">
                  <c:v>0.1234652</c:v>
                </c:pt>
                <c:pt idx="205">
                  <c:v>0.1238204</c:v>
                </c:pt>
                <c:pt idx="206">
                  <c:v>0.1245308</c:v>
                </c:pt>
                <c:pt idx="207">
                  <c:v>0.1248861</c:v>
                </c:pt>
                <c:pt idx="208">
                  <c:v>0.1250637</c:v>
                </c:pt>
                <c:pt idx="209">
                  <c:v>0.1257742</c:v>
                </c:pt>
                <c:pt idx="210">
                  <c:v>0.1264846</c:v>
                </c:pt>
                <c:pt idx="211">
                  <c:v>0.1268398</c:v>
                </c:pt>
                <c:pt idx="212">
                  <c:v>0.12719510000000001</c:v>
                </c:pt>
                <c:pt idx="213">
                  <c:v>0.12790550000000001</c:v>
                </c:pt>
                <c:pt idx="214">
                  <c:v>0.12808320000000001</c:v>
                </c:pt>
                <c:pt idx="215">
                  <c:v>0.12843840000000001</c:v>
                </c:pt>
                <c:pt idx="216">
                  <c:v>0.12879360000000001</c:v>
                </c:pt>
                <c:pt idx="217">
                  <c:v>0.12914890000000001</c:v>
                </c:pt>
                <c:pt idx="218">
                  <c:v>0.12950410000000001</c:v>
                </c:pt>
                <c:pt idx="219">
                  <c:v>0.13021460000000001</c:v>
                </c:pt>
                <c:pt idx="220">
                  <c:v>0.13056980000000001</c:v>
                </c:pt>
                <c:pt idx="221">
                  <c:v>0.13110260000000001</c:v>
                </c:pt>
                <c:pt idx="222">
                  <c:v>0.13145789999999999</c:v>
                </c:pt>
                <c:pt idx="223">
                  <c:v>0.13181309999999999</c:v>
                </c:pt>
                <c:pt idx="224">
                  <c:v>0.13216829999999999</c:v>
                </c:pt>
                <c:pt idx="225">
                  <c:v>0.13252359999999999</c:v>
                </c:pt>
                <c:pt idx="226">
                  <c:v>0.13287879999999999</c:v>
                </c:pt>
                <c:pt idx="227">
                  <c:v>0.13341159999999999</c:v>
                </c:pt>
                <c:pt idx="228">
                  <c:v>0.13376689999999999</c:v>
                </c:pt>
                <c:pt idx="229">
                  <c:v>0.13412209999999999</c:v>
                </c:pt>
                <c:pt idx="230">
                  <c:v>0.13447729999999999</c:v>
                </c:pt>
                <c:pt idx="231">
                  <c:v>0.1348326</c:v>
                </c:pt>
                <c:pt idx="232">
                  <c:v>0.1351878</c:v>
                </c:pt>
                <c:pt idx="233">
                  <c:v>0.1358983</c:v>
                </c:pt>
                <c:pt idx="234">
                  <c:v>0.1360759</c:v>
                </c:pt>
                <c:pt idx="235">
                  <c:v>0.136964</c:v>
                </c:pt>
                <c:pt idx="236">
                  <c:v>0.1376744</c:v>
                </c:pt>
                <c:pt idx="237">
                  <c:v>0.13802970000000001</c:v>
                </c:pt>
                <c:pt idx="238">
                  <c:v>0.13820730000000001</c:v>
                </c:pt>
                <c:pt idx="239">
                  <c:v>0.13891770000000001</c:v>
                </c:pt>
                <c:pt idx="240">
                  <c:v>0.13909540000000001</c:v>
                </c:pt>
                <c:pt idx="241">
                  <c:v>0.13945060000000001</c:v>
                </c:pt>
                <c:pt idx="242">
                  <c:v>0.13980580000000001</c:v>
                </c:pt>
                <c:pt idx="243">
                  <c:v>0.14033870000000001</c:v>
                </c:pt>
                <c:pt idx="244">
                  <c:v>0.14104910000000001</c:v>
                </c:pt>
                <c:pt idx="245">
                  <c:v>0.14122680000000001</c:v>
                </c:pt>
                <c:pt idx="246">
                  <c:v>0.14158200000000001</c:v>
                </c:pt>
                <c:pt idx="247">
                  <c:v>0.14175960000000001</c:v>
                </c:pt>
                <c:pt idx="248">
                  <c:v>0.14264769999999999</c:v>
                </c:pt>
                <c:pt idx="249">
                  <c:v>0.14335809999999999</c:v>
                </c:pt>
                <c:pt idx="250">
                  <c:v>0.14371339999999999</c:v>
                </c:pt>
                <c:pt idx="251">
                  <c:v>0.14406859999999999</c:v>
                </c:pt>
                <c:pt idx="252">
                  <c:v>0.14477909999999999</c:v>
                </c:pt>
                <c:pt idx="253">
                  <c:v>0.14513429999999999</c:v>
                </c:pt>
                <c:pt idx="254">
                  <c:v>0.1458448</c:v>
                </c:pt>
                <c:pt idx="255">
                  <c:v>0.1467328</c:v>
                </c:pt>
                <c:pt idx="256">
                  <c:v>0.1469105</c:v>
                </c:pt>
                <c:pt idx="257">
                  <c:v>0.1470881</c:v>
                </c:pt>
                <c:pt idx="258">
                  <c:v>0.1479762</c:v>
                </c:pt>
                <c:pt idx="259">
                  <c:v>0.1481538</c:v>
                </c:pt>
                <c:pt idx="260">
                  <c:v>0.1490418</c:v>
                </c:pt>
                <c:pt idx="261">
                  <c:v>0.1495747</c:v>
                </c:pt>
                <c:pt idx="262">
                  <c:v>0.1501075</c:v>
                </c:pt>
                <c:pt idx="263">
                  <c:v>0.15081800000000001</c:v>
                </c:pt>
                <c:pt idx="264">
                  <c:v>0.15117320000000001</c:v>
                </c:pt>
                <c:pt idx="265">
                  <c:v>0.15152850000000001</c:v>
                </c:pt>
                <c:pt idx="266">
                  <c:v>0.15223890000000001</c:v>
                </c:pt>
                <c:pt idx="267">
                  <c:v>0.15241660000000001</c:v>
                </c:pt>
                <c:pt idx="268">
                  <c:v>0.15277180000000001</c:v>
                </c:pt>
                <c:pt idx="269">
                  <c:v>0.15348229999999999</c:v>
                </c:pt>
                <c:pt idx="270">
                  <c:v>0.15419269999999999</c:v>
                </c:pt>
                <c:pt idx="271">
                  <c:v>0.15454789999999999</c:v>
                </c:pt>
                <c:pt idx="272">
                  <c:v>0.15490319999999999</c:v>
                </c:pt>
                <c:pt idx="273">
                  <c:v>0.15543599999999999</c:v>
                </c:pt>
                <c:pt idx="274">
                  <c:v>0.15579129999999999</c:v>
                </c:pt>
                <c:pt idx="275">
                  <c:v>0.15614649999999999</c:v>
                </c:pt>
                <c:pt idx="276">
                  <c:v>0.15667929999999999</c:v>
                </c:pt>
                <c:pt idx="277">
                  <c:v>0.156857</c:v>
                </c:pt>
                <c:pt idx="278">
                  <c:v>0.1573898</c:v>
                </c:pt>
                <c:pt idx="279">
                  <c:v>0.1579227</c:v>
                </c:pt>
                <c:pt idx="280">
                  <c:v>0.1581003</c:v>
                </c:pt>
                <c:pt idx="281">
                  <c:v>0.1586331</c:v>
                </c:pt>
                <c:pt idx="282">
                  <c:v>0.1589883</c:v>
                </c:pt>
                <c:pt idx="283">
                  <c:v>0.1595212</c:v>
                </c:pt>
                <c:pt idx="284">
                  <c:v>0.160054</c:v>
                </c:pt>
                <c:pt idx="285">
                  <c:v>0.1602317</c:v>
                </c:pt>
                <c:pt idx="286">
                  <c:v>0.16129740000000001</c:v>
                </c:pt>
                <c:pt idx="287">
                  <c:v>0.16165260000000001</c:v>
                </c:pt>
                <c:pt idx="288">
                  <c:v>0.16200780000000001</c:v>
                </c:pt>
                <c:pt idx="289">
                  <c:v>0.16236310000000001</c:v>
                </c:pt>
                <c:pt idx="290">
                  <c:v>0.16289590000000001</c:v>
                </c:pt>
                <c:pt idx="291">
                  <c:v>0.16342880000000001</c:v>
                </c:pt>
                <c:pt idx="292">
                  <c:v>0.16378400000000001</c:v>
                </c:pt>
                <c:pt idx="293">
                  <c:v>0.16449440000000001</c:v>
                </c:pt>
                <c:pt idx="294">
                  <c:v>0.16520489999999999</c:v>
                </c:pt>
                <c:pt idx="295">
                  <c:v>0.16556009999999999</c:v>
                </c:pt>
                <c:pt idx="296">
                  <c:v>0.16591539999999999</c:v>
                </c:pt>
                <c:pt idx="297">
                  <c:v>0.16680339999999999</c:v>
                </c:pt>
                <c:pt idx="298">
                  <c:v>0.16715869999999999</c:v>
                </c:pt>
                <c:pt idx="299">
                  <c:v>0.16751389999999999</c:v>
                </c:pt>
                <c:pt idx="300">
                  <c:v>0.1680468</c:v>
                </c:pt>
                <c:pt idx="301">
                  <c:v>0.1682244</c:v>
                </c:pt>
                <c:pt idx="302">
                  <c:v>0.1687572</c:v>
                </c:pt>
                <c:pt idx="303">
                  <c:v>0.1691125</c:v>
                </c:pt>
                <c:pt idx="304">
                  <c:v>0.1694677</c:v>
                </c:pt>
                <c:pt idx="305">
                  <c:v>0.1701782</c:v>
                </c:pt>
                <c:pt idx="306">
                  <c:v>0.1708886</c:v>
                </c:pt>
                <c:pt idx="307">
                  <c:v>0.1710662</c:v>
                </c:pt>
                <c:pt idx="308">
                  <c:v>0.1714215</c:v>
                </c:pt>
                <c:pt idx="309">
                  <c:v>0.1721319</c:v>
                </c:pt>
                <c:pt idx="310">
                  <c:v>0.17248720000000001</c:v>
                </c:pt>
                <c:pt idx="311">
                  <c:v>0.17284240000000001</c:v>
                </c:pt>
                <c:pt idx="312">
                  <c:v>0.17355290000000001</c:v>
                </c:pt>
                <c:pt idx="313">
                  <c:v>0.17408570000000001</c:v>
                </c:pt>
                <c:pt idx="314">
                  <c:v>0.17444090000000001</c:v>
                </c:pt>
                <c:pt idx="315">
                  <c:v>0.17479620000000001</c:v>
                </c:pt>
                <c:pt idx="316">
                  <c:v>0.17515140000000001</c:v>
                </c:pt>
                <c:pt idx="317">
                  <c:v>0.17586189999999999</c:v>
                </c:pt>
                <c:pt idx="318">
                  <c:v>0.17657229999999999</c:v>
                </c:pt>
                <c:pt idx="319">
                  <c:v>0.17674989999999999</c:v>
                </c:pt>
                <c:pt idx="320">
                  <c:v>0.17728279999999999</c:v>
                </c:pt>
                <c:pt idx="321">
                  <c:v>0.17799329999999999</c:v>
                </c:pt>
                <c:pt idx="322">
                  <c:v>0.17834849999999999</c:v>
                </c:pt>
                <c:pt idx="323">
                  <c:v>0.17870369999999999</c:v>
                </c:pt>
                <c:pt idx="324">
                  <c:v>0.1792366</c:v>
                </c:pt>
                <c:pt idx="325">
                  <c:v>0.1795918</c:v>
                </c:pt>
                <c:pt idx="326">
                  <c:v>0.1797694</c:v>
                </c:pt>
                <c:pt idx="327">
                  <c:v>0.1806575</c:v>
                </c:pt>
                <c:pt idx="328">
                  <c:v>0.1808351</c:v>
                </c:pt>
                <c:pt idx="329">
                  <c:v>0.1815456</c:v>
                </c:pt>
                <c:pt idx="330">
                  <c:v>0.1819008</c:v>
                </c:pt>
                <c:pt idx="331">
                  <c:v>0.182256</c:v>
                </c:pt>
                <c:pt idx="332">
                  <c:v>0.1827889</c:v>
                </c:pt>
                <c:pt idx="333">
                  <c:v>0.1831441</c:v>
                </c:pt>
                <c:pt idx="334">
                  <c:v>0.18349940000000001</c:v>
                </c:pt>
                <c:pt idx="335">
                  <c:v>0.18420980000000001</c:v>
                </c:pt>
                <c:pt idx="336">
                  <c:v>0.18474270000000001</c:v>
                </c:pt>
                <c:pt idx="337">
                  <c:v>0.18545310000000001</c:v>
                </c:pt>
                <c:pt idx="338">
                  <c:v>0.18580840000000001</c:v>
                </c:pt>
                <c:pt idx="339">
                  <c:v>0.18616360000000001</c:v>
                </c:pt>
                <c:pt idx="340">
                  <c:v>0.18651880000000001</c:v>
                </c:pt>
                <c:pt idx="341">
                  <c:v>0.18722929999999999</c:v>
                </c:pt>
                <c:pt idx="342">
                  <c:v>0.18776209999999999</c:v>
                </c:pt>
                <c:pt idx="343">
                  <c:v>0.18865019999999999</c:v>
                </c:pt>
                <c:pt idx="344">
                  <c:v>0.18882779999999999</c:v>
                </c:pt>
                <c:pt idx="345">
                  <c:v>0.18918309999999999</c:v>
                </c:pt>
                <c:pt idx="346">
                  <c:v>0.18953829999999999</c:v>
                </c:pt>
                <c:pt idx="347">
                  <c:v>0.18989349999999999</c:v>
                </c:pt>
                <c:pt idx="348">
                  <c:v>0.1904264</c:v>
                </c:pt>
                <c:pt idx="349">
                  <c:v>0.1911368</c:v>
                </c:pt>
                <c:pt idx="350">
                  <c:v>0.1914921</c:v>
                </c:pt>
                <c:pt idx="351">
                  <c:v>0.1918473</c:v>
                </c:pt>
                <c:pt idx="352">
                  <c:v>0.1922025</c:v>
                </c:pt>
                <c:pt idx="353">
                  <c:v>0.1925578</c:v>
                </c:pt>
                <c:pt idx="354">
                  <c:v>0.1927354</c:v>
                </c:pt>
                <c:pt idx="355">
                  <c:v>0.1930906</c:v>
                </c:pt>
                <c:pt idx="356">
                  <c:v>0.1934458</c:v>
                </c:pt>
                <c:pt idx="357">
                  <c:v>0.1941563</c:v>
                </c:pt>
                <c:pt idx="358">
                  <c:v>0.1945115</c:v>
                </c:pt>
                <c:pt idx="359">
                  <c:v>0.19486680000000001</c:v>
                </c:pt>
                <c:pt idx="360">
                  <c:v>0.19522200000000001</c:v>
                </c:pt>
                <c:pt idx="361">
                  <c:v>0.19539960000000001</c:v>
                </c:pt>
                <c:pt idx="362">
                  <c:v>0.19575490000000001</c:v>
                </c:pt>
                <c:pt idx="363">
                  <c:v>0.19646530000000001</c:v>
                </c:pt>
                <c:pt idx="364">
                  <c:v>0.19682060000000001</c:v>
                </c:pt>
                <c:pt idx="365">
                  <c:v>0.19717580000000001</c:v>
                </c:pt>
                <c:pt idx="366">
                  <c:v>0.19788629999999999</c:v>
                </c:pt>
                <c:pt idx="367">
                  <c:v>0.19841909999999999</c:v>
                </c:pt>
                <c:pt idx="368">
                  <c:v>0.19877429999999999</c:v>
                </c:pt>
                <c:pt idx="369">
                  <c:v>0.19912959999999999</c:v>
                </c:pt>
                <c:pt idx="370">
                  <c:v>0.20001759999999999</c:v>
                </c:pt>
                <c:pt idx="371">
                  <c:v>0.20037289999999999</c:v>
                </c:pt>
                <c:pt idx="372">
                  <c:v>0.20090569999999999</c:v>
                </c:pt>
                <c:pt idx="373">
                  <c:v>0.2014386</c:v>
                </c:pt>
                <c:pt idx="374">
                  <c:v>0.2019714</c:v>
                </c:pt>
                <c:pt idx="375">
                  <c:v>0.2023267</c:v>
                </c:pt>
                <c:pt idx="376">
                  <c:v>0.2026819</c:v>
                </c:pt>
                <c:pt idx="377">
                  <c:v>0.2030371</c:v>
                </c:pt>
                <c:pt idx="378">
                  <c:v>0.20357</c:v>
                </c:pt>
                <c:pt idx="379">
                  <c:v>0.2037476</c:v>
                </c:pt>
                <c:pt idx="380">
                  <c:v>0.2041028</c:v>
                </c:pt>
                <c:pt idx="381">
                  <c:v>0.204458</c:v>
                </c:pt>
                <c:pt idx="382">
                  <c:v>0.2048133</c:v>
                </c:pt>
                <c:pt idx="383">
                  <c:v>0.2055237</c:v>
                </c:pt>
                <c:pt idx="384">
                  <c:v>0.20587900000000001</c:v>
                </c:pt>
                <c:pt idx="385">
                  <c:v>0.20623420000000001</c:v>
                </c:pt>
                <c:pt idx="386">
                  <c:v>0.20676710000000001</c:v>
                </c:pt>
                <c:pt idx="387">
                  <c:v>0.20712230000000001</c:v>
                </c:pt>
                <c:pt idx="388">
                  <c:v>0.20747750000000001</c:v>
                </c:pt>
                <c:pt idx="389">
                  <c:v>0.20783280000000001</c:v>
                </c:pt>
                <c:pt idx="390">
                  <c:v>0.20818800000000001</c:v>
                </c:pt>
                <c:pt idx="391">
                  <c:v>0.20854320000000001</c:v>
                </c:pt>
                <c:pt idx="392">
                  <c:v>0.20907609999999999</c:v>
                </c:pt>
                <c:pt idx="393">
                  <c:v>0.20943129999999999</c:v>
                </c:pt>
                <c:pt idx="394">
                  <c:v>0.20978649999999999</c:v>
                </c:pt>
                <c:pt idx="395">
                  <c:v>0.21014169999999999</c:v>
                </c:pt>
                <c:pt idx="396">
                  <c:v>0.21049699999999999</c:v>
                </c:pt>
                <c:pt idx="397">
                  <c:v>0.21120739999999999</c:v>
                </c:pt>
                <c:pt idx="398">
                  <c:v>0.21156269999999999</c:v>
                </c:pt>
                <c:pt idx="399">
                  <c:v>0.21174029999999999</c:v>
                </c:pt>
                <c:pt idx="400">
                  <c:v>0.21209549999999999</c:v>
                </c:pt>
                <c:pt idx="401">
                  <c:v>0.212806</c:v>
                </c:pt>
                <c:pt idx="402">
                  <c:v>0.2135165</c:v>
                </c:pt>
                <c:pt idx="403">
                  <c:v>0.2138717</c:v>
                </c:pt>
                <c:pt idx="404">
                  <c:v>0.2142269</c:v>
                </c:pt>
                <c:pt idx="405">
                  <c:v>0.2144045</c:v>
                </c:pt>
                <c:pt idx="406">
                  <c:v>0.2147598</c:v>
                </c:pt>
                <c:pt idx="407">
                  <c:v>0.215115</c:v>
                </c:pt>
                <c:pt idx="408">
                  <c:v>0.2154702</c:v>
                </c:pt>
                <c:pt idx="409">
                  <c:v>0.2158255</c:v>
                </c:pt>
                <c:pt idx="410">
                  <c:v>0.2161807</c:v>
                </c:pt>
                <c:pt idx="411">
                  <c:v>0.2165359</c:v>
                </c:pt>
                <c:pt idx="412">
                  <c:v>0.21706880000000001</c:v>
                </c:pt>
                <c:pt idx="413">
                  <c:v>0.21742400000000001</c:v>
                </c:pt>
                <c:pt idx="414">
                  <c:v>0.21777920000000001</c:v>
                </c:pt>
                <c:pt idx="415">
                  <c:v>0.21848970000000001</c:v>
                </c:pt>
                <c:pt idx="416">
                  <c:v>0.21884490000000001</c:v>
                </c:pt>
                <c:pt idx="417">
                  <c:v>0.21937780000000001</c:v>
                </c:pt>
                <c:pt idx="418">
                  <c:v>0.21973300000000001</c:v>
                </c:pt>
                <c:pt idx="419">
                  <c:v>0.21991060000000001</c:v>
                </c:pt>
                <c:pt idx="420">
                  <c:v>0.22044349999999999</c:v>
                </c:pt>
                <c:pt idx="421">
                  <c:v>0.22079869999999999</c:v>
                </c:pt>
                <c:pt idx="422">
                  <c:v>0.22133159999999999</c:v>
                </c:pt>
                <c:pt idx="423">
                  <c:v>0.22204199999999999</c:v>
                </c:pt>
                <c:pt idx="424">
                  <c:v>0.22257489999999999</c:v>
                </c:pt>
                <c:pt idx="425">
                  <c:v>0.22275249999999999</c:v>
                </c:pt>
                <c:pt idx="426">
                  <c:v>0.22310769999999999</c:v>
                </c:pt>
                <c:pt idx="427">
                  <c:v>0.22381819999999999</c:v>
                </c:pt>
                <c:pt idx="428">
                  <c:v>0.22417339999999999</c:v>
                </c:pt>
                <c:pt idx="429">
                  <c:v>0.2245287</c:v>
                </c:pt>
                <c:pt idx="430">
                  <c:v>0.2248839</c:v>
                </c:pt>
                <c:pt idx="431">
                  <c:v>0.2254167</c:v>
                </c:pt>
                <c:pt idx="432">
                  <c:v>0.225772</c:v>
                </c:pt>
                <c:pt idx="433">
                  <c:v>0.2261272</c:v>
                </c:pt>
                <c:pt idx="434">
                  <c:v>0.2264824</c:v>
                </c:pt>
                <c:pt idx="435">
                  <c:v>0.2268377</c:v>
                </c:pt>
                <c:pt idx="436">
                  <c:v>0.2275481</c:v>
                </c:pt>
                <c:pt idx="437">
                  <c:v>0.22808100000000001</c:v>
                </c:pt>
                <c:pt idx="438">
                  <c:v>0.22843620000000001</c:v>
                </c:pt>
                <c:pt idx="439">
                  <c:v>0.22879140000000001</c:v>
                </c:pt>
                <c:pt idx="440">
                  <c:v>0.22932430000000001</c:v>
                </c:pt>
                <c:pt idx="441">
                  <c:v>0.22967950000000001</c:v>
                </c:pt>
                <c:pt idx="442">
                  <c:v>0.22985710000000001</c:v>
                </c:pt>
                <c:pt idx="443">
                  <c:v>0.23056760000000001</c:v>
                </c:pt>
                <c:pt idx="444">
                  <c:v>0.23110040000000001</c:v>
                </c:pt>
                <c:pt idx="445">
                  <c:v>0.23181089999999999</c:v>
                </c:pt>
                <c:pt idx="446">
                  <c:v>0.23216609999999999</c:v>
                </c:pt>
                <c:pt idx="447">
                  <c:v>0.23252139999999999</c:v>
                </c:pt>
                <c:pt idx="448">
                  <c:v>0.23323179999999999</c:v>
                </c:pt>
                <c:pt idx="449">
                  <c:v>0.23340939999999999</c:v>
                </c:pt>
                <c:pt idx="450">
                  <c:v>0.23411989999999999</c:v>
                </c:pt>
                <c:pt idx="451">
                  <c:v>0.23447519999999999</c:v>
                </c:pt>
                <c:pt idx="452">
                  <c:v>0.23518559999999999</c:v>
                </c:pt>
                <c:pt idx="453">
                  <c:v>0.23554079999999999</c:v>
                </c:pt>
                <c:pt idx="454">
                  <c:v>0.2358961</c:v>
                </c:pt>
                <c:pt idx="455">
                  <c:v>0.2360737</c:v>
                </c:pt>
                <c:pt idx="456">
                  <c:v>0.2367842</c:v>
                </c:pt>
                <c:pt idx="457">
                  <c:v>0.2374946</c:v>
                </c:pt>
                <c:pt idx="458">
                  <c:v>0.2378498</c:v>
                </c:pt>
                <c:pt idx="459">
                  <c:v>0.2383827</c:v>
                </c:pt>
                <c:pt idx="460">
                  <c:v>0.2387379</c:v>
                </c:pt>
                <c:pt idx="461">
                  <c:v>0.23909320000000001</c:v>
                </c:pt>
                <c:pt idx="462">
                  <c:v>0.23962600000000001</c:v>
                </c:pt>
                <c:pt idx="463">
                  <c:v>0.23998120000000001</c:v>
                </c:pt>
                <c:pt idx="464">
                  <c:v>0.24033650000000001</c:v>
                </c:pt>
                <c:pt idx="465">
                  <c:v>0.24051410000000001</c:v>
                </c:pt>
                <c:pt idx="466">
                  <c:v>0.24140220000000001</c:v>
                </c:pt>
                <c:pt idx="467">
                  <c:v>0.24157980000000001</c:v>
                </c:pt>
                <c:pt idx="468">
                  <c:v>0.24175740000000001</c:v>
                </c:pt>
                <c:pt idx="469">
                  <c:v>0.24264549999999999</c:v>
                </c:pt>
                <c:pt idx="470">
                  <c:v>0.24282309999999999</c:v>
                </c:pt>
                <c:pt idx="471">
                  <c:v>0.24317829999999999</c:v>
                </c:pt>
                <c:pt idx="472">
                  <c:v>0.24371119999999999</c:v>
                </c:pt>
                <c:pt idx="473">
                  <c:v>0.24388879999999999</c:v>
                </c:pt>
                <c:pt idx="474">
                  <c:v>0.24424399999999999</c:v>
                </c:pt>
                <c:pt idx="475">
                  <c:v>0.24442159999999999</c:v>
                </c:pt>
                <c:pt idx="476">
                  <c:v>0.24477689999999999</c:v>
                </c:pt>
                <c:pt idx="477">
                  <c:v>0.24513209999999999</c:v>
                </c:pt>
                <c:pt idx="478">
                  <c:v>0.24548729999999999</c:v>
                </c:pt>
                <c:pt idx="479">
                  <c:v>0.24584259999999999</c:v>
                </c:pt>
                <c:pt idx="480">
                  <c:v>0.24619779999999999</c:v>
                </c:pt>
                <c:pt idx="481">
                  <c:v>0.2467307</c:v>
                </c:pt>
                <c:pt idx="482">
                  <c:v>0.2470859</c:v>
                </c:pt>
                <c:pt idx="483">
                  <c:v>0.2474411</c:v>
                </c:pt>
                <c:pt idx="484">
                  <c:v>0.2481516</c:v>
                </c:pt>
                <c:pt idx="485">
                  <c:v>0.248862</c:v>
                </c:pt>
                <c:pt idx="486">
                  <c:v>0.2492173</c:v>
                </c:pt>
                <c:pt idx="487">
                  <c:v>0.2493949</c:v>
                </c:pt>
                <c:pt idx="488">
                  <c:v>0.25010539999999998</c:v>
                </c:pt>
                <c:pt idx="489">
                  <c:v>0.25046059999999998</c:v>
                </c:pt>
                <c:pt idx="490">
                  <c:v>0.25081579999999998</c:v>
                </c:pt>
                <c:pt idx="491">
                  <c:v>0.25117109999999998</c:v>
                </c:pt>
                <c:pt idx="492">
                  <c:v>0.25152629999999998</c:v>
                </c:pt>
                <c:pt idx="493">
                  <c:v>0.25223679999999998</c:v>
                </c:pt>
                <c:pt idx="494">
                  <c:v>0.25241439999999998</c:v>
                </c:pt>
                <c:pt idx="495">
                  <c:v>0.25276959999999998</c:v>
                </c:pt>
                <c:pt idx="496">
                  <c:v>0.25312479999999998</c:v>
                </c:pt>
                <c:pt idx="497">
                  <c:v>0.25347999999999998</c:v>
                </c:pt>
                <c:pt idx="498">
                  <c:v>0.25383529999999999</c:v>
                </c:pt>
                <c:pt idx="499">
                  <c:v>0.25419049999999999</c:v>
                </c:pt>
                <c:pt idx="500">
                  <c:v>0.25454569999999999</c:v>
                </c:pt>
                <c:pt idx="501">
                  <c:v>0.25490099999999999</c:v>
                </c:pt>
                <c:pt idx="502">
                  <c:v>0.25507859999999999</c:v>
                </c:pt>
                <c:pt idx="503">
                  <c:v>0.25578909999999999</c:v>
                </c:pt>
                <c:pt idx="504">
                  <c:v>0.25614429999999999</c:v>
                </c:pt>
                <c:pt idx="505">
                  <c:v>0.25685479999999999</c:v>
                </c:pt>
                <c:pt idx="506">
                  <c:v>0.25720999999999999</c:v>
                </c:pt>
                <c:pt idx="507">
                  <c:v>0.25756519999999999</c:v>
                </c:pt>
                <c:pt idx="508">
                  <c:v>0.2577429</c:v>
                </c:pt>
                <c:pt idx="509">
                  <c:v>0.2580981</c:v>
                </c:pt>
                <c:pt idx="510">
                  <c:v>0.2584533</c:v>
                </c:pt>
                <c:pt idx="511">
                  <c:v>0.2589861</c:v>
                </c:pt>
                <c:pt idx="512">
                  <c:v>0.2591638</c:v>
                </c:pt>
                <c:pt idx="513">
                  <c:v>0.2596966</c:v>
                </c:pt>
                <c:pt idx="514">
                  <c:v>0.2602295</c:v>
                </c:pt>
                <c:pt idx="515">
                  <c:v>0.2607623</c:v>
                </c:pt>
                <c:pt idx="516">
                  <c:v>0.26165040000000001</c:v>
                </c:pt>
                <c:pt idx="517">
                  <c:v>0.26200560000000001</c:v>
                </c:pt>
                <c:pt idx="518">
                  <c:v>0.26236090000000001</c:v>
                </c:pt>
                <c:pt idx="519">
                  <c:v>0.26289370000000001</c:v>
                </c:pt>
                <c:pt idx="520">
                  <c:v>0.26307130000000001</c:v>
                </c:pt>
                <c:pt idx="521">
                  <c:v>0.26342650000000001</c:v>
                </c:pt>
                <c:pt idx="522">
                  <c:v>0.26395940000000001</c:v>
                </c:pt>
                <c:pt idx="523">
                  <c:v>0.26431460000000001</c:v>
                </c:pt>
                <c:pt idx="524">
                  <c:v>0.26466990000000001</c:v>
                </c:pt>
                <c:pt idx="525">
                  <c:v>0.26538030000000001</c:v>
                </c:pt>
                <c:pt idx="526">
                  <c:v>0.26555790000000001</c:v>
                </c:pt>
                <c:pt idx="527">
                  <c:v>0.26609080000000002</c:v>
                </c:pt>
                <c:pt idx="528">
                  <c:v>0.26644600000000002</c:v>
                </c:pt>
                <c:pt idx="529">
                  <c:v>0.26680130000000002</c:v>
                </c:pt>
                <c:pt idx="530">
                  <c:v>0.26751170000000002</c:v>
                </c:pt>
                <c:pt idx="531">
                  <c:v>0.26822220000000002</c:v>
                </c:pt>
                <c:pt idx="532">
                  <c:v>0.26857740000000002</c:v>
                </c:pt>
                <c:pt idx="533">
                  <c:v>0.26875500000000002</c:v>
                </c:pt>
                <c:pt idx="534">
                  <c:v>0.26911030000000002</c:v>
                </c:pt>
                <c:pt idx="535">
                  <c:v>0.26946550000000002</c:v>
                </c:pt>
                <c:pt idx="536">
                  <c:v>0.26982070000000002</c:v>
                </c:pt>
                <c:pt idx="537">
                  <c:v>0.27017600000000003</c:v>
                </c:pt>
                <c:pt idx="538">
                  <c:v>0.27053120000000003</c:v>
                </c:pt>
                <c:pt idx="539">
                  <c:v>0.27088640000000003</c:v>
                </c:pt>
                <c:pt idx="540">
                  <c:v>0.27124169999999997</c:v>
                </c:pt>
                <c:pt idx="541">
                  <c:v>0.27177449999999997</c:v>
                </c:pt>
                <c:pt idx="542">
                  <c:v>0.27212969999999997</c:v>
                </c:pt>
                <c:pt idx="543">
                  <c:v>0.27248499999999998</c:v>
                </c:pt>
                <c:pt idx="544">
                  <c:v>0.27284019999999998</c:v>
                </c:pt>
                <c:pt idx="545">
                  <c:v>0.27319539999999998</c:v>
                </c:pt>
                <c:pt idx="546">
                  <c:v>0.27372829999999998</c:v>
                </c:pt>
                <c:pt idx="547">
                  <c:v>0.27443869999999998</c:v>
                </c:pt>
                <c:pt idx="548">
                  <c:v>0.27479399999999998</c:v>
                </c:pt>
                <c:pt idx="549">
                  <c:v>0.27514919999999998</c:v>
                </c:pt>
                <c:pt idx="550">
                  <c:v>0.27550439999999998</c:v>
                </c:pt>
                <c:pt idx="551">
                  <c:v>0.27585969999999999</c:v>
                </c:pt>
                <c:pt idx="552">
                  <c:v>0.27621489999999999</c:v>
                </c:pt>
                <c:pt idx="553">
                  <c:v>0.27657009999999999</c:v>
                </c:pt>
                <c:pt idx="554">
                  <c:v>0.27674779999999999</c:v>
                </c:pt>
                <c:pt idx="555">
                  <c:v>0.27710299999999999</c:v>
                </c:pt>
                <c:pt idx="556">
                  <c:v>0.27763579999999999</c:v>
                </c:pt>
                <c:pt idx="557">
                  <c:v>0.27799109999999999</c:v>
                </c:pt>
                <c:pt idx="558">
                  <c:v>0.27816869999999999</c:v>
                </c:pt>
                <c:pt idx="559">
                  <c:v>0.27852389999999999</c:v>
                </c:pt>
                <c:pt idx="560">
                  <c:v>0.27905679999999999</c:v>
                </c:pt>
                <c:pt idx="561">
                  <c:v>0.27958959999999999</c:v>
                </c:pt>
                <c:pt idx="562">
                  <c:v>0.2801225</c:v>
                </c:pt>
                <c:pt idx="563">
                  <c:v>0.2806553</c:v>
                </c:pt>
                <c:pt idx="564">
                  <c:v>0.2808329</c:v>
                </c:pt>
                <c:pt idx="565">
                  <c:v>0.2813658</c:v>
                </c:pt>
                <c:pt idx="566">
                  <c:v>0.281721</c:v>
                </c:pt>
                <c:pt idx="567">
                  <c:v>0.2820762</c:v>
                </c:pt>
                <c:pt idx="568">
                  <c:v>0.2822539</c:v>
                </c:pt>
                <c:pt idx="569">
                  <c:v>0.2826091</c:v>
                </c:pt>
                <c:pt idx="570">
                  <c:v>0.2833195</c:v>
                </c:pt>
                <c:pt idx="571">
                  <c:v>0.2838524</c:v>
                </c:pt>
                <c:pt idx="572">
                  <c:v>0.2842076</c:v>
                </c:pt>
                <c:pt idx="573">
                  <c:v>0.28456290000000001</c:v>
                </c:pt>
                <c:pt idx="574">
                  <c:v>0.28509570000000001</c:v>
                </c:pt>
                <c:pt idx="575">
                  <c:v>0.28580620000000001</c:v>
                </c:pt>
                <c:pt idx="576">
                  <c:v>0.28616140000000001</c:v>
                </c:pt>
                <c:pt idx="577">
                  <c:v>0.28651660000000001</c:v>
                </c:pt>
                <c:pt idx="578">
                  <c:v>0.28722710000000001</c:v>
                </c:pt>
                <c:pt idx="579">
                  <c:v>0.28740470000000001</c:v>
                </c:pt>
                <c:pt idx="580">
                  <c:v>0.28776000000000002</c:v>
                </c:pt>
                <c:pt idx="581">
                  <c:v>0.28811520000000002</c:v>
                </c:pt>
                <c:pt idx="582">
                  <c:v>0.28847040000000002</c:v>
                </c:pt>
                <c:pt idx="583">
                  <c:v>0.28882560000000002</c:v>
                </c:pt>
                <c:pt idx="584">
                  <c:v>0.28953610000000002</c:v>
                </c:pt>
                <c:pt idx="585">
                  <c:v>0.29024660000000002</c:v>
                </c:pt>
                <c:pt idx="586">
                  <c:v>0.29077940000000002</c:v>
                </c:pt>
                <c:pt idx="587">
                  <c:v>0.29113470000000002</c:v>
                </c:pt>
                <c:pt idx="588">
                  <c:v>0.29148990000000002</c:v>
                </c:pt>
                <c:pt idx="589">
                  <c:v>0.29184510000000002</c:v>
                </c:pt>
                <c:pt idx="590">
                  <c:v>0.29255560000000003</c:v>
                </c:pt>
                <c:pt idx="591">
                  <c:v>0.29273320000000003</c:v>
                </c:pt>
                <c:pt idx="592">
                  <c:v>0.29308840000000003</c:v>
                </c:pt>
                <c:pt idx="593">
                  <c:v>0.29344369999999997</c:v>
                </c:pt>
                <c:pt idx="594">
                  <c:v>0.29379889999999997</c:v>
                </c:pt>
                <c:pt idx="595">
                  <c:v>0.29415409999999997</c:v>
                </c:pt>
                <c:pt idx="596">
                  <c:v>0.29450939999999998</c:v>
                </c:pt>
                <c:pt idx="597">
                  <c:v>0.29521979999999998</c:v>
                </c:pt>
                <c:pt idx="598">
                  <c:v>0.29575269999999998</c:v>
                </c:pt>
                <c:pt idx="599">
                  <c:v>0.29646309999999998</c:v>
                </c:pt>
                <c:pt idx="600">
                  <c:v>0.29717359999999998</c:v>
                </c:pt>
                <c:pt idx="601">
                  <c:v>0.29752879999999998</c:v>
                </c:pt>
                <c:pt idx="602">
                  <c:v>0.29788399999999998</c:v>
                </c:pt>
                <c:pt idx="603">
                  <c:v>0.29823929999999998</c:v>
                </c:pt>
                <c:pt idx="604">
                  <c:v>0.29877209999999998</c:v>
                </c:pt>
                <c:pt idx="605">
                  <c:v>0.29966019999999999</c:v>
                </c:pt>
                <c:pt idx="606">
                  <c:v>0.30001539999999999</c:v>
                </c:pt>
                <c:pt idx="607">
                  <c:v>0.30037069999999999</c:v>
                </c:pt>
                <c:pt idx="608">
                  <c:v>0.30072589999999999</c:v>
                </c:pt>
                <c:pt idx="609">
                  <c:v>0.30090349999999999</c:v>
                </c:pt>
                <c:pt idx="610">
                  <c:v>0.30125879999999999</c:v>
                </c:pt>
                <c:pt idx="611">
                  <c:v>0.30161399999999999</c:v>
                </c:pt>
                <c:pt idx="612">
                  <c:v>0.30196919999999999</c:v>
                </c:pt>
                <c:pt idx="613">
                  <c:v>0.3023245</c:v>
                </c:pt>
                <c:pt idx="614">
                  <c:v>0.3025021</c:v>
                </c:pt>
                <c:pt idx="615">
                  <c:v>0.3028573</c:v>
                </c:pt>
                <c:pt idx="616">
                  <c:v>0.3033901</c:v>
                </c:pt>
                <c:pt idx="617">
                  <c:v>0.3035678</c:v>
                </c:pt>
                <c:pt idx="618">
                  <c:v>0.3041006</c:v>
                </c:pt>
                <c:pt idx="619">
                  <c:v>0.3044558</c:v>
                </c:pt>
                <c:pt idx="620">
                  <c:v>0.3048111</c:v>
                </c:pt>
                <c:pt idx="621">
                  <c:v>0.3051663</c:v>
                </c:pt>
                <c:pt idx="622">
                  <c:v>0.3055215</c:v>
                </c:pt>
                <c:pt idx="623">
                  <c:v>0.3058768</c:v>
                </c:pt>
                <c:pt idx="624">
                  <c:v>0.306232</c:v>
                </c:pt>
                <c:pt idx="625">
                  <c:v>0.3064096</c:v>
                </c:pt>
                <c:pt idx="626">
                  <c:v>0.30676490000000001</c:v>
                </c:pt>
                <c:pt idx="627">
                  <c:v>0.30712010000000001</c:v>
                </c:pt>
                <c:pt idx="628">
                  <c:v>0.30747530000000001</c:v>
                </c:pt>
                <c:pt idx="629">
                  <c:v>0.30783050000000001</c:v>
                </c:pt>
                <c:pt idx="630">
                  <c:v>0.30818580000000001</c:v>
                </c:pt>
                <c:pt idx="631">
                  <c:v>0.30854100000000001</c:v>
                </c:pt>
                <c:pt idx="632">
                  <c:v>0.30889620000000001</c:v>
                </c:pt>
                <c:pt idx="633">
                  <c:v>0.30942910000000001</c:v>
                </c:pt>
                <c:pt idx="634">
                  <c:v>0.30978430000000001</c:v>
                </c:pt>
                <c:pt idx="635">
                  <c:v>0.31013960000000002</c:v>
                </c:pt>
                <c:pt idx="636">
                  <c:v>0.31049480000000002</c:v>
                </c:pt>
                <c:pt idx="637">
                  <c:v>0.31085000000000002</c:v>
                </c:pt>
                <c:pt idx="638">
                  <c:v>0.31120530000000002</c:v>
                </c:pt>
                <c:pt idx="639">
                  <c:v>0.31156050000000002</c:v>
                </c:pt>
                <c:pt idx="640">
                  <c:v>0.31173810000000002</c:v>
                </c:pt>
                <c:pt idx="641">
                  <c:v>0.31209330000000002</c:v>
                </c:pt>
                <c:pt idx="642">
                  <c:v>0.31244860000000002</c:v>
                </c:pt>
                <c:pt idx="643">
                  <c:v>0.31280380000000002</c:v>
                </c:pt>
                <c:pt idx="644">
                  <c:v>0.31315900000000002</c:v>
                </c:pt>
                <c:pt idx="645">
                  <c:v>0.31351430000000002</c:v>
                </c:pt>
                <c:pt idx="646">
                  <c:v>0.31386950000000002</c:v>
                </c:pt>
                <c:pt idx="647">
                  <c:v>0.31458000000000003</c:v>
                </c:pt>
                <c:pt idx="648">
                  <c:v>0.31511280000000003</c:v>
                </c:pt>
                <c:pt idx="649">
                  <c:v>0.31546800000000003</c:v>
                </c:pt>
                <c:pt idx="650">
                  <c:v>0.31582329999999997</c:v>
                </c:pt>
                <c:pt idx="651">
                  <c:v>0.31653369999999997</c:v>
                </c:pt>
                <c:pt idx="652">
                  <c:v>0.31688899999999998</c:v>
                </c:pt>
                <c:pt idx="653">
                  <c:v>0.31706659999999998</c:v>
                </c:pt>
                <c:pt idx="654">
                  <c:v>0.31742179999999998</c:v>
                </c:pt>
                <c:pt idx="655">
                  <c:v>0.31777699999999998</c:v>
                </c:pt>
                <c:pt idx="656">
                  <c:v>0.31813229999999998</c:v>
                </c:pt>
                <c:pt idx="657">
                  <c:v>0.31866509999999998</c:v>
                </c:pt>
                <c:pt idx="658">
                  <c:v>0.31937559999999998</c:v>
                </c:pt>
                <c:pt idx="659">
                  <c:v>0.31990839999999998</c:v>
                </c:pt>
                <c:pt idx="660">
                  <c:v>0.32008609999999998</c:v>
                </c:pt>
                <c:pt idx="661">
                  <c:v>0.32044129999999998</c:v>
                </c:pt>
                <c:pt idx="662">
                  <c:v>0.32079649999999998</c:v>
                </c:pt>
                <c:pt idx="663">
                  <c:v>0.32132939999999999</c:v>
                </c:pt>
                <c:pt idx="664">
                  <c:v>0.32168459999999999</c:v>
                </c:pt>
                <c:pt idx="665">
                  <c:v>0.32239509999999999</c:v>
                </c:pt>
                <c:pt idx="666">
                  <c:v>0.32275029999999999</c:v>
                </c:pt>
                <c:pt idx="667">
                  <c:v>0.32346079999999999</c:v>
                </c:pt>
                <c:pt idx="668">
                  <c:v>0.32381599999999999</c:v>
                </c:pt>
                <c:pt idx="669">
                  <c:v>0.32417119999999999</c:v>
                </c:pt>
                <c:pt idx="670">
                  <c:v>0.3248817</c:v>
                </c:pt>
                <c:pt idx="671">
                  <c:v>0.3254145</c:v>
                </c:pt>
                <c:pt idx="672">
                  <c:v>0.326125</c:v>
                </c:pt>
                <c:pt idx="673">
                  <c:v>0.3264802</c:v>
                </c:pt>
                <c:pt idx="674">
                  <c:v>0.3268355</c:v>
                </c:pt>
                <c:pt idx="675">
                  <c:v>0.3271907</c:v>
                </c:pt>
                <c:pt idx="676">
                  <c:v>0.3275459</c:v>
                </c:pt>
                <c:pt idx="677">
                  <c:v>0.3280788</c:v>
                </c:pt>
                <c:pt idx="678">
                  <c:v>0.328434</c:v>
                </c:pt>
                <c:pt idx="679">
                  <c:v>0.32914450000000001</c:v>
                </c:pt>
                <c:pt idx="680">
                  <c:v>0.32949970000000001</c:v>
                </c:pt>
                <c:pt idx="681">
                  <c:v>0.33021020000000001</c:v>
                </c:pt>
                <c:pt idx="682">
                  <c:v>0.33056540000000001</c:v>
                </c:pt>
                <c:pt idx="683">
                  <c:v>0.33074300000000001</c:v>
                </c:pt>
                <c:pt idx="684">
                  <c:v>0.33145350000000001</c:v>
                </c:pt>
                <c:pt idx="685">
                  <c:v>0.33180870000000001</c:v>
                </c:pt>
                <c:pt idx="686">
                  <c:v>0.33216400000000001</c:v>
                </c:pt>
                <c:pt idx="687">
                  <c:v>0.33287440000000001</c:v>
                </c:pt>
                <c:pt idx="688">
                  <c:v>0.33340730000000002</c:v>
                </c:pt>
                <c:pt idx="689">
                  <c:v>0.33411770000000002</c:v>
                </c:pt>
                <c:pt idx="690">
                  <c:v>0.33482820000000002</c:v>
                </c:pt>
                <c:pt idx="691">
                  <c:v>0.33518340000000002</c:v>
                </c:pt>
                <c:pt idx="692">
                  <c:v>0.33589390000000002</c:v>
                </c:pt>
                <c:pt idx="693">
                  <c:v>0.33607150000000002</c:v>
                </c:pt>
                <c:pt idx="694">
                  <c:v>0.33642670000000002</c:v>
                </c:pt>
                <c:pt idx="695">
                  <c:v>0.33713720000000003</c:v>
                </c:pt>
                <c:pt idx="696">
                  <c:v>0.33749240000000003</c:v>
                </c:pt>
                <c:pt idx="697">
                  <c:v>0.33784769999999997</c:v>
                </c:pt>
                <c:pt idx="698">
                  <c:v>0.33855809999999997</c:v>
                </c:pt>
                <c:pt idx="699">
                  <c:v>0.33891339999999998</c:v>
                </c:pt>
                <c:pt idx="700">
                  <c:v>0.33909099999999998</c:v>
                </c:pt>
                <c:pt idx="701">
                  <c:v>0.33944619999999998</c:v>
                </c:pt>
                <c:pt idx="702">
                  <c:v>0.33997909999999998</c:v>
                </c:pt>
                <c:pt idx="703">
                  <c:v>0.34051189999999998</c:v>
                </c:pt>
                <c:pt idx="704">
                  <c:v>0.34104479999999998</c:v>
                </c:pt>
                <c:pt idx="705">
                  <c:v>0.34157759999999998</c:v>
                </c:pt>
                <c:pt idx="706">
                  <c:v>0.34175519999999998</c:v>
                </c:pt>
                <c:pt idx="707">
                  <c:v>0.34228799999999998</c:v>
                </c:pt>
                <c:pt idx="708">
                  <c:v>0.34282089999999998</c:v>
                </c:pt>
                <c:pt idx="709">
                  <c:v>0.34370899999999999</c:v>
                </c:pt>
                <c:pt idx="710">
                  <c:v>0.34424179999999999</c:v>
                </c:pt>
                <c:pt idx="711">
                  <c:v>0.34477469999999999</c:v>
                </c:pt>
                <c:pt idx="712">
                  <c:v>0.34512989999999999</c:v>
                </c:pt>
                <c:pt idx="713">
                  <c:v>0.34548519999999999</c:v>
                </c:pt>
                <c:pt idx="714">
                  <c:v>0.34584039999999999</c:v>
                </c:pt>
                <c:pt idx="715">
                  <c:v>0.34619559999999999</c:v>
                </c:pt>
                <c:pt idx="716">
                  <c:v>0.3469061</c:v>
                </c:pt>
                <c:pt idx="717">
                  <c:v>0.3470837</c:v>
                </c:pt>
                <c:pt idx="718">
                  <c:v>0.34743889999999999</c:v>
                </c:pt>
                <c:pt idx="719">
                  <c:v>0.3481494</c:v>
                </c:pt>
                <c:pt idx="720">
                  <c:v>0.3485046</c:v>
                </c:pt>
                <c:pt idx="721">
                  <c:v>0.3488598</c:v>
                </c:pt>
                <c:pt idx="722">
                  <c:v>0.3492151</c:v>
                </c:pt>
                <c:pt idx="723">
                  <c:v>0.3495703</c:v>
                </c:pt>
                <c:pt idx="724">
                  <c:v>0.3497479</c:v>
                </c:pt>
                <c:pt idx="725">
                  <c:v>0.3504584</c:v>
                </c:pt>
                <c:pt idx="726">
                  <c:v>0.3508136</c:v>
                </c:pt>
                <c:pt idx="727">
                  <c:v>0.35116890000000001</c:v>
                </c:pt>
                <c:pt idx="728">
                  <c:v>0.35152410000000001</c:v>
                </c:pt>
                <c:pt idx="729">
                  <c:v>0.35187930000000001</c:v>
                </c:pt>
                <c:pt idx="730">
                  <c:v>0.35241220000000001</c:v>
                </c:pt>
                <c:pt idx="731">
                  <c:v>0.35276740000000001</c:v>
                </c:pt>
                <c:pt idx="732">
                  <c:v>0.35312260000000001</c:v>
                </c:pt>
                <c:pt idx="733">
                  <c:v>0.35383310000000001</c:v>
                </c:pt>
                <c:pt idx="734">
                  <c:v>0.35418830000000001</c:v>
                </c:pt>
                <c:pt idx="735">
                  <c:v>0.35454360000000001</c:v>
                </c:pt>
                <c:pt idx="736">
                  <c:v>0.35489880000000001</c:v>
                </c:pt>
                <c:pt idx="737">
                  <c:v>0.35543160000000001</c:v>
                </c:pt>
                <c:pt idx="738">
                  <c:v>0.35614210000000002</c:v>
                </c:pt>
                <c:pt idx="739">
                  <c:v>0.35685260000000002</c:v>
                </c:pt>
                <c:pt idx="740">
                  <c:v>0.35720780000000002</c:v>
                </c:pt>
                <c:pt idx="741">
                  <c:v>0.35756300000000002</c:v>
                </c:pt>
                <c:pt idx="742">
                  <c:v>0.35809590000000002</c:v>
                </c:pt>
                <c:pt idx="743">
                  <c:v>0.35845110000000002</c:v>
                </c:pt>
                <c:pt idx="744">
                  <c:v>0.35916160000000003</c:v>
                </c:pt>
                <c:pt idx="745">
                  <c:v>0.35951680000000003</c:v>
                </c:pt>
                <c:pt idx="746">
                  <c:v>0.35987200000000003</c:v>
                </c:pt>
                <c:pt idx="747">
                  <c:v>0.36022729999999997</c:v>
                </c:pt>
                <c:pt idx="748">
                  <c:v>0.36058249999999997</c:v>
                </c:pt>
                <c:pt idx="749">
                  <c:v>0.36111539999999998</c:v>
                </c:pt>
                <c:pt idx="750">
                  <c:v>0.36182579999999998</c:v>
                </c:pt>
                <c:pt idx="751">
                  <c:v>0.36253629999999998</c:v>
                </c:pt>
                <c:pt idx="752">
                  <c:v>0.36289149999999998</c:v>
                </c:pt>
                <c:pt idx="753">
                  <c:v>0.36324669999999998</c:v>
                </c:pt>
                <c:pt idx="754">
                  <c:v>0.36377959999999998</c:v>
                </c:pt>
                <c:pt idx="755">
                  <c:v>0.36413479999999998</c:v>
                </c:pt>
                <c:pt idx="756">
                  <c:v>0.36449009999999998</c:v>
                </c:pt>
                <c:pt idx="757">
                  <c:v>0.36484529999999998</c:v>
                </c:pt>
                <c:pt idx="758">
                  <c:v>0.36520049999999998</c:v>
                </c:pt>
                <c:pt idx="759">
                  <c:v>0.36555579999999999</c:v>
                </c:pt>
                <c:pt idx="760">
                  <c:v>0.36608859999999999</c:v>
                </c:pt>
                <c:pt idx="761">
                  <c:v>0.36644379999999999</c:v>
                </c:pt>
                <c:pt idx="762">
                  <c:v>0.36679909999999999</c:v>
                </c:pt>
                <c:pt idx="763">
                  <c:v>0.36750949999999999</c:v>
                </c:pt>
                <c:pt idx="764">
                  <c:v>0.36821999999999999</c:v>
                </c:pt>
                <c:pt idx="765">
                  <c:v>0.36875279999999999</c:v>
                </c:pt>
                <c:pt idx="766">
                  <c:v>0.36910809999999999</c:v>
                </c:pt>
                <c:pt idx="767">
                  <c:v>0.36946329999999999</c:v>
                </c:pt>
                <c:pt idx="768">
                  <c:v>0.36981849999999999</c:v>
                </c:pt>
                <c:pt idx="769">
                  <c:v>0.3701738</c:v>
                </c:pt>
                <c:pt idx="770">
                  <c:v>0.3708842</c:v>
                </c:pt>
                <c:pt idx="771">
                  <c:v>0.3712395</c:v>
                </c:pt>
                <c:pt idx="772">
                  <c:v>0.3714171</c:v>
                </c:pt>
                <c:pt idx="773">
                  <c:v>0.3721275</c:v>
                </c:pt>
                <c:pt idx="774">
                  <c:v>0.3724828</c:v>
                </c:pt>
                <c:pt idx="775">
                  <c:v>0.372838</c:v>
                </c:pt>
                <c:pt idx="776">
                  <c:v>0.3731932</c:v>
                </c:pt>
                <c:pt idx="777">
                  <c:v>0.37354850000000001</c:v>
                </c:pt>
                <c:pt idx="778">
                  <c:v>0.37425890000000001</c:v>
                </c:pt>
                <c:pt idx="779">
                  <c:v>0.37479180000000001</c:v>
                </c:pt>
                <c:pt idx="780">
                  <c:v>0.37550230000000001</c:v>
                </c:pt>
                <c:pt idx="781">
                  <c:v>0.37621270000000001</c:v>
                </c:pt>
                <c:pt idx="782">
                  <c:v>0.37656800000000001</c:v>
                </c:pt>
                <c:pt idx="783">
                  <c:v>0.37674560000000001</c:v>
                </c:pt>
                <c:pt idx="784">
                  <c:v>0.37745600000000001</c:v>
                </c:pt>
                <c:pt idx="785">
                  <c:v>0.37781130000000002</c:v>
                </c:pt>
                <c:pt idx="786">
                  <c:v>0.37816650000000002</c:v>
                </c:pt>
                <c:pt idx="787">
                  <c:v>0.37852170000000002</c:v>
                </c:pt>
                <c:pt idx="788">
                  <c:v>0.37887700000000002</c:v>
                </c:pt>
                <c:pt idx="789">
                  <c:v>0.37923220000000002</c:v>
                </c:pt>
                <c:pt idx="790">
                  <c:v>0.37994270000000002</c:v>
                </c:pt>
                <c:pt idx="791">
                  <c:v>0.38065310000000002</c:v>
                </c:pt>
                <c:pt idx="792">
                  <c:v>0.38136360000000002</c:v>
                </c:pt>
                <c:pt idx="793">
                  <c:v>0.38189640000000002</c:v>
                </c:pt>
                <c:pt idx="794">
                  <c:v>0.38207400000000002</c:v>
                </c:pt>
                <c:pt idx="795">
                  <c:v>0.38242930000000003</c:v>
                </c:pt>
                <c:pt idx="796">
                  <c:v>0.38331739999999997</c:v>
                </c:pt>
                <c:pt idx="797">
                  <c:v>0.38349499999999997</c:v>
                </c:pt>
                <c:pt idx="798">
                  <c:v>0.38385019999999997</c:v>
                </c:pt>
                <c:pt idx="799">
                  <c:v>0.38420539999999997</c:v>
                </c:pt>
                <c:pt idx="800">
                  <c:v>0.38456069999999998</c:v>
                </c:pt>
                <c:pt idx="801">
                  <c:v>0.38509349999999998</c:v>
                </c:pt>
                <c:pt idx="802">
                  <c:v>0.38580399999999998</c:v>
                </c:pt>
                <c:pt idx="803">
                  <c:v>0.38615919999999998</c:v>
                </c:pt>
                <c:pt idx="804">
                  <c:v>0.38686969999999998</c:v>
                </c:pt>
                <c:pt idx="805">
                  <c:v>0.38740249999999998</c:v>
                </c:pt>
                <c:pt idx="806">
                  <c:v>0.38775769999999998</c:v>
                </c:pt>
                <c:pt idx="807">
                  <c:v>0.38811299999999999</c:v>
                </c:pt>
                <c:pt idx="808">
                  <c:v>0.38882339999999999</c:v>
                </c:pt>
                <c:pt idx="809">
                  <c:v>0.38917869999999999</c:v>
                </c:pt>
                <c:pt idx="810">
                  <c:v>0.38953389999999999</c:v>
                </c:pt>
                <c:pt idx="811">
                  <c:v>0.39024439999999999</c:v>
                </c:pt>
                <c:pt idx="812">
                  <c:v>0.39077719999999999</c:v>
                </c:pt>
                <c:pt idx="813">
                  <c:v>0.39148769999999999</c:v>
                </c:pt>
                <c:pt idx="814">
                  <c:v>0.39219809999999999</c:v>
                </c:pt>
                <c:pt idx="815">
                  <c:v>0.3925534</c:v>
                </c:pt>
                <c:pt idx="816">
                  <c:v>0.392731</c:v>
                </c:pt>
                <c:pt idx="817">
                  <c:v>0.3934415</c:v>
                </c:pt>
                <c:pt idx="818">
                  <c:v>0.3937967</c:v>
                </c:pt>
                <c:pt idx="819">
                  <c:v>0.3945072</c:v>
                </c:pt>
                <c:pt idx="820">
                  <c:v>0.3948624</c:v>
                </c:pt>
                <c:pt idx="821">
                  <c:v>0.3952176</c:v>
                </c:pt>
                <c:pt idx="822">
                  <c:v>0.39575050000000001</c:v>
                </c:pt>
                <c:pt idx="823">
                  <c:v>0.39610570000000001</c:v>
                </c:pt>
                <c:pt idx="824">
                  <c:v>0.39681620000000001</c:v>
                </c:pt>
                <c:pt idx="825">
                  <c:v>0.39717140000000001</c:v>
                </c:pt>
                <c:pt idx="826">
                  <c:v>0.39752660000000001</c:v>
                </c:pt>
                <c:pt idx="827">
                  <c:v>0.39805950000000001</c:v>
                </c:pt>
                <c:pt idx="828">
                  <c:v>0.39841470000000001</c:v>
                </c:pt>
                <c:pt idx="829">
                  <c:v>0.39876990000000001</c:v>
                </c:pt>
                <c:pt idx="830">
                  <c:v>0.39948040000000001</c:v>
                </c:pt>
                <c:pt idx="831">
                  <c:v>0.40036850000000002</c:v>
                </c:pt>
                <c:pt idx="832">
                  <c:v>0.40072370000000002</c:v>
                </c:pt>
                <c:pt idx="833">
                  <c:v>0.40090130000000002</c:v>
                </c:pt>
                <c:pt idx="834">
                  <c:v>0.40196700000000002</c:v>
                </c:pt>
                <c:pt idx="835">
                  <c:v>0.40249990000000002</c:v>
                </c:pt>
                <c:pt idx="836">
                  <c:v>0.40303270000000002</c:v>
                </c:pt>
                <c:pt idx="837">
                  <c:v>0.40356560000000002</c:v>
                </c:pt>
                <c:pt idx="838">
                  <c:v>0.40409840000000002</c:v>
                </c:pt>
                <c:pt idx="839">
                  <c:v>0.40463130000000003</c:v>
                </c:pt>
                <c:pt idx="840">
                  <c:v>0.40498650000000003</c:v>
                </c:pt>
                <c:pt idx="841">
                  <c:v>0.40534170000000003</c:v>
                </c:pt>
                <c:pt idx="842">
                  <c:v>0.40569699999999997</c:v>
                </c:pt>
                <c:pt idx="843">
                  <c:v>0.40622979999999997</c:v>
                </c:pt>
                <c:pt idx="844">
                  <c:v>0.40658499999999997</c:v>
                </c:pt>
                <c:pt idx="845">
                  <c:v>0.40676269999999998</c:v>
                </c:pt>
                <c:pt idx="846">
                  <c:v>0.40747309999999998</c:v>
                </c:pt>
                <c:pt idx="847">
                  <c:v>0.40782839999999998</c:v>
                </c:pt>
                <c:pt idx="848">
                  <c:v>0.40818359999999998</c:v>
                </c:pt>
                <c:pt idx="849">
                  <c:v>0.40889409999999998</c:v>
                </c:pt>
                <c:pt idx="850">
                  <c:v>0.40942689999999998</c:v>
                </c:pt>
                <c:pt idx="851">
                  <c:v>0.41031499999999999</c:v>
                </c:pt>
                <c:pt idx="852">
                  <c:v>0.41084779999999999</c:v>
                </c:pt>
                <c:pt idx="853">
                  <c:v>0.41155829999999999</c:v>
                </c:pt>
                <c:pt idx="854">
                  <c:v>0.41173589999999999</c:v>
                </c:pt>
                <c:pt idx="855">
                  <c:v>0.41209109999999999</c:v>
                </c:pt>
                <c:pt idx="856">
                  <c:v>0.41280159999999999</c:v>
                </c:pt>
                <c:pt idx="857">
                  <c:v>0.41315679999999999</c:v>
                </c:pt>
                <c:pt idx="858">
                  <c:v>0.41386729999999999</c:v>
                </c:pt>
                <c:pt idx="859">
                  <c:v>0.4144002</c:v>
                </c:pt>
                <c:pt idx="860">
                  <c:v>0.4151106</c:v>
                </c:pt>
                <c:pt idx="861">
                  <c:v>0.4154659</c:v>
                </c:pt>
                <c:pt idx="862">
                  <c:v>0.4158211</c:v>
                </c:pt>
                <c:pt idx="863">
                  <c:v>0.4161763</c:v>
                </c:pt>
                <c:pt idx="864">
                  <c:v>0.4168868</c:v>
                </c:pt>
                <c:pt idx="865">
                  <c:v>0.417242</c:v>
                </c:pt>
                <c:pt idx="866">
                  <c:v>0.4175972</c:v>
                </c:pt>
                <c:pt idx="867">
                  <c:v>0.4183077</c:v>
                </c:pt>
                <c:pt idx="868">
                  <c:v>0.4184853</c:v>
                </c:pt>
                <c:pt idx="869">
                  <c:v>0.41884060000000001</c:v>
                </c:pt>
                <c:pt idx="870">
                  <c:v>0.41919580000000001</c:v>
                </c:pt>
                <c:pt idx="871">
                  <c:v>0.41972860000000001</c:v>
                </c:pt>
                <c:pt idx="872">
                  <c:v>0.42008390000000001</c:v>
                </c:pt>
                <c:pt idx="873">
                  <c:v>0.42097200000000001</c:v>
                </c:pt>
                <c:pt idx="874">
                  <c:v>0.42132720000000001</c:v>
                </c:pt>
                <c:pt idx="875">
                  <c:v>0.42168240000000001</c:v>
                </c:pt>
                <c:pt idx="876">
                  <c:v>0.42203760000000001</c:v>
                </c:pt>
                <c:pt idx="877">
                  <c:v>0.42257050000000002</c:v>
                </c:pt>
                <c:pt idx="878">
                  <c:v>0.42274810000000002</c:v>
                </c:pt>
                <c:pt idx="879">
                  <c:v>0.42310330000000002</c:v>
                </c:pt>
                <c:pt idx="880">
                  <c:v>0.42363620000000002</c:v>
                </c:pt>
                <c:pt idx="881">
                  <c:v>0.42434670000000002</c:v>
                </c:pt>
                <c:pt idx="882">
                  <c:v>0.42452430000000002</c:v>
                </c:pt>
                <c:pt idx="883">
                  <c:v>0.42487950000000002</c:v>
                </c:pt>
                <c:pt idx="884">
                  <c:v>0.42541240000000002</c:v>
                </c:pt>
                <c:pt idx="885">
                  <c:v>0.42612280000000002</c:v>
                </c:pt>
                <c:pt idx="886">
                  <c:v>0.42647800000000002</c:v>
                </c:pt>
                <c:pt idx="887">
                  <c:v>0.42683330000000003</c:v>
                </c:pt>
                <c:pt idx="888">
                  <c:v>0.42718850000000003</c:v>
                </c:pt>
                <c:pt idx="889">
                  <c:v>0.42754370000000003</c:v>
                </c:pt>
                <c:pt idx="890">
                  <c:v>0.42789899999999997</c:v>
                </c:pt>
                <c:pt idx="891">
                  <c:v>0.42843179999999997</c:v>
                </c:pt>
                <c:pt idx="892">
                  <c:v>0.42878709999999998</c:v>
                </c:pt>
                <c:pt idx="893">
                  <c:v>0.42914229999999998</c:v>
                </c:pt>
                <c:pt idx="894">
                  <c:v>0.42949749999999998</c:v>
                </c:pt>
                <c:pt idx="895">
                  <c:v>0.42985279999999998</c:v>
                </c:pt>
                <c:pt idx="896">
                  <c:v>0.43020799999999998</c:v>
                </c:pt>
                <c:pt idx="897">
                  <c:v>0.43056319999999998</c:v>
                </c:pt>
                <c:pt idx="898">
                  <c:v>0.43109599999999998</c:v>
                </c:pt>
                <c:pt idx="899">
                  <c:v>0.43145129999999998</c:v>
                </c:pt>
                <c:pt idx="900">
                  <c:v>0.43216169999999998</c:v>
                </c:pt>
                <c:pt idx="901">
                  <c:v>0.43287219999999998</c:v>
                </c:pt>
                <c:pt idx="902">
                  <c:v>0.43322739999999998</c:v>
                </c:pt>
                <c:pt idx="903">
                  <c:v>0.43340509999999999</c:v>
                </c:pt>
                <c:pt idx="904">
                  <c:v>0.43411549999999999</c:v>
                </c:pt>
                <c:pt idx="905">
                  <c:v>0.43447079999999999</c:v>
                </c:pt>
                <c:pt idx="906">
                  <c:v>0.43518119999999999</c:v>
                </c:pt>
                <c:pt idx="907">
                  <c:v>0.43553649999999999</c:v>
                </c:pt>
                <c:pt idx="908">
                  <c:v>0.43589169999999999</c:v>
                </c:pt>
                <c:pt idx="909">
                  <c:v>0.4364246</c:v>
                </c:pt>
                <c:pt idx="910">
                  <c:v>0.4367798</c:v>
                </c:pt>
                <c:pt idx="911">
                  <c:v>0.437135</c:v>
                </c:pt>
                <c:pt idx="912">
                  <c:v>0.4378455</c:v>
                </c:pt>
                <c:pt idx="913">
                  <c:v>0.4385559</c:v>
                </c:pt>
                <c:pt idx="914">
                  <c:v>0.4390888</c:v>
                </c:pt>
                <c:pt idx="915">
                  <c:v>0.439444</c:v>
                </c:pt>
                <c:pt idx="916">
                  <c:v>0.4397992</c:v>
                </c:pt>
                <c:pt idx="917">
                  <c:v>0.4401545</c:v>
                </c:pt>
                <c:pt idx="918">
                  <c:v>0.4405097</c:v>
                </c:pt>
                <c:pt idx="919">
                  <c:v>0.44086500000000001</c:v>
                </c:pt>
                <c:pt idx="920">
                  <c:v>0.44122020000000001</c:v>
                </c:pt>
                <c:pt idx="921">
                  <c:v>0.44157540000000001</c:v>
                </c:pt>
                <c:pt idx="922">
                  <c:v>0.44175300000000001</c:v>
                </c:pt>
                <c:pt idx="923">
                  <c:v>0.44228590000000001</c:v>
                </c:pt>
                <c:pt idx="924">
                  <c:v>0.44299630000000001</c:v>
                </c:pt>
                <c:pt idx="925">
                  <c:v>0.44335160000000001</c:v>
                </c:pt>
                <c:pt idx="926">
                  <c:v>0.44370680000000001</c:v>
                </c:pt>
                <c:pt idx="927">
                  <c:v>0.44441730000000002</c:v>
                </c:pt>
                <c:pt idx="928">
                  <c:v>0.44530530000000002</c:v>
                </c:pt>
                <c:pt idx="929">
                  <c:v>0.44566060000000002</c:v>
                </c:pt>
                <c:pt idx="930">
                  <c:v>0.44601580000000002</c:v>
                </c:pt>
                <c:pt idx="931">
                  <c:v>0.44690390000000002</c:v>
                </c:pt>
                <c:pt idx="932">
                  <c:v>0.44708150000000002</c:v>
                </c:pt>
                <c:pt idx="933">
                  <c:v>0.44779200000000002</c:v>
                </c:pt>
                <c:pt idx="934">
                  <c:v>0.44814720000000002</c:v>
                </c:pt>
                <c:pt idx="935">
                  <c:v>0.44885770000000003</c:v>
                </c:pt>
                <c:pt idx="936">
                  <c:v>0.44921290000000003</c:v>
                </c:pt>
                <c:pt idx="937">
                  <c:v>0.44939050000000003</c:v>
                </c:pt>
                <c:pt idx="938">
                  <c:v>0.45045619999999997</c:v>
                </c:pt>
                <c:pt idx="939">
                  <c:v>0.45081139999999997</c:v>
                </c:pt>
                <c:pt idx="940">
                  <c:v>0.45116669999999998</c:v>
                </c:pt>
                <c:pt idx="941">
                  <c:v>0.45152189999999998</c:v>
                </c:pt>
                <c:pt idx="942">
                  <c:v>0.45187709999999998</c:v>
                </c:pt>
                <c:pt idx="943">
                  <c:v>0.45223239999999998</c:v>
                </c:pt>
                <c:pt idx="944">
                  <c:v>0.45240999999999998</c:v>
                </c:pt>
                <c:pt idx="945">
                  <c:v>0.45276519999999998</c:v>
                </c:pt>
                <c:pt idx="946">
                  <c:v>0.45347569999999998</c:v>
                </c:pt>
                <c:pt idx="947">
                  <c:v>0.45383089999999998</c:v>
                </c:pt>
                <c:pt idx="948">
                  <c:v>0.45454139999999998</c:v>
                </c:pt>
                <c:pt idx="949">
                  <c:v>0.45489659999999998</c:v>
                </c:pt>
                <c:pt idx="950">
                  <c:v>0.45542949999999999</c:v>
                </c:pt>
                <c:pt idx="951">
                  <c:v>0.45578469999999999</c:v>
                </c:pt>
                <c:pt idx="952">
                  <c:v>0.45613989999999999</c:v>
                </c:pt>
                <c:pt idx="953">
                  <c:v>0.45685039999999999</c:v>
                </c:pt>
                <c:pt idx="954">
                  <c:v>0.45720559999999999</c:v>
                </c:pt>
                <c:pt idx="955">
                  <c:v>0.45756079999999999</c:v>
                </c:pt>
                <c:pt idx="956">
                  <c:v>0.45809369999999999</c:v>
                </c:pt>
                <c:pt idx="957">
                  <c:v>0.45844889999999999</c:v>
                </c:pt>
                <c:pt idx="958">
                  <c:v>0.4588042</c:v>
                </c:pt>
                <c:pt idx="959">
                  <c:v>0.4595146</c:v>
                </c:pt>
                <c:pt idx="960">
                  <c:v>0.4602251</c:v>
                </c:pt>
                <c:pt idx="961">
                  <c:v>0.4607579</c:v>
                </c:pt>
                <c:pt idx="962">
                  <c:v>0.4614684</c:v>
                </c:pt>
                <c:pt idx="963">
                  <c:v>0.4618236</c:v>
                </c:pt>
                <c:pt idx="964">
                  <c:v>0.4621789</c:v>
                </c:pt>
                <c:pt idx="965">
                  <c:v>0.4628893</c:v>
                </c:pt>
                <c:pt idx="966">
                  <c:v>0.46342220000000001</c:v>
                </c:pt>
                <c:pt idx="967">
                  <c:v>0.46395500000000001</c:v>
                </c:pt>
                <c:pt idx="968">
                  <c:v>0.46431030000000001</c:v>
                </c:pt>
                <c:pt idx="969">
                  <c:v>0.46519830000000001</c:v>
                </c:pt>
                <c:pt idx="970">
                  <c:v>0.46555360000000001</c:v>
                </c:pt>
                <c:pt idx="971">
                  <c:v>0.46590880000000001</c:v>
                </c:pt>
                <c:pt idx="972">
                  <c:v>0.46661930000000001</c:v>
                </c:pt>
                <c:pt idx="973">
                  <c:v>0.46732970000000001</c:v>
                </c:pt>
                <c:pt idx="974">
                  <c:v>0.46750730000000001</c:v>
                </c:pt>
                <c:pt idx="975">
                  <c:v>0.46786260000000002</c:v>
                </c:pt>
                <c:pt idx="976">
                  <c:v>0.46821780000000002</c:v>
                </c:pt>
                <c:pt idx="977">
                  <c:v>0.46875070000000002</c:v>
                </c:pt>
                <c:pt idx="978">
                  <c:v>0.46910590000000002</c:v>
                </c:pt>
                <c:pt idx="979">
                  <c:v>0.46981640000000002</c:v>
                </c:pt>
                <c:pt idx="980">
                  <c:v>0.47017160000000002</c:v>
                </c:pt>
                <c:pt idx="981">
                  <c:v>0.47088200000000002</c:v>
                </c:pt>
                <c:pt idx="982">
                  <c:v>0.47105970000000003</c:v>
                </c:pt>
                <c:pt idx="983">
                  <c:v>0.47141490000000003</c:v>
                </c:pt>
                <c:pt idx="984">
                  <c:v>0.47248059999999997</c:v>
                </c:pt>
                <c:pt idx="985">
                  <c:v>0.47283579999999997</c:v>
                </c:pt>
                <c:pt idx="986">
                  <c:v>0.47354629999999998</c:v>
                </c:pt>
                <c:pt idx="987">
                  <c:v>0.47407909999999998</c:v>
                </c:pt>
                <c:pt idx="988">
                  <c:v>0.47478959999999998</c:v>
                </c:pt>
                <c:pt idx="989">
                  <c:v>0.47514479999999998</c:v>
                </c:pt>
                <c:pt idx="990">
                  <c:v>0.47585529999999998</c:v>
                </c:pt>
                <c:pt idx="991">
                  <c:v>0.47621049999999998</c:v>
                </c:pt>
                <c:pt idx="992">
                  <c:v>0.47674339999999998</c:v>
                </c:pt>
                <c:pt idx="993">
                  <c:v>0.47709859999999998</c:v>
                </c:pt>
                <c:pt idx="994">
                  <c:v>0.47780909999999999</c:v>
                </c:pt>
                <c:pt idx="995">
                  <c:v>0.47816429999999999</c:v>
                </c:pt>
                <c:pt idx="996">
                  <c:v>0.47851949999999999</c:v>
                </c:pt>
                <c:pt idx="997">
                  <c:v>0.47887479999999999</c:v>
                </c:pt>
                <c:pt idx="998">
                  <c:v>0.47922999999999999</c:v>
                </c:pt>
                <c:pt idx="999">
                  <c:v>0.48011809999999999</c:v>
                </c:pt>
                <c:pt idx="1000">
                  <c:v>0.48047329999999999</c:v>
                </c:pt>
                <c:pt idx="1001">
                  <c:v>0.48082859999999999</c:v>
                </c:pt>
                <c:pt idx="1002">
                  <c:v>0.48153899999999999</c:v>
                </c:pt>
                <c:pt idx="1003">
                  <c:v>0.4822495</c:v>
                </c:pt>
                <c:pt idx="1004">
                  <c:v>0.4824271</c:v>
                </c:pt>
                <c:pt idx="1005">
                  <c:v>0.4829599</c:v>
                </c:pt>
                <c:pt idx="1006">
                  <c:v>0.4831375</c:v>
                </c:pt>
                <c:pt idx="1007">
                  <c:v>0.4836704</c:v>
                </c:pt>
                <c:pt idx="1008">
                  <c:v>0.4843809</c:v>
                </c:pt>
                <c:pt idx="1009">
                  <c:v>0.48526900000000001</c:v>
                </c:pt>
                <c:pt idx="1010">
                  <c:v>0.48562420000000001</c:v>
                </c:pt>
                <c:pt idx="1011">
                  <c:v>0.48597940000000001</c:v>
                </c:pt>
                <c:pt idx="1012">
                  <c:v>0.48668990000000001</c:v>
                </c:pt>
                <c:pt idx="1013">
                  <c:v>0.48775560000000001</c:v>
                </c:pt>
                <c:pt idx="1014">
                  <c:v>0.48882130000000001</c:v>
                </c:pt>
                <c:pt idx="1015">
                  <c:v>0.48917650000000001</c:v>
                </c:pt>
                <c:pt idx="1016">
                  <c:v>0.48953170000000001</c:v>
                </c:pt>
                <c:pt idx="1017">
                  <c:v>0.48988700000000002</c:v>
                </c:pt>
                <c:pt idx="1018">
                  <c:v>0.49006460000000002</c:v>
                </c:pt>
                <c:pt idx="1019">
                  <c:v>0.49077500000000002</c:v>
                </c:pt>
                <c:pt idx="1020">
                  <c:v>0.49113030000000002</c:v>
                </c:pt>
                <c:pt idx="1021">
                  <c:v>0.49148550000000002</c:v>
                </c:pt>
                <c:pt idx="1022">
                  <c:v>0.49219600000000002</c:v>
                </c:pt>
                <c:pt idx="1023">
                  <c:v>0.49308400000000002</c:v>
                </c:pt>
                <c:pt idx="1024">
                  <c:v>0.49343930000000003</c:v>
                </c:pt>
                <c:pt idx="1025">
                  <c:v>0.49379450000000003</c:v>
                </c:pt>
                <c:pt idx="1026">
                  <c:v>0.49450499999999997</c:v>
                </c:pt>
                <c:pt idx="1027">
                  <c:v>0.49521539999999997</c:v>
                </c:pt>
                <c:pt idx="1028">
                  <c:v>0.49574829999999998</c:v>
                </c:pt>
                <c:pt idx="1029">
                  <c:v>0.49610349999999998</c:v>
                </c:pt>
                <c:pt idx="1030">
                  <c:v>0.49681399999999998</c:v>
                </c:pt>
                <c:pt idx="1031">
                  <c:v>0.49716919999999998</c:v>
                </c:pt>
                <c:pt idx="1032">
                  <c:v>0.49752439999999998</c:v>
                </c:pt>
                <c:pt idx="1033">
                  <c:v>0.49787969999999998</c:v>
                </c:pt>
                <c:pt idx="1034">
                  <c:v>0.49876779999999998</c:v>
                </c:pt>
                <c:pt idx="1035">
                  <c:v>0.49912299999999998</c:v>
                </c:pt>
                <c:pt idx="1036">
                  <c:v>0.49947819999999998</c:v>
                </c:pt>
                <c:pt idx="1037">
                  <c:v>0.50018870000000004</c:v>
                </c:pt>
                <c:pt idx="1038">
                  <c:v>0.50054390000000004</c:v>
                </c:pt>
                <c:pt idx="1039">
                  <c:v>0.50089910000000004</c:v>
                </c:pt>
                <c:pt idx="1040">
                  <c:v>0.50143199999999999</c:v>
                </c:pt>
                <c:pt idx="1041">
                  <c:v>0.50214239999999999</c:v>
                </c:pt>
                <c:pt idx="1042">
                  <c:v>0.50267530000000005</c:v>
                </c:pt>
                <c:pt idx="1043">
                  <c:v>0.50303050000000005</c:v>
                </c:pt>
                <c:pt idx="1044">
                  <c:v>0.50391859999999999</c:v>
                </c:pt>
                <c:pt idx="1045">
                  <c:v>0.50445150000000005</c:v>
                </c:pt>
                <c:pt idx="1046">
                  <c:v>0.50498430000000005</c:v>
                </c:pt>
                <c:pt idx="1047">
                  <c:v>0.5053396</c:v>
                </c:pt>
                <c:pt idx="1048">
                  <c:v>0.50605</c:v>
                </c:pt>
                <c:pt idx="1049">
                  <c:v>0.5062276</c:v>
                </c:pt>
                <c:pt idx="1050">
                  <c:v>0.50693809999999995</c:v>
                </c:pt>
                <c:pt idx="1051">
                  <c:v>0.50729329999999995</c:v>
                </c:pt>
                <c:pt idx="1052">
                  <c:v>0.50764849999999995</c:v>
                </c:pt>
                <c:pt idx="1053">
                  <c:v>0.50818140000000001</c:v>
                </c:pt>
                <c:pt idx="1054">
                  <c:v>0.50853660000000001</c:v>
                </c:pt>
                <c:pt idx="1055">
                  <c:v>0.50924709999999995</c:v>
                </c:pt>
                <c:pt idx="1056">
                  <c:v>0.50977989999999995</c:v>
                </c:pt>
                <c:pt idx="1057">
                  <c:v>0.51013520000000001</c:v>
                </c:pt>
                <c:pt idx="1058">
                  <c:v>0.51049040000000001</c:v>
                </c:pt>
                <c:pt idx="1059">
                  <c:v>0.51084569999999996</c:v>
                </c:pt>
                <c:pt idx="1060">
                  <c:v>0.51120089999999996</c:v>
                </c:pt>
                <c:pt idx="1061">
                  <c:v>0.51173369999999996</c:v>
                </c:pt>
                <c:pt idx="1062">
                  <c:v>0.51208900000000002</c:v>
                </c:pt>
                <c:pt idx="1063">
                  <c:v>0.51315460000000002</c:v>
                </c:pt>
                <c:pt idx="1064">
                  <c:v>0.51386509999999996</c:v>
                </c:pt>
                <c:pt idx="1065">
                  <c:v>0.51422040000000002</c:v>
                </c:pt>
                <c:pt idx="1066">
                  <c:v>0.51493080000000002</c:v>
                </c:pt>
                <c:pt idx="1067">
                  <c:v>0.51564129999999997</c:v>
                </c:pt>
                <c:pt idx="1068">
                  <c:v>0.51635180000000003</c:v>
                </c:pt>
                <c:pt idx="1069">
                  <c:v>0.51688460000000003</c:v>
                </c:pt>
                <c:pt idx="1070">
                  <c:v>0.51759509999999997</c:v>
                </c:pt>
                <c:pt idx="1071">
                  <c:v>0.51795029999999997</c:v>
                </c:pt>
                <c:pt idx="1072">
                  <c:v>0.51812789999999997</c:v>
                </c:pt>
                <c:pt idx="1073">
                  <c:v>0.51919360000000003</c:v>
                </c:pt>
                <c:pt idx="1074">
                  <c:v>0.52008169999999998</c:v>
                </c:pt>
                <c:pt idx="1075">
                  <c:v>0.52043689999999998</c:v>
                </c:pt>
                <c:pt idx="1076">
                  <c:v>0.52114740000000004</c:v>
                </c:pt>
                <c:pt idx="1077">
                  <c:v>0.52150260000000004</c:v>
                </c:pt>
                <c:pt idx="1078">
                  <c:v>0.52256829999999999</c:v>
                </c:pt>
                <c:pt idx="1079">
                  <c:v>0.52274589999999999</c:v>
                </c:pt>
                <c:pt idx="1080">
                  <c:v>0.52345640000000004</c:v>
                </c:pt>
                <c:pt idx="1081">
                  <c:v>0.52398920000000004</c:v>
                </c:pt>
                <c:pt idx="1082">
                  <c:v>0.52416680000000004</c:v>
                </c:pt>
                <c:pt idx="1083">
                  <c:v>0.52505489999999999</c:v>
                </c:pt>
                <c:pt idx="1084">
                  <c:v>0.52594300000000005</c:v>
                </c:pt>
                <c:pt idx="1085">
                  <c:v>0.52629820000000005</c:v>
                </c:pt>
                <c:pt idx="1086">
                  <c:v>0.5268311</c:v>
                </c:pt>
                <c:pt idx="1087">
                  <c:v>0.5275415</c:v>
                </c:pt>
                <c:pt idx="1088">
                  <c:v>0.52825200000000005</c:v>
                </c:pt>
                <c:pt idx="1089">
                  <c:v>0.52860720000000005</c:v>
                </c:pt>
                <c:pt idx="1090">
                  <c:v>0.5294953</c:v>
                </c:pt>
                <c:pt idx="1091">
                  <c:v>0.53002819999999995</c:v>
                </c:pt>
                <c:pt idx="1092">
                  <c:v>0.53056099999999995</c:v>
                </c:pt>
                <c:pt idx="1093">
                  <c:v>0.53109390000000001</c:v>
                </c:pt>
                <c:pt idx="1094">
                  <c:v>0.53180430000000001</c:v>
                </c:pt>
                <c:pt idx="1095">
                  <c:v>0.53215959999999995</c:v>
                </c:pt>
                <c:pt idx="1096">
                  <c:v>0.53251479999999995</c:v>
                </c:pt>
                <c:pt idx="1097">
                  <c:v>0.53322519999999995</c:v>
                </c:pt>
                <c:pt idx="1098">
                  <c:v>0.53375810000000001</c:v>
                </c:pt>
                <c:pt idx="1099">
                  <c:v>0.53411330000000001</c:v>
                </c:pt>
                <c:pt idx="1100">
                  <c:v>0.53446859999999996</c:v>
                </c:pt>
                <c:pt idx="1101">
                  <c:v>0.53553430000000002</c:v>
                </c:pt>
                <c:pt idx="1102">
                  <c:v>0.53588950000000002</c:v>
                </c:pt>
                <c:pt idx="1103">
                  <c:v>0.53606710000000002</c:v>
                </c:pt>
                <c:pt idx="1104">
                  <c:v>0.53677759999999997</c:v>
                </c:pt>
                <c:pt idx="1105">
                  <c:v>0.53748799999999997</c:v>
                </c:pt>
                <c:pt idx="1106">
                  <c:v>0.53784330000000002</c:v>
                </c:pt>
                <c:pt idx="1107">
                  <c:v>0.53873130000000002</c:v>
                </c:pt>
                <c:pt idx="1108">
                  <c:v>0.53908659999999997</c:v>
                </c:pt>
                <c:pt idx="1109">
                  <c:v>0.53944179999999997</c:v>
                </c:pt>
                <c:pt idx="1110">
                  <c:v>0.54015230000000003</c:v>
                </c:pt>
                <c:pt idx="1111">
                  <c:v>0.54121799999999998</c:v>
                </c:pt>
                <c:pt idx="1112">
                  <c:v>0.54139559999999998</c:v>
                </c:pt>
                <c:pt idx="1113">
                  <c:v>0.54210599999999998</c:v>
                </c:pt>
                <c:pt idx="1114">
                  <c:v>0.54246130000000004</c:v>
                </c:pt>
                <c:pt idx="1115">
                  <c:v>0.54317179999999998</c:v>
                </c:pt>
                <c:pt idx="1116">
                  <c:v>0.54352699999999998</c:v>
                </c:pt>
                <c:pt idx="1117">
                  <c:v>0.54441510000000004</c:v>
                </c:pt>
                <c:pt idx="1118">
                  <c:v>0.54477030000000004</c:v>
                </c:pt>
                <c:pt idx="1119">
                  <c:v>0.54512550000000004</c:v>
                </c:pt>
                <c:pt idx="1120">
                  <c:v>0.54565830000000004</c:v>
                </c:pt>
                <c:pt idx="1121">
                  <c:v>0.54601359999999999</c:v>
                </c:pt>
                <c:pt idx="1122">
                  <c:v>0.54725690000000005</c:v>
                </c:pt>
                <c:pt idx="1123">
                  <c:v>0.54796739999999999</c:v>
                </c:pt>
                <c:pt idx="1124">
                  <c:v>0.54832259999999999</c:v>
                </c:pt>
                <c:pt idx="1125">
                  <c:v>0.54867790000000005</c:v>
                </c:pt>
                <c:pt idx="1126">
                  <c:v>0.54903310000000005</c:v>
                </c:pt>
                <c:pt idx="1127">
                  <c:v>0.54938830000000005</c:v>
                </c:pt>
                <c:pt idx="1128">
                  <c:v>0.54956590000000005</c:v>
                </c:pt>
                <c:pt idx="1129">
                  <c:v>0.550454</c:v>
                </c:pt>
                <c:pt idx="1130">
                  <c:v>0.55080929999999995</c:v>
                </c:pt>
                <c:pt idx="1131">
                  <c:v>0.5511644</c:v>
                </c:pt>
                <c:pt idx="1132">
                  <c:v>0.55151969999999995</c:v>
                </c:pt>
                <c:pt idx="1133">
                  <c:v>0.5522302</c:v>
                </c:pt>
                <c:pt idx="1134">
                  <c:v>0.5524078</c:v>
                </c:pt>
                <c:pt idx="1135">
                  <c:v>0.552763</c:v>
                </c:pt>
                <c:pt idx="1136">
                  <c:v>0.55347349999999995</c:v>
                </c:pt>
                <c:pt idx="1137">
                  <c:v>0.55382869999999995</c:v>
                </c:pt>
                <c:pt idx="1138">
                  <c:v>0.55418400000000001</c:v>
                </c:pt>
                <c:pt idx="1139">
                  <c:v>0.55453920000000001</c:v>
                </c:pt>
                <c:pt idx="1140">
                  <c:v>0.55489440000000001</c:v>
                </c:pt>
                <c:pt idx="1141">
                  <c:v>0.55507200000000001</c:v>
                </c:pt>
                <c:pt idx="1142">
                  <c:v>0.55578249999999996</c:v>
                </c:pt>
                <c:pt idx="1143">
                  <c:v>0.55613769999999996</c:v>
                </c:pt>
                <c:pt idx="1144">
                  <c:v>0.55649300000000002</c:v>
                </c:pt>
                <c:pt idx="1145">
                  <c:v>0.55720340000000002</c:v>
                </c:pt>
                <c:pt idx="1146">
                  <c:v>0.55773629999999996</c:v>
                </c:pt>
                <c:pt idx="1147">
                  <c:v>0.55809149999999996</c:v>
                </c:pt>
                <c:pt idx="1148">
                  <c:v>0.55844669999999996</c:v>
                </c:pt>
                <c:pt idx="1149">
                  <c:v>0.55880189999999996</c:v>
                </c:pt>
                <c:pt idx="1150">
                  <c:v>0.55951240000000002</c:v>
                </c:pt>
                <c:pt idx="1151">
                  <c:v>0.56022289999999997</c:v>
                </c:pt>
                <c:pt idx="1152">
                  <c:v>0.56075569999999997</c:v>
                </c:pt>
                <c:pt idx="1153">
                  <c:v>0.56182149999999997</c:v>
                </c:pt>
                <c:pt idx="1154">
                  <c:v>0.56217660000000003</c:v>
                </c:pt>
                <c:pt idx="1155">
                  <c:v>0.56288709999999997</c:v>
                </c:pt>
                <c:pt idx="1156">
                  <c:v>0.56342000000000003</c:v>
                </c:pt>
                <c:pt idx="1157">
                  <c:v>0.56377520000000003</c:v>
                </c:pt>
                <c:pt idx="1158">
                  <c:v>0.56413040000000003</c:v>
                </c:pt>
                <c:pt idx="1159">
                  <c:v>0.56448569999999998</c:v>
                </c:pt>
                <c:pt idx="1160">
                  <c:v>0.56537380000000004</c:v>
                </c:pt>
                <c:pt idx="1161">
                  <c:v>0.56572900000000004</c:v>
                </c:pt>
                <c:pt idx="1162">
                  <c:v>0.56643940000000004</c:v>
                </c:pt>
                <c:pt idx="1163">
                  <c:v>0.56714989999999998</c:v>
                </c:pt>
                <c:pt idx="1164">
                  <c:v>0.56768269999999998</c:v>
                </c:pt>
                <c:pt idx="1165">
                  <c:v>0.56803800000000004</c:v>
                </c:pt>
                <c:pt idx="1166">
                  <c:v>0.56874849999999999</c:v>
                </c:pt>
                <c:pt idx="1167">
                  <c:v>0.56910369999999999</c:v>
                </c:pt>
                <c:pt idx="1168">
                  <c:v>0.56945889999999999</c:v>
                </c:pt>
                <c:pt idx="1169">
                  <c:v>0.56981409999999999</c:v>
                </c:pt>
                <c:pt idx="1170">
                  <c:v>0.57016940000000005</c:v>
                </c:pt>
                <c:pt idx="1171">
                  <c:v>0.5708799</c:v>
                </c:pt>
                <c:pt idx="1172">
                  <c:v>0.5712351</c:v>
                </c:pt>
                <c:pt idx="1173">
                  <c:v>0.5717679</c:v>
                </c:pt>
                <c:pt idx="1174">
                  <c:v>0.57212320000000005</c:v>
                </c:pt>
                <c:pt idx="1175">
                  <c:v>0.57283360000000005</c:v>
                </c:pt>
                <c:pt idx="1176">
                  <c:v>0.57318880000000005</c:v>
                </c:pt>
                <c:pt idx="1177">
                  <c:v>0.57407699999999995</c:v>
                </c:pt>
                <c:pt idx="1178">
                  <c:v>0.57443219999999995</c:v>
                </c:pt>
                <c:pt idx="1179">
                  <c:v>0.57478739999999995</c:v>
                </c:pt>
                <c:pt idx="1180">
                  <c:v>0.57549790000000001</c:v>
                </c:pt>
                <c:pt idx="1181">
                  <c:v>0.57656350000000001</c:v>
                </c:pt>
                <c:pt idx="1182">
                  <c:v>0.57674119999999995</c:v>
                </c:pt>
                <c:pt idx="1183">
                  <c:v>0.57709639999999995</c:v>
                </c:pt>
                <c:pt idx="1184">
                  <c:v>0.57780690000000001</c:v>
                </c:pt>
                <c:pt idx="1185">
                  <c:v>0.57816210000000001</c:v>
                </c:pt>
                <c:pt idx="1186">
                  <c:v>0.57851730000000001</c:v>
                </c:pt>
                <c:pt idx="1187">
                  <c:v>0.57887259999999996</c:v>
                </c:pt>
                <c:pt idx="1188">
                  <c:v>0.58011590000000002</c:v>
                </c:pt>
                <c:pt idx="1189">
                  <c:v>0.58047110000000002</c:v>
                </c:pt>
                <c:pt idx="1190">
                  <c:v>0.58118159999999996</c:v>
                </c:pt>
                <c:pt idx="1191">
                  <c:v>0.58153679999999996</c:v>
                </c:pt>
                <c:pt idx="1192">
                  <c:v>0.58206959999999996</c:v>
                </c:pt>
                <c:pt idx="1193">
                  <c:v>0.58242490000000002</c:v>
                </c:pt>
                <c:pt idx="1194">
                  <c:v>0.58278010000000002</c:v>
                </c:pt>
                <c:pt idx="1195">
                  <c:v>0.58349059999999997</c:v>
                </c:pt>
                <c:pt idx="1196">
                  <c:v>0.58437870000000003</c:v>
                </c:pt>
                <c:pt idx="1197">
                  <c:v>0.58455630000000003</c:v>
                </c:pt>
                <c:pt idx="1198">
                  <c:v>0.58562199999999998</c:v>
                </c:pt>
                <c:pt idx="1199">
                  <c:v>0.58597719999999998</c:v>
                </c:pt>
                <c:pt idx="1200">
                  <c:v>0.58668770000000003</c:v>
                </c:pt>
                <c:pt idx="1201">
                  <c:v>0.58793099999999998</c:v>
                </c:pt>
                <c:pt idx="1202">
                  <c:v>0.58899670000000004</c:v>
                </c:pt>
                <c:pt idx="1203">
                  <c:v>0.58935190000000004</c:v>
                </c:pt>
                <c:pt idx="1204">
                  <c:v>0.58952950000000004</c:v>
                </c:pt>
                <c:pt idx="1205">
                  <c:v>0.59023999999999999</c:v>
                </c:pt>
                <c:pt idx="1206">
                  <c:v>0.59077290000000005</c:v>
                </c:pt>
                <c:pt idx="1207">
                  <c:v>0.59148330000000005</c:v>
                </c:pt>
                <c:pt idx="1208">
                  <c:v>0.59254899999999999</c:v>
                </c:pt>
                <c:pt idx="1209">
                  <c:v>0.59290419999999999</c:v>
                </c:pt>
                <c:pt idx="1210">
                  <c:v>0.59343710000000005</c:v>
                </c:pt>
                <c:pt idx="1211">
                  <c:v>0.59379230000000005</c:v>
                </c:pt>
                <c:pt idx="1212">
                  <c:v>0.594858</c:v>
                </c:pt>
                <c:pt idx="1213">
                  <c:v>0.5952132</c:v>
                </c:pt>
                <c:pt idx="1214">
                  <c:v>0.59610129999999995</c:v>
                </c:pt>
                <c:pt idx="1215">
                  <c:v>0.5968118</c:v>
                </c:pt>
                <c:pt idx="1216">
                  <c:v>0.597167</c:v>
                </c:pt>
                <c:pt idx="1217">
                  <c:v>0.59787749999999995</c:v>
                </c:pt>
                <c:pt idx="1218">
                  <c:v>0.59841029999999995</c:v>
                </c:pt>
                <c:pt idx="1219">
                  <c:v>0.59876560000000001</c:v>
                </c:pt>
                <c:pt idx="1220">
                  <c:v>0.59947600000000001</c:v>
                </c:pt>
                <c:pt idx="1221">
                  <c:v>0.59983129999999996</c:v>
                </c:pt>
                <c:pt idx="1222">
                  <c:v>0.60054169999999996</c:v>
                </c:pt>
                <c:pt idx="1223">
                  <c:v>0.60089700000000001</c:v>
                </c:pt>
                <c:pt idx="1224">
                  <c:v>0.60178509999999996</c:v>
                </c:pt>
                <c:pt idx="1225">
                  <c:v>0.60214020000000001</c:v>
                </c:pt>
                <c:pt idx="1226">
                  <c:v>0.60249549999999996</c:v>
                </c:pt>
                <c:pt idx="1227">
                  <c:v>0.60285069999999996</c:v>
                </c:pt>
                <c:pt idx="1228">
                  <c:v>0.60373880000000002</c:v>
                </c:pt>
                <c:pt idx="1229">
                  <c:v>0.60409400000000002</c:v>
                </c:pt>
                <c:pt idx="1230">
                  <c:v>0.60444929999999997</c:v>
                </c:pt>
                <c:pt idx="1231">
                  <c:v>0.60515980000000003</c:v>
                </c:pt>
                <c:pt idx="1232">
                  <c:v>0.60604780000000003</c:v>
                </c:pt>
                <c:pt idx="1233">
                  <c:v>0.60622540000000003</c:v>
                </c:pt>
                <c:pt idx="1234">
                  <c:v>0.60675829999999997</c:v>
                </c:pt>
                <c:pt idx="1235">
                  <c:v>0.60729109999999997</c:v>
                </c:pt>
                <c:pt idx="1236">
                  <c:v>0.60800160000000003</c:v>
                </c:pt>
                <c:pt idx="1237">
                  <c:v>0.60817920000000003</c:v>
                </c:pt>
                <c:pt idx="1238">
                  <c:v>0.60853449999999998</c:v>
                </c:pt>
                <c:pt idx="1239">
                  <c:v>0.60906729999999998</c:v>
                </c:pt>
                <c:pt idx="1240">
                  <c:v>0.60977769999999998</c:v>
                </c:pt>
                <c:pt idx="1241">
                  <c:v>0.61013300000000004</c:v>
                </c:pt>
                <c:pt idx="1242">
                  <c:v>0.61048820000000004</c:v>
                </c:pt>
                <c:pt idx="1243">
                  <c:v>0.61084349999999998</c:v>
                </c:pt>
                <c:pt idx="1244">
                  <c:v>0.61190920000000004</c:v>
                </c:pt>
                <c:pt idx="1245">
                  <c:v>0.61244200000000004</c:v>
                </c:pt>
                <c:pt idx="1246">
                  <c:v>0.61315240000000004</c:v>
                </c:pt>
                <c:pt idx="1247">
                  <c:v>0.61350769999999999</c:v>
                </c:pt>
                <c:pt idx="1248">
                  <c:v>0.61386289999999999</c:v>
                </c:pt>
                <c:pt idx="1249">
                  <c:v>0.61421820000000005</c:v>
                </c:pt>
                <c:pt idx="1250">
                  <c:v>0.61475100000000005</c:v>
                </c:pt>
                <c:pt idx="1251">
                  <c:v>0.61546149999999999</c:v>
                </c:pt>
                <c:pt idx="1252">
                  <c:v>0.61617200000000005</c:v>
                </c:pt>
                <c:pt idx="1253">
                  <c:v>0.61652709999999999</c:v>
                </c:pt>
                <c:pt idx="1254">
                  <c:v>0.61741520000000005</c:v>
                </c:pt>
                <c:pt idx="1255">
                  <c:v>0.6177705</c:v>
                </c:pt>
                <c:pt idx="1256">
                  <c:v>0.6181257</c:v>
                </c:pt>
                <c:pt idx="1257">
                  <c:v>0.61883619999999995</c:v>
                </c:pt>
                <c:pt idx="1258">
                  <c:v>0.61919139999999995</c:v>
                </c:pt>
                <c:pt idx="1259">
                  <c:v>0.62007950000000001</c:v>
                </c:pt>
                <c:pt idx="1260">
                  <c:v>0.62114519999999995</c:v>
                </c:pt>
                <c:pt idx="1261">
                  <c:v>0.62221090000000001</c:v>
                </c:pt>
                <c:pt idx="1262">
                  <c:v>0.62274370000000001</c:v>
                </c:pt>
                <c:pt idx="1263">
                  <c:v>0.62309899999999996</c:v>
                </c:pt>
                <c:pt idx="1264">
                  <c:v>0.62345419999999996</c:v>
                </c:pt>
                <c:pt idx="1265">
                  <c:v>0.62416459999999996</c:v>
                </c:pt>
                <c:pt idx="1266">
                  <c:v>0.62451990000000002</c:v>
                </c:pt>
                <c:pt idx="1267">
                  <c:v>0.62487510000000002</c:v>
                </c:pt>
                <c:pt idx="1268">
                  <c:v>0.62558559999999996</c:v>
                </c:pt>
                <c:pt idx="1269">
                  <c:v>0.62665130000000002</c:v>
                </c:pt>
                <c:pt idx="1270">
                  <c:v>0.62700650000000002</c:v>
                </c:pt>
                <c:pt idx="1271">
                  <c:v>0.62771699999999997</c:v>
                </c:pt>
                <c:pt idx="1272">
                  <c:v>0.62789459999999997</c:v>
                </c:pt>
                <c:pt idx="1273">
                  <c:v>0.62860510000000003</c:v>
                </c:pt>
                <c:pt idx="1274">
                  <c:v>0.62896030000000003</c:v>
                </c:pt>
                <c:pt idx="1275">
                  <c:v>0.62913790000000003</c:v>
                </c:pt>
                <c:pt idx="1276">
                  <c:v>0.63002599999999997</c:v>
                </c:pt>
                <c:pt idx="1277">
                  <c:v>0.63055879999999997</c:v>
                </c:pt>
                <c:pt idx="1278">
                  <c:v>0.63126930000000003</c:v>
                </c:pt>
                <c:pt idx="1279">
                  <c:v>0.63197979999999998</c:v>
                </c:pt>
                <c:pt idx="1280">
                  <c:v>0.63233499999999998</c:v>
                </c:pt>
                <c:pt idx="1281">
                  <c:v>0.63340070000000004</c:v>
                </c:pt>
                <c:pt idx="1282">
                  <c:v>0.63411119999999999</c:v>
                </c:pt>
                <c:pt idx="1283">
                  <c:v>0.63446639999999999</c:v>
                </c:pt>
                <c:pt idx="1284">
                  <c:v>0.63570970000000004</c:v>
                </c:pt>
                <c:pt idx="1285">
                  <c:v>0.63588730000000004</c:v>
                </c:pt>
                <c:pt idx="1286">
                  <c:v>0.63695299999999999</c:v>
                </c:pt>
                <c:pt idx="1287">
                  <c:v>0.63784110000000005</c:v>
                </c:pt>
                <c:pt idx="1288">
                  <c:v>0.63819630000000005</c:v>
                </c:pt>
                <c:pt idx="1289">
                  <c:v>0.6394396</c:v>
                </c:pt>
                <c:pt idx="1290">
                  <c:v>0.64050530000000006</c:v>
                </c:pt>
                <c:pt idx="1291">
                  <c:v>0.6413934</c:v>
                </c:pt>
                <c:pt idx="1292">
                  <c:v>0.6417486</c:v>
                </c:pt>
                <c:pt idx="1293">
                  <c:v>0.64281429999999995</c:v>
                </c:pt>
                <c:pt idx="1294">
                  <c:v>0.64316960000000001</c:v>
                </c:pt>
                <c:pt idx="1295">
                  <c:v>0.64352480000000001</c:v>
                </c:pt>
                <c:pt idx="1296">
                  <c:v>0.64388000000000001</c:v>
                </c:pt>
                <c:pt idx="1297">
                  <c:v>0.64423529999999996</c:v>
                </c:pt>
                <c:pt idx="1298">
                  <c:v>0.64530100000000001</c:v>
                </c:pt>
                <c:pt idx="1299">
                  <c:v>0.64565620000000001</c:v>
                </c:pt>
                <c:pt idx="1300">
                  <c:v>0.64636669999999996</c:v>
                </c:pt>
                <c:pt idx="1301">
                  <c:v>0.64725469999999996</c:v>
                </c:pt>
                <c:pt idx="1302">
                  <c:v>0.64760989999999996</c:v>
                </c:pt>
                <c:pt idx="1303">
                  <c:v>0.64814280000000002</c:v>
                </c:pt>
                <c:pt idx="1304">
                  <c:v>0.64885329999999997</c:v>
                </c:pt>
                <c:pt idx="1305">
                  <c:v>0.64938609999999997</c:v>
                </c:pt>
                <c:pt idx="1306">
                  <c:v>0.64991900000000002</c:v>
                </c:pt>
                <c:pt idx="1307">
                  <c:v>0.65027420000000002</c:v>
                </c:pt>
                <c:pt idx="1308">
                  <c:v>0.65098460000000002</c:v>
                </c:pt>
                <c:pt idx="1309">
                  <c:v>0.65133989999999997</c:v>
                </c:pt>
                <c:pt idx="1310">
                  <c:v>0.65222800000000003</c:v>
                </c:pt>
                <c:pt idx="1311">
                  <c:v>0.65240560000000003</c:v>
                </c:pt>
                <c:pt idx="1312">
                  <c:v>0.65311600000000003</c:v>
                </c:pt>
                <c:pt idx="1313">
                  <c:v>0.65347129999999998</c:v>
                </c:pt>
                <c:pt idx="1314">
                  <c:v>0.65453700000000004</c:v>
                </c:pt>
                <c:pt idx="1315">
                  <c:v>0.65506980000000004</c:v>
                </c:pt>
                <c:pt idx="1316">
                  <c:v>0.65578029999999998</c:v>
                </c:pt>
                <c:pt idx="1317">
                  <c:v>0.65613560000000004</c:v>
                </c:pt>
                <c:pt idx="1318">
                  <c:v>0.65684600000000004</c:v>
                </c:pt>
                <c:pt idx="1319">
                  <c:v>0.65808929999999999</c:v>
                </c:pt>
                <c:pt idx="1320">
                  <c:v>0.65915500000000005</c:v>
                </c:pt>
                <c:pt idx="1321">
                  <c:v>0.66022069999999999</c:v>
                </c:pt>
                <c:pt idx="1322">
                  <c:v>0.66075349999999999</c:v>
                </c:pt>
                <c:pt idx="1323">
                  <c:v>0.66146400000000005</c:v>
                </c:pt>
                <c:pt idx="1324">
                  <c:v>0.66181920000000005</c:v>
                </c:pt>
                <c:pt idx="1325">
                  <c:v>0.6625297</c:v>
                </c:pt>
                <c:pt idx="1326">
                  <c:v>0.66288499999999995</c:v>
                </c:pt>
                <c:pt idx="1327">
                  <c:v>0.66377299999999995</c:v>
                </c:pt>
                <c:pt idx="1328">
                  <c:v>0.6648387</c:v>
                </c:pt>
                <c:pt idx="1329">
                  <c:v>0.66554919999999995</c:v>
                </c:pt>
                <c:pt idx="1330">
                  <c:v>0.66590439999999995</c:v>
                </c:pt>
                <c:pt idx="1331">
                  <c:v>0.66661490000000001</c:v>
                </c:pt>
                <c:pt idx="1332">
                  <c:v>0.66697010000000001</c:v>
                </c:pt>
                <c:pt idx="1333">
                  <c:v>0.66750290000000001</c:v>
                </c:pt>
                <c:pt idx="1334">
                  <c:v>0.66803579999999996</c:v>
                </c:pt>
                <c:pt idx="1335">
                  <c:v>0.66910150000000002</c:v>
                </c:pt>
                <c:pt idx="1336">
                  <c:v>0.66963430000000002</c:v>
                </c:pt>
                <c:pt idx="1337">
                  <c:v>0.67016719999999996</c:v>
                </c:pt>
                <c:pt idx="1338">
                  <c:v>0.67087759999999996</c:v>
                </c:pt>
                <c:pt idx="1339">
                  <c:v>0.67123290000000002</c:v>
                </c:pt>
                <c:pt idx="1340">
                  <c:v>0.67247619999999997</c:v>
                </c:pt>
                <c:pt idx="1341">
                  <c:v>0.67283139999999997</c:v>
                </c:pt>
                <c:pt idx="1342">
                  <c:v>0.67354190000000003</c:v>
                </c:pt>
                <c:pt idx="1343">
                  <c:v>0.67478519999999997</c:v>
                </c:pt>
                <c:pt idx="1344">
                  <c:v>0.67549570000000003</c:v>
                </c:pt>
                <c:pt idx="1345">
                  <c:v>0.67585090000000003</c:v>
                </c:pt>
                <c:pt idx="1346">
                  <c:v>0.67656139999999998</c:v>
                </c:pt>
                <c:pt idx="1347">
                  <c:v>0.67673899999999998</c:v>
                </c:pt>
                <c:pt idx="1348">
                  <c:v>0.67709419999999998</c:v>
                </c:pt>
                <c:pt idx="1349">
                  <c:v>0.67744950000000004</c:v>
                </c:pt>
                <c:pt idx="1350">
                  <c:v>0.67815990000000004</c:v>
                </c:pt>
                <c:pt idx="1351">
                  <c:v>0.67851510000000004</c:v>
                </c:pt>
                <c:pt idx="1352">
                  <c:v>0.67922559999999998</c:v>
                </c:pt>
                <c:pt idx="1353">
                  <c:v>0.68011370000000004</c:v>
                </c:pt>
                <c:pt idx="1354">
                  <c:v>0.68046890000000004</c:v>
                </c:pt>
                <c:pt idx="1355">
                  <c:v>0.68082419999999999</c:v>
                </c:pt>
                <c:pt idx="1356">
                  <c:v>0.68153459999999999</c:v>
                </c:pt>
                <c:pt idx="1357">
                  <c:v>0.68206750000000005</c:v>
                </c:pt>
                <c:pt idx="1358">
                  <c:v>0.68277790000000005</c:v>
                </c:pt>
                <c:pt idx="1359">
                  <c:v>0.6831332</c:v>
                </c:pt>
                <c:pt idx="1360">
                  <c:v>0.6838436</c:v>
                </c:pt>
                <c:pt idx="1361">
                  <c:v>0.68419890000000005</c:v>
                </c:pt>
                <c:pt idx="1362">
                  <c:v>0.68455410000000005</c:v>
                </c:pt>
                <c:pt idx="1363">
                  <c:v>0.685087</c:v>
                </c:pt>
                <c:pt idx="1364">
                  <c:v>0.6857974</c:v>
                </c:pt>
                <c:pt idx="1365">
                  <c:v>0.68633029999999995</c:v>
                </c:pt>
                <c:pt idx="1366">
                  <c:v>0.68739589999999995</c:v>
                </c:pt>
                <c:pt idx="1367">
                  <c:v>0.68792880000000001</c:v>
                </c:pt>
                <c:pt idx="1368">
                  <c:v>0.68863929999999995</c:v>
                </c:pt>
                <c:pt idx="1369">
                  <c:v>0.68899449999999995</c:v>
                </c:pt>
                <c:pt idx="1370">
                  <c:v>0.68970500000000001</c:v>
                </c:pt>
                <c:pt idx="1371">
                  <c:v>0.69077060000000001</c:v>
                </c:pt>
                <c:pt idx="1372">
                  <c:v>0.69148109999999996</c:v>
                </c:pt>
                <c:pt idx="1373">
                  <c:v>0.69183640000000002</c:v>
                </c:pt>
                <c:pt idx="1374">
                  <c:v>0.69272440000000002</c:v>
                </c:pt>
                <c:pt idx="1375">
                  <c:v>0.69307969999999997</c:v>
                </c:pt>
                <c:pt idx="1376">
                  <c:v>0.69343489999999997</c:v>
                </c:pt>
                <c:pt idx="1377">
                  <c:v>0.69414540000000002</c:v>
                </c:pt>
                <c:pt idx="1378">
                  <c:v>0.69521109999999997</c:v>
                </c:pt>
                <c:pt idx="1379">
                  <c:v>0.69556629999999997</c:v>
                </c:pt>
                <c:pt idx="1380">
                  <c:v>0.69627669999999997</c:v>
                </c:pt>
                <c:pt idx="1381">
                  <c:v>0.69716480000000003</c:v>
                </c:pt>
                <c:pt idx="1382">
                  <c:v>0.69752009999999998</c:v>
                </c:pt>
                <c:pt idx="1383">
                  <c:v>0.69876340000000003</c:v>
                </c:pt>
                <c:pt idx="1384">
                  <c:v>0.69947389999999998</c:v>
                </c:pt>
                <c:pt idx="1385">
                  <c:v>0.69982900000000003</c:v>
                </c:pt>
                <c:pt idx="1386">
                  <c:v>0.70053949999999998</c:v>
                </c:pt>
                <c:pt idx="1387">
                  <c:v>0.70089480000000004</c:v>
                </c:pt>
                <c:pt idx="1388">
                  <c:v>0.70213809999999999</c:v>
                </c:pt>
                <c:pt idx="1389">
                  <c:v>0.70249329999999999</c:v>
                </c:pt>
                <c:pt idx="1390">
                  <c:v>0.70320380000000005</c:v>
                </c:pt>
                <c:pt idx="1391">
                  <c:v>0.70373660000000005</c:v>
                </c:pt>
                <c:pt idx="1392">
                  <c:v>0.70444709999999999</c:v>
                </c:pt>
                <c:pt idx="1393">
                  <c:v>0.70515749999999999</c:v>
                </c:pt>
                <c:pt idx="1394">
                  <c:v>0.70551280000000005</c:v>
                </c:pt>
                <c:pt idx="1395">
                  <c:v>0.70622320000000005</c:v>
                </c:pt>
                <c:pt idx="1396">
                  <c:v>0.7065785</c:v>
                </c:pt>
                <c:pt idx="1397">
                  <c:v>0.70764419999999995</c:v>
                </c:pt>
                <c:pt idx="1398">
                  <c:v>0.70817699999999995</c:v>
                </c:pt>
                <c:pt idx="1399">
                  <c:v>0.7087099</c:v>
                </c:pt>
                <c:pt idx="1400">
                  <c:v>0.70995319999999995</c:v>
                </c:pt>
                <c:pt idx="1401">
                  <c:v>0.71030839999999995</c:v>
                </c:pt>
                <c:pt idx="1402">
                  <c:v>0.71101890000000001</c:v>
                </c:pt>
                <c:pt idx="1403">
                  <c:v>0.71190699999999996</c:v>
                </c:pt>
                <c:pt idx="1404">
                  <c:v>0.71208459999999996</c:v>
                </c:pt>
                <c:pt idx="1405">
                  <c:v>0.71315030000000001</c:v>
                </c:pt>
                <c:pt idx="1406">
                  <c:v>0.71350550000000001</c:v>
                </c:pt>
                <c:pt idx="1407">
                  <c:v>0.71386079999999996</c:v>
                </c:pt>
                <c:pt idx="1408">
                  <c:v>0.71421590000000001</c:v>
                </c:pt>
                <c:pt idx="1409">
                  <c:v>0.71545930000000002</c:v>
                </c:pt>
                <c:pt idx="1410">
                  <c:v>0.71581450000000002</c:v>
                </c:pt>
                <c:pt idx="1411">
                  <c:v>0.71652499999999997</c:v>
                </c:pt>
                <c:pt idx="1412">
                  <c:v>0.71741310000000003</c:v>
                </c:pt>
                <c:pt idx="1413">
                  <c:v>0.71776830000000003</c:v>
                </c:pt>
                <c:pt idx="1414">
                  <c:v>0.71847870000000003</c:v>
                </c:pt>
                <c:pt idx="1415">
                  <c:v>0.71883399999999997</c:v>
                </c:pt>
                <c:pt idx="1416">
                  <c:v>0.71918919999999997</c:v>
                </c:pt>
                <c:pt idx="1417">
                  <c:v>0.72007730000000003</c:v>
                </c:pt>
                <c:pt idx="1418">
                  <c:v>0.72114299999999998</c:v>
                </c:pt>
                <c:pt idx="1419">
                  <c:v>0.72149819999999998</c:v>
                </c:pt>
                <c:pt idx="1420">
                  <c:v>0.72220870000000004</c:v>
                </c:pt>
                <c:pt idx="1421">
                  <c:v>0.72274150000000004</c:v>
                </c:pt>
                <c:pt idx="1422">
                  <c:v>0.72327439999999998</c:v>
                </c:pt>
                <c:pt idx="1423">
                  <c:v>0.72345199999999998</c:v>
                </c:pt>
                <c:pt idx="1424">
                  <c:v>0.72434010000000004</c:v>
                </c:pt>
                <c:pt idx="1425">
                  <c:v>0.72469530000000004</c:v>
                </c:pt>
                <c:pt idx="1426">
                  <c:v>0.72487290000000004</c:v>
                </c:pt>
                <c:pt idx="1427">
                  <c:v>0.72558339999999999</c:v>
                </c:pt>
                <c:pt idx="1428">
                  <c:v>0.72682670000000005</c:v>
                </c:pt>
                <c:pt idx="1429">
                  <c:v>0.72789239999999999</c:v>
                </c:pt>
                <c:pt idx="1430">
                  <c:v>0.72824759999999999</c:v>
                </c:pt>
                <c:pt idx="1431">
                  <c:v>0.72842530000000005</c:v>
                </c:pt>
                <c:pt idx="1432">
                  <c:v>0.72913570000000005</c:v>
                </c:pt>
                <c:pt idx="1433">
                  <c:v>0.72949090000000005</c:v>
                </c:pt>
                <c:pt idx="1434">
                  <c:v>0.7302014</c:v>
                </c:pt>
                <c:pt idx="1435">
                  <c:v>0.7305566</c:v>
                </c:pt>
                <c:pt idx="1436">
                  <c:v>0.73144469999999995</c:v>
                </c:pt>
                <c:pt idx="1437">
                  <c:v>0.73180000000000001</c:v>
                </c:pt>
                <c:pt idx="1438">
                  <c:v>0.73215520000000001</c:v>
                </c:pt>
                <c:pt idx="1439">
                  <c:v>0.73251040000000001</c:v>
                </c:pt>
                <c:pt idx="1440">
                  <c:v>0.73286560000000001</c:v>
                </c:pt>
                <c:pt idx="1441">
                  <c:v>0.73357609999999995</c:v>
                </c:pt>
                <c:pt idx="1442">
                  <c:v>0.73393140000000001</c:v>
                </c:pt>
                <c:pt idx="1443">
                  <c:v>0.73428649999999995</c:v>
                </c:pt>
                <c:pt idx="1444">
                  <c:v>0.73481940000000001</c:v>
                </c:pt>
                <c:pt idx="1445">
                  <c:v>0.73588509999999996</c:v>
                </c:pt>
                <c:pt idx="1446">
                  <c:v>0.73712840000000002</c:v>
                </c:pt>
                <c:pt idx="1447">
                  <c:v>0.73783889999999996</c:v>
                </c:pt>
                <c:pt idx="1448">
                  <c:v>0.73819409999999996</c:v>
                </c:pt>
                <c:pt idx="1449">
                  <c:v>0.73908220000000002</c:v>
                </c:pt>
                <c:pt idx="1450">
                  <c:v>0.73943749999999997</c:v>
                </c:pt>
                <c:pt idx="1451">
                  <c:v>0.74050309999999997</c:v>
                </c:pt>
                <c:pt idx="1452">
                  <c:v>0.74139120000000003</c:v>
                </c:pt>
                <c:pt idx="1453">
                  <c:v>0.74174640000000003</c:v>
                </c:pt>
                <c:pt idx="1454">
                  <c:v>0.74245689999999998</c:v>
                </c:pt>
                <c:pt idx="1455">
                  <c:v>0.74281220000000003</c:v>
                </c:pt>
                <c:pt idx="1456">
                  <c:v>0.74352260000000003</c:v>
                </c:pt>
                <c:pt idx="1457">
                  <c:v>0.74387780000000003</c:v>
                </c:pt>
                <c:pt idx="1458">
                  <c:v>0.74529869999999998</c:v>
                </c:pt>
                <c:pt idx="1459">
                  <c:v>0.74636449999999999</c:v>
                </c:pt>
                <c:pt idx="1460">
                  <c:v>0.74671969999999999</c:v>
                </c:pt>
                <c:pt idx="1461">
                  <c:v>0.74725249999999999</c:v>
                </c:pt>
                <c:pt idx="1462">
                  <c:v>0.74760780000000004</c:v>
                </c:pt>
                <c:pt idx="1463">
                  <c:v>0.74885109999999999</c:v>
                </c:pt>
                <c:pt idx="1464">
                  <c:v>0.74973920000000005</c:v>
                </c:pt>
                <c:pt idx="1465">
                  <c:v>0.75009440000000005</c:v>
                </c:pt>
                <c:pt idx="1466">
                  <c:v>0.75080480000000005</c:v>
                </c:pt>
                <c:pt idx="1467">
                  <c:v>0.7511601</c:v>
                </c:pt>
                <c:pt idx="1468">
                  <c:v>0.75222579999999994</c:v>
                </c:pt>
                <c:pt idx="1469">
                  <c:v>0.75240339999999994</c:v>
                </c:pt>
                <c:pt idx="1470">
                  <c:v>0.7534691</c:v>
                </c:pt>
                <c:pt idx="1471">
                  <c:v>0.75471239999999995</c:v>
                </c:pt>
                <c:pt idx="1472">
                  <c:v>0.75595570000000001</c:v>
                </c:pt>
                <c:pt idx="1473">
                  <c:v>0.75613330000000001</c:v>
                </c:pt>
                <c:pt idx="1474">
                  <c:v>0.75719899999999996</c:v>
                </c:pt>
                <c:pt idx="1475">
                  <c:v>0.75755430000000001</c:v>
                </c:pt>
                <c:pt idx="1476">
                  <c:v>0.75808710000000001</c:v>
                </c:pt>
                <c:pt idx="1477">
                  <c:v>0.75844230000000001</c:v>
                </c:pt>
                <c:pt idx="1478">
                  <c:v>0.75915279999999996</c:v>
                </c:pt>
                <c:pt idx="1479">
                  <c:v>0.75950799999999996</c:v>
                </c:pt>
                <c:pt idx="1480">
                  <c:v>0.76021850000000002</c:v>
                </c:pt>
                <c:pt idx="1481">
                  <c:v>0.76039610000000002</c:v>
                </c:pt>
                <c:pt idx="1482">
                  <c:v>0.76075139999999997</c:v>
                </c:pt>
                <c:pt idx="1483">
                  <c:v>0.76181699999999997</c:v>
                </c:pt>
                <c:pt idx="1484">
                  <c:v>0.76252750000000002</c:v>
                </c:pt>
                <c:pt idx="1485">
                  <c:v>0.76306039999999997</c:v>
                </c:pt>
                <c:pt idx="1486">
                  <c:v>0.76377079999999997</c:v>
                </c:pt>
                <c:pt idx="1487">
                  <c:v>0.76430370000000003</c:v>
                </c:pt>
                <c:pt idx="1488">
                  <c:v>0.76501410000000003</c:v>
                </c:pt>
                <c:pt idx="1489">
                  <c:v>0.76536939999999998</c:v>
                </c:pt>
                <c:pt idx="1490">
                  <c:v>0.76572459999999998</c:v>
                </c:pt>
                <c:pt idx="1491">
                  <c:v>0.76643510000000004</c:v>
                </c:pt>
                <c:pt idx="1492">
                  <c:v>0.76767839999999998</c:v>
                </c:pt>
                <c:pt idx="1493">
                  <c:v>0.76874410000000004</c:v>
                </c:pt>
                <c:pt idx="1494">
                  <c:v>0.76909930000000004</c:v>
                </c:pt>
                <c:pt idx="1495">
                  <c:v>0.76980979999999999</c:v>
                </c:pt>
                <c:pt idx="1496">
                  <c:v>0.77016499999999999</c:v>
                </c:pt>
                <c:pt idx="1497">
                  <c:v>0.77087550000000005</c:v>
                </c:pt>
                <c:pt idx="1498">
                  <c:v>0.77123070000000005</c:v>
                </c:pt>
                <c:pt idx="1499">
                  <c:v>0.77211879999999999</c:v>
                </c:pt>
                <c:pt idx="1500">
                  <c:v>0.77282919999999999</c:v>
                </c:pt>
                <c:pt idx="1501">
                  <c:v>0.77318450000000005</c:v>
                </c:pt>
                <c:pt idx="1502">
                  <c:v>0.77353970000000005</c:v>
                </c:pt>
                <c:pt idx="1503">
                  <c:v>0.7744278</c:v>
                </c:pt>
                <c:pt idx="1504">
                  <c:v>0.774783</c:v>
                </c:pt>
                <c:pt idx="1505">
                  <c:v>0.77549349999999995</c:v>
                </c:pt>
                <c:pt idx="1506">
                  <c:v>0.77655920000000001</c:v>
                </c:pt>
                <c:pt idx="1507">
                  <c:v>0.77673680000000001</c:v>
                </c:pt>
                <c:pt idx="1508">
                  <c:v>0.77780249999999995</c:v>
                </c:pt>
                <c:pt idx="1509">
                  <c:v>0.77815769999999995</c:v>
                </c:pt>
                <c:pt idx="1510">
                  <c:v>0.77851300000000001</c:v>
                </c:pt>
                <c:pt idx="1511">
                  <c:v>0.77886820000000001</c:v>
                </c:pt>
                <c:pt idx="1512">
                  <c:v>0.78011149999999996</c:v>
                </c:pt>
                <c:pt idx="1513">
                  <c:v>0.78046669999999996</c:v>
                </c:pt>
                <c:pt idx="1514">
                  <c:v>0.78117720000000002</c:v>
                </c:pt>
                <c:pt idx="1515">
                  <c:v>0.78206529999999996</c:v>
                </c:pt>
                <c:pt idx="1516">
                  <c:v>0.78242049999999996</c:v>
                </c:pt>
                <c:pt idx="1517">
                  <c:v>0.78348620000000002</c:v>
                </c:pt>
                <c:pt idx="1518">
                  <c:v>0.78437429999999997</c:v>
                </c:pt>
                <c:pt idx="1519">
                  <c:v>0.78455189999999997</c:v>
                </c:pt>
                <c:pt idx="1520">
                  <c:v>0.78561760000000003</c:v>
                </c:pt>
                <c:pt idx="1521">
                  <c:v>0.78579520000000003</c:v>
                </c:pt>
                <c:pt idx="1522">
                  <c:v>0.78615049999999997</c:v>
                </c:pt>
                <c:pt idx="1523">
                  <c:v>0.78668329999999997</c:v>
                </c:pt>
                <c:pt idx="1524">
                  <c:v>0.78792660000000003</c:v>
                </c:pt>
                <c:pt idx="1525">
                  <c:v>0.78899229999999998</c:v>
                </c:pt>
                <c:pt idx="1526">
                  <c:v>0.78952520000000004</c:v>
                </c:pt>
                <c:pt idx="1527">
                  <c:v>0.79005800000000004</c:v>
                </c:pt>
                <c:pt idx="1528">
                  <c:v>0.79112369999999999</c:v>
                </c:pt>
                <c:pt idx="1529">
                  <c:v>0.79147889999999999</c:v>
                </c:pt>
                <c:pt idx="1530">
                  <c:v>0.79218940000000004</c:v>
                </c:pt>
                <c:pt idx="1531">
                  <c:v>0.79343269999999999</c:v>
                </c:pt>
                <c:pt idx="1532">
                  <c:v>0.79449840000000005</c:v>
                </c:pt>
                <c:pt idx="1533">
                  <c:v>0.7952089</c:v>
                </c:pt>
                <c:pt idx="1534">
                  <c:v>0.7957417</c:v>
                </c:pt>
                <c:pt idx="1535">
                  <c:v>0.79680740000000005</c:v>
                </c:pt>
                <c:pt idx="1536">
                  <c:v>0.7971627</c:v>
                </c:pt>
                <c:pt idx="1537">
                  <c:v>0.7978731</c:v>
                </c:pt>
                <c:pt idx="1538">
                  <c:v>0.79876119999999995</c:v>
                </c:pt>
                <c:pt idx="1539">
                  <c:v>0.79911639999999995</c:v>
                </c:pt>
                <c:pt idx="1540">
                  <c:v>0.80018210000000001</c:v>
                </c:pt>
                <c:pt idx="1541">
                  <c:v>0.80089259999999995</c:v>
                </c:pt>
                <c:pt idx="1542">
                  <c:v>0.80142539999999995</c:v>
                </c:pt>
                <c:pt idx="1543">
                  <c:v>0.80249110000000001</c:v>
                </c:pt>
                <c:pt idx="1544">
                  <c:v>0.80284639999999996</c:v>
                </c:pt>
                <c:pt idx="1545">
                  <c:v>0.80355679999999996</c:v>
                </c:pt>
                <c:pt idx="1546">
                  <c:v>0.80373439999999996</c:v>
                </c:pt>
                <c:pt idx="1547">
                  <c:v>0.80462250000000002</c:v>
                </c:pt>
                <c:pt idx="1548">
                  <c:v>0.80533299999999997</c:v>
                </c:pt>
                <c:pt idx="1549">
                  <c:v>0.80568819999999997</c:v>
                </c:pt>
                <c:pt idx="1550">
                  <c:v>0.80622110000000002</c:v>
                </c:pt>
                <c:pt idx="1551">
                  <c:v>0.80675390000000002</c:v>
                </c:pt>
                <c:pt idx="1552">
                  <c:v>0.80799719999999997</c:v>
                </c:pt>
                <c:pt idx="1553">
                  <c:v>0.80835250000000003</c:v>
                </c:pt>
                <c:pt idx="1554">
                  <c:v>0.80906290000000003</c:v>
                </c:pt>
                <c:pt idx="1555">
                  <c:v>0.81012859999999998</c:v>
                </c:pt>
                <c:pt idx="1556">
                  <c:v>0.81119430000000003</c:v>
                </c:pt>
                <c:pt idx="1557">
                  <c:v>0.81172719999999998</c:v>
                </c:pt>
                <c:pt idx="1558">
                  <c:v>0.81243759999999998</c:v>
                </c:pt>
                <c:pt idx="1559">
                  <c:v>0.81314810000000004</c:v>
                </c:pt>
                <c:pt idx="1560">
                  <c:v>0.81350330000000004</c:v>
                </c:pt>
                <c:pt idx="1561">
                  <c:v>0.81385859999999999</c:v>
                </c:pt>
                <c:pt idx="1562">
                  <c:v>0.81474659999999999</c:v>
                </c:pt>
                <c:pt idx="1563">
                  <c:v>0.81510190000000005</c:v>
                </c:pt>
                <c:pt idx="1564">
                  <c:v>0.81545710000000005</c:v>
                </c:pt>
                <c:pt idx="1565">
                  <c:v>0.81581230000000005</c:v>
                </c:pt>
                <c:pt idx="1566">
                  <c:v>0.81687799999999999</c:v>
                </c:pt>
                <c:pt idx="1567">
                  <c:v>0.81741090000000005</c:v>
                </c:pt>
                <c:pt idx="1568">
                  <c:v>0.81776610000000005</c:v>
                </c:pt>
                <c:pt idx="1569">
                  <c:v>0.81812130000000005</c:v>
                </c:pt>
                <c:pt idx="1570">
                  <c:v>0.819187</c:v>
                </c:pt>
                <c:pt idx="1571">
                  <c:v>0.81971989999999995</c:v>
                </c:pt>
                <c:pt idx="1572">
                  <c:v>0.82043029999999995</c:v>
                </c:pt>
                <c:pt idx="1573">
                  <c:v>0.8211408</c:v>
                </c:pt>
                <c:pt idx="1574">
                  <c:v>0.821496</c:v>
                </c:pt>
                <c:pt idx="1575">
                  <c:v>0.82256169999999995</c:v>
                </c:pt>
                <c:pt idx="1576">
                  <c:v>0.82273940000000001</c:v>
                </c:pt>
                <c:pt idx="1577">
                  <c:v>0.82309449999999995</c:v>
                </c:pt>
                <c:pt idx="1578">
                  <c:v>0.82380500000000001</c:v>
                </c:pt>
                <c:pt idx="1579">
                  <c:v>0.82487069999999996</c:v>
                </c:pt>
                <c:pt idx="1580">
                  <c:v>0.82629169999999996</c:v>
                </c:pt>
                <c:pt idx="1581">
                  <c:v>0.82664689999999996</c:v>
                </c:pt>
                <c:pt idx="1582">
                  <c:v>0.82700209999999996</c:v>
                </c:pt>
                <c:pt idx="1583">
                  <c:v>0.82735740000000002</c:v>
                </c:pt>
                <c:pt idx="1584">
                  <c:v>0.82842300000000002</c:v>
                </c:pt>
                <c:pt idx="1585">
                  <c:v>0.82948880000000003</c:v>
                </c:pt>
                <c:pt idx="1586">
                  <c:v>0.83055440000000003</c:v>
                </c:pt>
                <c:pt idx="1587">
                  <c:v>0.83144249999999997</c:v>
                </c:pt>
                <c:pt idx="1588">
                  <c:v>0.83179780000000003</c:v>
                </c:pt>
                <c:pt idx="1589">
                  <c:v>0.83215300000000003</c:v>
                </c:pt>
                <c:pt idx="1590">
                  <c:v>0.83286349999999998</c:v>
                </c:pt>
                <c:pt idx="1591">
                  <c:v>0.83410669999999998</c:v>
                </c:pt>
                <c:pt idx="1592">
                  <c:v>0.83446200000000004</c:v>
                </c:pt>
                <c:pt idx="1593">
                  <c:v>0.83517249999999998</c:v>
                </c:pt>
                <c:pt idx="1594">
                  <c:v>0.83552769999999998</c:v>
                </c:pt>
                <c:pt idx="1595">
                  <c:v>0.83588289999999998</c:v>
                </c:pt>
                <c:pt idx="1596">
                  <c:v>0.83623809999999998</c:v>
                </c:pt>
                <c:pt idx="1597">
                  <c:v>0.83677100000000004</c:v>
                </c:pt>
                <c:pt idx="1598">
                  <c:v>0.83748140000000004</c:v>
                </c:pt>
                <c:pt idx="1599">
                  <c:v>0.83783669999999999</c:v>
                </c:pt>
                <c:pt idx="1600">
                  <c:v>0.83854720000000005</c:v>
                </c:pt>
                <c:pt idx="1601">
                  <c:v>0.83943520000000005</c:v>
                </c:pt>
                <c:pt idx="1602">
                  <c:v>0.8397905</c:v>
                </c:pt>
                <c:pt idx="1603">
                  <c:v>0.84085620000000005</c:v>
                </c:pt>
                <c:pt idx="1604">
                  <c:v>0.84138900000000005</c:v>
                </c:pt>
                <c:pt idx="1605">
                  <c:v>0.8420995</c:v>
                </c:pt>
                <c:pt idx="1606">
                  <c:v>0.84280999999999995</c:v>
                </c:pt>
                <c:pt idx="1607">
                  <c:v>0.84316519999999995</c:v>
                </c:pt>
                <c:pt idx="1608">
                  <c:v>0.84352039999999995</c:v>
                </c:pt>
                <c:pt idx="1609">
                  <c:v>0.84423090000000001</c:v>
                </c:pt>
                <c:pt idx="1610">
                  <c:v>0.84511890000000001</c:v>
                </c:pt>
                <c:pt idx="1611">
                  <c:v>0.84565179999999995</c:v>
                </c:pt>
                <c:pt idx="1612">
                  <c:v>0.84671750000000001</c:v>
                </c:pt>
                <c:pt idx="1613">
                  <c:v>0.84707270000000001</c:v>
                </c:pt>
                <c:pt idx="1614">
                  <c:v>0.84778319999999996</c:v>
                </c:pt>
                <c:pt idx="1615">
                  <c:v>0.84849359999999996</c:v>
                </c:pt>
                <c:pt idx="1616">
                  <c:v>0.84884890000000002</c:v>
                </c:pt>
                <c:pt idx="1617">
                  <c:v>0.85009219999999996</c:v>
                </c:pt>
                <c:pt idx="1618">
                  <c:v>0.85080270000000002</c:v>
                </c:pt>
                <c:pt idx="1619">
                  <c:v>0.85115790000000002</c:v>
                </c:pt>
                <c:pt idx="1620">
                  <c:v>0.85222359999999997</c:v>
                </c:pt>
                <c:pt idx="1621">
                  <c:v>0.85240119999999997</c:v>
                </c:pt>
                <c:pt idx="1622">
                  <c:v>0.85346690000000003</c:v>
                </c:pt>
                <c:pt idx="1623">
                  <c:v>0.85453259999999998</c:v>
                </c:pt>
                <c:pt idx="1624">
                  <c:v>0.85577590000000003</c:v>
                </c:pt>
                <c:pt idx="1625">
                  <c:v>0.85613110000000003</c:v>
                </c:pt>
                <c:pt idx="1626">
                  <c:v>0.85684159999999998</c:v>
                </c:pt>
                <c:pt idx="1627">
                  <c:v>0.85719690000000004</c:v>
                </c:pt>
                <c:pt idx="1628">
                  <c:v>0.85790730000000004</c:v>
                </c:pt>
                <c:pt idx="1629">
                  <c:v>0.85808490000000004</c:v>
                </c:pt>
                <c:pt idx="1630">
                  <c:v>0.85915059999999999</c:v>
                </c:pt>
                <c:pt idx="1631">
                  <c:v>0.85950579999999999</c:v>
                </c:pt>
                <c:pt idx="1632">
                  <c:v>0.86021630000000004</c:v>
                </c:pt>
                <c:pt idx="1633">
                  <c:v>0.86145959999999999</c:v>
                </c:pt>
                <c:pt idx="1634">
                  <c:v>0.86181490000000005</c:v>
                </c:pt>
                <c:pt idx="1635">
                  <c:v>0.86252530000000005</c:v>
                </c:pt>
                <c:pt idx="1636">
                  <c:v>0.8637686</c:v>
                </c:pt>
                <c:pt idx="1637">
                  <c:v>0.86465669999999994</c:v>
                </c:pt>
                <c:pt idx="1638">
                  <c:v>0.86501189999999994</c:v>
                </c:pt>
                <c:pt idx="1639">
                  <c:v>0.8657224</c:v>
                </c:pt>
                <c:pt idx="1640">
                  <c:v>0.86607769999999995</c:v>
                </c:pt>
                <c:pt idx="1641">
                  <c:v>0.86732100000000001</c:v>
                </c:pt>
                <c:pt idx="1642">
                  <c:v>0.86767620000000001</c:v>
                </c:pt>
                <c:pt idx="1643">
                  <c:v>0.86856420000000001</c:v>
                </c:pt>
                <c:pt idx="1644">
                  <c:v>0.86909709999999996</c:v>
                </c:pt>
                <c:pt idx="1645">
                  <c:v>0.86980760000000001</c:v>
                </c:pt>
                <c:pt idx="1646">
                  <c:v>0.87051800000000001</c:v>
                </c:pt>
                <c:pt idx="1647">
                  <c:v>0.87087329999999996</c:v>
                </c:pt>
                <c:pt idx="1648">
                  <c:v>0.87122849999999996</c:v>
                </c:pt>
                <c:pt idx="1649">
                  <c:v>0.87211660000000002</c:v>
                </c:pt>
                <c:pt idx="1650">
                  <c:v>0.87282709999999997</c:v>
                </c:pt>
                <c:pt idx="1651">
                  <c:v>0.87318229999999997</c:v>
                </c:pt>
                <c:pt idx="1652">
                  <c:v>0.87407029999999997</c:v>
                </c:pt>
                <c:pt idx="1653">
                  <c:v>0.87442560000000003</c:v>
                </c:pt>
                <c:pt idx="1654">
                  <c:v>0.87478080000000003</c:v>
                </c:pt>
                <c:pt idx="1655">
                  <c:v>0.87549129999999997</c:v>
                </c:pt>
                <c:pt idx="1656">
                  <c:v>0.87655700000000003</c:v>
                </c:pt>
                <c:pt idx="1657">
                  <c:v>0.87673460000000003</c:v>
                </c:pt>
                <c:pt idx="1658">
                  <c:v>0.87780029999999998</c:v>
                </c:pt>
                <c:pt idx="1659">
                  <c:v>0.87851080000000004</c:v>
                </c:pt>
                <c:pt idx="1660">
                  <c:v>0.87886600000000004</c:v>
                </c:pt>
                <c:pt idx="1661">
                  <c:v>0.88010929999999998</c:v>
                </c:pt>
                <c:pt idx="1662">
                  <c:v>0.88046460000000004</c:v>
                </c:pt>
                <c:pt idx="1663">
                  <c:v>0.88117500000000004</c:v>
                </c:pt>
                <c:pt idx="1664">
                  <c:v>0.88206309999999999</c:v>
                </c:pt>
                <c:pt idx="1665">
                  <c:v>0.88241829999999999</c:v>
                </c:pt>
                <c:pt idx="1666">
                  <c:v>0.88348400000000005</c:v>
                </c:pt>
                <c:pt idx="1667">
                  <c:v>0.88419449999999999</c:v>
                </c:pt>
                <c:pt idx="1668">
                  <c:v>0.88472729999999999</c:v>
                </c:pt>
                <c:pt idx="1669">
                  <c:v>0.88579300000000005</c:v>
                </c:pt>
                <c:pt idx="1670">
                  <c:v>0.8870363</c:v>
                </c:pt>
                <c:pt idx="1671">
                  <c:v>0.88774679999999995</c:v>
                </c:pt>
                <c:pt idx="1672">
                  <c:v>0.88810210000000001</c:v>
                </c:pt>
                <c:pt idx="1673">
                  <c:v>0.88845719999999995</c:v>
                </c:pt>
                <c:pt idx="1674">
                  <c:v>0.88934530000000001</c:v>
                </c:pt>
                <c:pt idx="1675">
                  <c:v>0.88970059999999995</c:v>
                </c:pt>
                <c:pt idx="1676">
                  <c:v>0.89041099999999995</c:v>
                </c:pt>
                <c:pt idx="1677">
                  <c:v>0.89147679999999996</c:v>
                </c:pt>
                <c:pt idx="1678">
                  <c:v>0.89254239999999996</c:v>
                </c:pt>
                <c:pt idx="1679">
                  <c:v>0.89343050000000002</c:v>
                </c:pt>
                <c:pt idx="1680">
                  <c:v>0.89378570000000002</c:v>
                </c:pt>
                <c:pt idx="1681">
                  <c:v>0.89485139999999996</c:v>
                </c:pt>
                <c:pt idx="1682">
                  <c:v>0.89520670000000002</c:v>
                </c:pt>
                <c:pt idx="1683">
                  <c:v>0.89556190000000002</c:v>
                </c:pt>
                <c:pt idx="1684">
                  <c:v>0.89609470000000002</c:v>
                </c:pt>
                <c:pt idx="1685">
                  <c:v>0.89716050000000003</c:v>
                </c:pt>
                <c:pt idx="1686">
                  <c:v>0.89787090000000003</c:v>
                </c:pt>
                <c:pt idx="1687">
                  <c:v>0.89822610000000003</c:v>
                </c:pt>
                <c:pt idx="1688">
                  <c:v>0.89875899999999997</c:v>
                </c:pt>
                <c:pt idx="1689">
                  <c:v>0.89946939999999997</c:v>
                </c:pt>
                <c:pt idx="1690">
                  <c:v>0.90053519999999998</c:v>
                </c:pt>
                <c:pt idx="1691">
                  <c:v>0.90089039999999998</c:v>
                </c:pt>
                <c:pt idx="1692">
                  <c:v>0.90177850000000004</c:v>
                </c:pt>
                <c:pt idx="1693">
                  <c:v>0.90248890000000004</c:v>
                </c:pt>
                <c:pt idx="1694">
                  <c:v>0.90284410000000004</c:v>
                </c:pt>
                <c:pt idx="1695">
                  <c:v>0.90426510000000004</c:v>
                </c:pt>
                <c:pt idx="1696">
                  <c:v>0.90462030000000004</c:v>
                </c:pt>
                <c:pt idx="1697">
                  <c:v>0.90479790000000004</c:v>
                </c:pt>
                <c:pt idx="1698">
                  <c:v>0.90550839999999999</c:v>
                </c:pt>
                <c:pt idx="1699">
                  <c:v>0.90621890000000005</c:v>
                </c:pt>
                <c:pt idx="1700">
                  <c:v>0.90657410000000005</c:v>
                </c:pt>
                <c:pt idx="1701">
                  <c:v>0.9076398</c:v>
                </c:pt>
                <c:pt idx="1702">
                  <c:v>0.9083502</c:v>
                </c:pt>
                <c:pt idx="1703">
                  <c:v>0.90888310000000005</c:v>
                </c:pt>
                <c:pt idx="1704">
                  <c:v>0.9101264</c:v>
                </c:pt>
                <c:pt idx="1705">
                  <c:v>0.91119209999999995</c:v>
                </c:pt>
                <c:pt idx="1706">
                  <c:v>0.91190249999999995</c:v>
                </c:pt>
                <c:pt idx="1707">
                  <c:v>0.91243540000000001</c:v>
                </c:pt>
                <c:pt idx="1708">
                  <c:v>0.91350109999999995</c:v>
                </c:pt>
                <c:pt idx="1709">
                  <c:v>0.91385629999999995</c:v>
                </c:pt>
                <c:pt idx="1710">
                  <c:v>0.91438920000000001</c:v>
                </c:pt>
                <c:pt idx="1711">
                  <c:v>0.91474440000000001</c:v>
                </c:pt>
                <c:pt idx="1712">
                  <c:v>0.91545489999999996</c:v>
                </c:pt>
                <c:pt idx="1713">
                  <c:v>0.91581009999999996</c:v>
                </c:pt>
                <c:pt idx="1714">
                  <c:v>0.91687580000000002</c:v>
                </c:pt>
                <c:pt idx="1715">
                  <c:v>0.91740860000000002</c:v>
                </c:pt>
                <c:pt idx="1716">
                  <c:v>0.91811909999999997</c:v>
                </c:pt>
                <c:pt idx="1717">
                  <c:v>0.91918480000000002</c:v>
                </c:pt>
                <c:pt idx="1718">
                  <c:v>0.92042820000000003</c:v>
                </c:pt>
                <c:pt idx="1719">
                  <c:v>0.92113860000000003</c:v>
                </c:pt>
                <c:pt idx="1720">
                  <c:v>0.92149380000000003</c:v>
                </c:pt>
                <c:pt idx="1721">
                  <c:v>0.92255960000000004</c:v>
                </c:pt>
                <c:pt idx="1722">
                  <c:v>0.92291469999999998</c:v>
                </c:pt>
                <c:pt idx="1723">
                  <c:v>0.92362520000000004</c:v>
                </c:pt>
                <c:pt idx="1724">
                  <c:v>0.92486849999999998</c:v>
                </c:pt>
                <c:pt idx="1725">
                  <c:v>0.92628940000000004</c:v>
                </c:pt>
                <c:pt idx="1726">
                  <c:v>0.92699989999999999</c:v>
                </c:pt>
                <c:pt idx="1727">
                  <c:v>0.92735520000000005</c:v>
                </c:pt>
                <c:pt idx="1728">
                  <c:v>0.92806560000000005</c:v>
                </c:pt>
                <c:pt idx="1729">
                  <c:v>0.92842080000000005</c:v>
                </c:pt>
                <c:pt idx="1730">
                  <c:v>0.92930900000000005</c:v>
                </c:pt>
                <c:pt idx="1731">
                  <c:v>0.92966420000000005</c:v>
                </c:pt>
                <c:pt idx="1732">
                  <c:v>0.93055220000000005</c:v>
                </c:pt>
                <c:pt idx="1733">
                  <c:v>0.9309075</c:v>
                </c:pt>
                <c:pt idx="1734">
                  <c:v>0.9317955</c:v>
                </c:pt>
                <c:pt idx="1735">
                  <c:v>0.93215079999999995</c:v>
                </c:pt>
                <c:pt idx="1736">
                  <c:v>0.9332165</c:v>
                </c:pt>
                <c:pt idx="1737">
                  <c:v>0.93410459999999995</c:v>
                </c:pt>
                <c:pt idx="1738">
                  <c:v>0.93445979999999995</c:v>
                </c:pt>
                <c:pt idx="1739">
                  <c:v>0.93517030000000001</c:v>
                </c:pt>
                <c:pt idx="1740">
                  <c:v>0.93552550000000001</c:v>
                </c:pt>
                <c:pt idx="1741">
                  <c:v>0.93588070000000001</c:v>
                </c:pt>
                <c:pt idx="1742">
                  <c:v>0.93676879999999996</c:v>
                </c:pt>
                <c:pt idx="1743">
                  <c:v>0.93783450000000002</c:v>
                </c:pt>
                <c:pt idx="1744">
                  <c:v>0.93907779999999996</c:v>
                </c:pt>
                <c:pt idx="1745">
                  <c:v>0.93943299999999996</c:v>
                </c:pt>
                <c:pt idx="1746">
                  <c:v>0.94014350000000002</c:v>
                </c:pt>
                <c:pt idx="1747">
                  <c:v>0.94120919999999997</c:v>
                </c:pt>
                <c:pt idx="1748">
                  <c:v>0.94138679999999997</c:v>
                </c:pt>
                <c:pt idx="1749">
                  <c:v>0.94245250000000003</c:v>
                </c:pt>
                <c:pt idx="1750">
                  <c:v>0.94316299999999997</c:v>
                </c:pt>
                <c:pt idx="1751">
                  <c:v>0.94351819999999997</c:v>
                </c:pt>
                <c:pt idx="1752">
                  <c:v>0.94476150000000003</c:v>
                </c:pt>
                <c:pt idx="1753">
                  <c:v>0.94511679999999998</c:v>
                </c:pt>
                <c:pt idx="1754">
                  <c:v>0.94582719999999998</c:v>
                </c:pt>
                <c:pt idx="1755">
                  <c:v>0.94689290000000004</c:v>
                </c:pt>
                <c:pt idx="1756">
                  <c:v>0.94707050000000004</c:v>
                </c:pt>
                <c:pt idx="1757">
                  <c:v>0.94813619999999998</c:v>
                </c:pt>
                <c:pt idx="1758">
                  <c:v>0.94902430000000004</c:v>
                </c:pt>
                <c:pt idx="1759">
                  <c:v>0.94937959999999999</c:v>
                </c:pt>
                <c:pt idx="1760">
                  <c:v>0.95044519999999999</c:v>
                </c:pt>
                <c:pt idx="1761">
                  <c:v>0.95080050000000005</c:v>
                </c:pt>
                <c:pt idx="1762">
                  <c:v>0.951511</c:v>
                </c:pt>
                <c:pt idx="1763">
                  <c:v>0.952399</c:v>
                </c:pt>
                <c:pt idx="1764">
                  <c:v>0.95275430000000005</c:v>
                </c:pt>
                <c:pt idx="1765">
                  <c:v>0.95381990000000005</c:v>
                </c:pt>
                <c:pt idx="1766">
                  <c:v>0.9545304</c:v>
                </c:pt>
                <c:pt idx="1767">
                  <c:v>0.95488569999999995</c:v>
                </c:pt>
                <c:pt idx="1768">
                  <c:v>0.95612900000000001</c:v>
                </c:pt>
                <c:pt idx="1769">
                  <c:v>0.95719460000000001</c:v>
                </c:pt>
                <c:pt idx="1770">
                  <c:v>0.95808269999999995</c:v>
                </c:pt>
                <c:pt idx="1771">
                  <c:v>0.95843800000000001</c:v>
                </c:pt>
                <c:pt idx="1772">
                  <c:v>0.95950369999999996</c:v>
                </c:pt>
                <c:pt idx="1773">
                  <c:v>0.96021409999999996</c:v>
                </c:pt>
                <c:pt idx="1774">
                  <c:v>0.96074689999999996</c:v>
                </c:pt>
                <c:pt idx="1775">
                  <c:v>0.96181269999999996</c:v>
                </c:pt>
                <c:pt idx="1776">
                  <c:v>0.96287829999999996</c:v>
                </c:pt>
                <c:pt idx="1777">
                  <c:v>0.96376649999999997</c:v>
                </c:pt>
                <c:pt idx="1778">
                  <c:v>0.96412169999999997</c:v>
                </c:pt>
                <c:pt idx="1779">
                  <c:v>0.96483209999999997</c:v>
                </c:pt>
                <c:pt idx="1780">
                  <c:v>0.96518740000000003</c:v>
                </c:pt>
                <c:pt idx="1781">
                  <c:v>0.96554260000000003</c:v>
                </c:pt>
                <c:pt idx="1782">
                  <c:v>0.96607549999999998</c:v>
                </c:pt>
                <c:pt idx="1783">
                  <c:v>0.96643069999999998</c:v>
                </c:pt>
                <c:pt idx="1784">
                  <c:v>0.96714120000000003</c:v>
                </c:pt>
                <c:pt idx="1785">
                  <c:v>0.96749640000000003</c:v>
                </c:pt>
                <c:pt idx="1786">
                  <c:v>0.96856209999999998</c:v>
                </c:pt>
                <c:pt idx="1787">
                  <c:v>0.96909489999999998</c:v>
                </c:pt>
                <c:pt idx="1788">
                  <c:v>0.96980540000000004</c:v>
                </c:pt>
                <c:pt idx="1789">
                  <c:v>0.97087109999999999</c:v>
                </c:pt>
                <c:pt idx="1790">
                  <c:v>0.97122629999999999</c:v>
                </c:pt>
                <c:pt idx="1791">
                  <c:v>0.97140400000000005</c:v>
                </c:pt>
                <c:pt idx="1792">
                  <c:v>0.97211440000000005</c:v>
                </c:pt>
                <c:pt idx="1793">
                  <c:v>0.97282489999999999</c:v>
                </c:pt>
                <c:pt idx="1794">
                  <c:v>0.97318009999999999</c:v>
                </c:pt>
                <c:pt idx="1795">
                  <c:v>0.97406820000000005</c:v>
                </c:pt>
                <c:pt idx="1796">
                  <c:v>0.97442340000000005</c:v>
                </c:pt>
                <c:pt idx="1797">
                  <c:v>0.9747787</c:v>
                </c:pt>
                <c:pt idx="1798">
                  <c:v>0.9751339</c:v>
                </c:pt>
                <c:pt idx="1799">
                  <c:v>0.9754891</c:v>
                </c:pt>
                <c:pt idx="1800">
                  <c:v>0.9758443</c:v>
                </c:pt>
                <c:pt idx="1801">
                  <c:v>0.97619959999999995</c:v>
                </c:pt>
                <c:pt idx="1802">
                  <c:v>0.97655479999999995</c:v>
                </c:pt>
                <c:pt idx="1803">
                  <c:v>0.97673239999999995</c:v>
                </c:pt>
                <c:pt idx="1804">
                  <c:v>0.9777981</c:v>
                </c:pt>
                <c:pt idx="1805">
                  <c:v>0.97850859999999995</c:v>
                </c:pt>
                <c:pt idx="1806">
                  <c:v>0.97886379999999995</c:v>
                </c:pt>
                <c:pt idx="1807">
                  <c:v>0.98010710000000001</c:v>
                </c:pt>
                <c:pt idx="1808">
                  <c:v>0.98046239999999996</c:v>
                </c:pt>
                <c:pt idx="1809">
                  <c:v>0.98117279999999996</c:v>
                </c:pt>
                <c:pt idx="1810">
                  <c:v>0.98152799999999996</c:v>
                </c:pt>
                <c:pt idx="1811">
                  <c:v>0.98223850000000001</c:v>
                </c:pt>
                <c:pt idx="1812">
                  <c:v>0.98348179999999996</c:v>
                </c:pt>
                <c:pt idx="1813">
                  <c:v>0.98419230000000002</c:v>
                </c:pt>
                <c:pt idx="1814">
                  <c:v>0.98454750000000002</c:v>
                </c:pt>
                <c:pt idx="1815">
                  <c:v>0.98579079999999997</c:v>
                </c:pt>
                <c:pt idx="1816">
                  <c:v>0.98650130000000003</c:v>
                </c:pt>
                <c:pt idx="1817">
                  <c:v>0.98703410000000003</c:v>
                </c:pt>
                <c:pt idx="1818">
                  <c:v>0.98774459999999997</c:v>
                </c:pt>
                <c:pt idx="1819">
                  <c:v>0.98827739999999997</c:v>
                </c:pt>
                <c:pt idx="1820">
                  <c:v>0.98934319999999998</c:v>
                </c:pt>
                <c:pt idx="1821">
                  <c:v>0.98969839999999998</c:v>
                </c:pt>
                <c:pt idx="1822">
                  <c:v>0.99040879999999998</c:v>
                </c:pt>
                <c:pt idx="1823">
                  <c:v>0.99129690000000004</c:v>
                </c:pt>
                <c:pt idx="1824">
                  <c:v>0.99165210000000004</c:v>
                </c:pt>
                <c:pt idx="1825">
                  <c:v>0.99289550000000004</c:v>
                </c:pt>
                <c:pt idx="1826">
                  <c:v>0.99342830000000004</c:v>
                </c:pt>
                <c:pt idx="1827">
                  <c:v>0.99413879999999999</c:v>
                </c:pt>
                <c:pt idx="1828">
                  <c:v>0.99520439999999999</c:v>
                </c:pt>
                <c:pt idx="1829">
                  <c:v>0.99573730000000005</c:v>
                </c:pt>
                <c:pt idx="1830">
                  <c:v>0.99627019999999999</c:v>
                </c:pt>
                <c:pt idx="1831">
                  <c:v>0.99733590000000005</c:v>
                </c:pt>
                <c:pt idx="1832">
                  <c:v>0.9984016</c:v>
                </c:pt>
                <c:pt idx="1833">
                  <c:v>0.9987568</c:v>
                </c:pt>
                <c:pt idx="1834">
                  <c:v>0.99946729999999995</c:v>
                </c:pt>
                <c:pt idx="1835">
                  <c:v>0.99982249999999995</c:v>
                </c:pt>
                <c:pt idx="1836">
                  <c:v>1.0005329999999999</c:v>
                </c:pt>
                <c:pt idx="1837">
                  <c:v>1.000888</c:v>
                </c:pt>
                <c:pt idx="1838">
                  <c:v>1.001776</c:v>
                </c:pt>
                <c:pt idx="1839">
                  <c:v>1.0024869999999999</c:v>
                </c:pt>
                <c:pt idx="1840">
                  <c:v>1.002842</c:v>
                </c:pt>
                <c:pt idx="1841">
                  <c:v>1.003908</c:v>
                </c:pt>
                <c:pt idx="1842">
                  <c:v>1.004618</c:v>
                </c:pt>
                <c:pt idx="1843">
                  <c:v>1.0049729999999999</c:v>
                </c:pt>
                <c:pt idx="1844">
                  <c:v>1.005506</c:v>
                </c:pt>
                <c:pt idx="1845">
                  <c:v>1.0060389999999999</c:v>
                </c:pt>
                <c:pt idx="1846">
                  <c:v>1.0062169999999999</c:v>
                </c:pt>
                <c:pt idx="1847">
                  <c:v>1.0071049999999999</c:v>
                </c:pt>
                <c:pt idx="1848">
                  <c:v>1.0079929999999999</c:v>
                </c:pt>
                <c:pt idx="1849">
                  <c:v>1.00817</c:v>
                </c:pt>
                <c:pt idx="1850">
                  <c:v>1.009236</c:v>
                </c:pt>
                <c:pt idx="1851">
                  <c:v>1.010124</c:v>
                </c:pt>
                <c:pt idx="1852">
                  <c:v>1.0104789999999999</c:v>
                </c:pt>
                <c:pt idx="1853">
                  <c:v>1.0115449999999999</c:v>
                </c:pt>
                <c:pt idx="1854">
                  <c:v>1.0119</c:v>
                </c:pt>
                <c:pt idx="1855">
                  <c:v>1.0124329999999999</c:v>
                </c:pt>
                <c:pt idx="1856">
                  <c:v>1.012966</c:v>
                </c:pt>
                <c:pt idx="1857">
                  <c:v>1.013144</c:v>
                </c:pt>
                <c:pt idx="1858">
                  <c:v>1.013854</c:v>
                </c:pt>
                <c:pt idx="1859">
                  <c:v>1.0142089999999999</c:v>
                </c:pt>
                <c:pt idx="1860">
                  <c:v>1.0154529999999999</c:v>
                </c:pt>
                <c:pt idx="1861">
                  <c:v>1.016518</c:v>
                </c:pt>
                <c:pt idx="1862">
                  <c:v>1.0172289999999999</c:v>
                </c:pt>
                <c:pt idx="1863">
                  <c:v>1.017406</c:v>
                </c:pt>
                <c:pt idx="1864">
                  <c:v>1.0177620000000001</c:v>
                </c:pt>
                <c:pt idx="1865">
                  <c:v>1.0188269999999999</c:v>
                </c:pt>
                <c:pt idx="1866">
                  <c:v>1.019183</c:v>
                </c:pt>
                <c:pt idx="1867">
                  <c:v>1.0200709999999999</c:v>
                </c:pt>
                <c:pt idx="1868">
                  <c:v>1.021136</c:v>
                </c:pt>
                <c:pt idx="1869">
                  <c:v>1.0222020000000001</c:v>
                </c:pt>
                <c:pt idx="1870">
                  <c:v>1.0227349999999999</c:v>
                </c:pt>
                <c:pt idx="1871">
                  <c:v>1.0234449999999999</c:v>
                </c:pt>
                <c:pt idx="1872">
                  <c:v>1.0241560000000001</c:v>
                </c:pt>
                <c:pt idx="1873">
                  <c:v>1.0245109999999999</c:v>
                </c:pt>
                <c:pt idx="1874">
                  <c:v>1.0248660000000001</c:v>
                </c:pt>
                <c:pt idx="1875">
                  <c:v>1.0257540000000001</c:v>
                </c:pt>
                <c:pt idx="1876">
                  <c:v>1.0269980000000001</c:v>
                </c:pt>
                <c:pt idx="1877">
                  <c:v>1.0277080000000001</c:v>
                </c:pt>
                <c:pt idx="1878">
                  <c:v>1.028241</c:v>
                </c:pt>
                <c:pt idx="1879">
                  <c:v>1.028419</c:v>
                </c:pt>
                <c:pt idx="1880">
                  <c:v>1.029129</c:v>
                </c:pt>
                <c:pt idx="1881">
                  <c:v>1.0296620000000001</c:v>
                </c:pt>
                <c:pt idx="1882">
                  <c:v>1.0307280000000001</c:v>
                </c:pt>
                <c:pt idx="1883">
                  <c:v>1.031793</c:v>
                </c:pt>
                <c:pt idx="1884">
                  <c:v>1.032149</c:v>
                </c:pt>
                <c:pt idx="1885">
                  <c:v>1.032859</c:v>
                </c:pt>
                <c:pt idx="1886">
                  <c:v>1.0333920000000001</c:v>
                </c:pt>
                <c:pt idx="1887">
                  <c:v>1.0341020000000001</c:v>
                </c:pt>
                <c:pt idx="1888">
                  <c:v>1.0351680000000001</c:v>
                </c:pt>
                <c:pt idx="1889">
                  <c:v>1.035879</c:v>
                </c:pt>
                <c:pt idx="1890">
                  <c:v>1.036411</c:v>
                </c:pt>
                <c:pt idx="1891">
                  <c:v>1.037477</c:v>
                </c:pt>
                <c:pt idx="1892">
                  <c:v>1.0378320000000001</c:v>
                </c:pt>
                <c:pt idx="1893">
                  <c:v>1.0381880000000001</c:v>
                </c:pt>
                <c:pt idx="1894">
                  <c:v>1.038543</c:v>
                </c:pt>
                <c:pt idx="1895">
                  <c:v>1.039431</c:v>
                </c:pt>
                <c:pt idx="1896">
                  <c:v>1.0397860000000001</c:v>
                </c:pt>
                <c:pt idx="1897">
                  <c:v>1.040497</c:v>
                </c:pt>
                <c:pt idx="1898">
                  <c:v>1.0408520000000001</c:v>
                </c:pt>
                <c:pt idx="1899">
                  <c:v>1.041385</c:v>
                </c:pt>
                <c:pt idx="1900">
                  <c:v>1.042095</c:v>
                </c:pt>
                <c:pt idx="1901">
                  <c:v>1.043161</c:v>
                </c:pt>
                <c:pt idx="1902">
                  <c:v>1.0435160000000001</c:v>
                </c:pt>
                <c:pt idx="1903">
                  <c:v>1.044049</c:v>
                </c:pt>
                <c:pt idx="1904">
                  <c:v>1.0444040000000001</c:v>
                </c:pt>
                <c:pt idx="1905">
                  <c:v>1.045115</c:v>
                </c:pt>
                <c:pt idx="1906">
                  <c:v>1.0454699999999999</c:v>
                </c:pt>
                <c:pt idx="1907">
                  <c:v>1.046535</c:v>
                </c:pt>
                <c:pt idx="1908">
                  <c:v>1.0470680000000001</c:v>
                </c:pt>
                <c:pt idx="1909">
                  <c:v>1.047779</c:v>
                </c:pt>
                <c:pt idx="1910">
                  <c:v>1.0490219999999999</c:v>
                </c:pt>
                <c:pt idx="1911">
                  <c:v>1.0500879999999999</c:v>
                </c:pt>
                <c:pt idx="1912">
                  <c:v>1.0507979999999999</c:v>
                </c:pt>
                <c:pt idx="1913">
                  <c:v>1.0511539999999999</c:v>
                </c:pt>
                <c:pt idx="1914">
                  <c:v>1.052219</c:v>
                </c:pt>
                <c:pt idx="1915">
                  <c:v>1.052397</c:v>
                </c:pt>
                <c:pt idx="1916">
                  <c:v>1.053463</c:v>
                </c:pt>
                <c:pt idx="1917">
                  <c:v>1.0538179999999999</c:v>
                </c:pt>
                <c:pt idx="1918">
                  <c:v>1.0545279999999999</c:v>
                </c:pt>
                <c:pt idx="1919">
                  <c:v>1.0557719999999999</c:v>
                </c:pt>
                <c:pt idx="1920">
                  <c:v>1.0564819999999999</c:v>
                </c:pt>
                <c:pt idx="1921">
                  <c:v>1.056837</c:v>
                </c:pt>
                <c:pt idx="1922">
                  <c:v>1.058081</c:v>
                </c:pt>
                <c:pt idx="1923">
                  <c:v>1.0591459999999999</c:v>
                </c:pt>
                <c:pt idx="1924">
                  <c:v>1.0602119999999999</c:v>
                </c:pt>
                <c:pt idx="1925">
                  <c:v>1.0612779999999999</c:v>
                </c:pt>
                <c:pt idx="1926">
                  <c:v>1.0618099999999999</c:v>
                </c:pt>
                <c:pt idx="1927">
                  <c:v>1.062521</c:v>
                </c:pt>
                <c:pt idx="1928">
                  <c:v>1.0637639999999999</c:v>
                </c:pt>
                <c:pt idx="1929">
                  <c:v>1.0648299999999999</c:v>
                </c:pt>
                <c:pt idx="1930">
                  <c:v>1.0655399999999999</c:v>
                </c:pt>
                <c:pt idx="1931">
                  <c:v>1.065896</c:v>
                </c:pt>
                <c:pt idx="1932">
                  <c:v>1.0671390000000001</c:v>
                </c:pt>
                <c:pt idx="1933">
                  <c:v>1.0674939999999999</c:v>
                </c:pt>
                <c:pt idx="1934">
                  <c:v>1.067849</c:v>
                </c:pt>
                <c:pt idx="1935">
                  <c:v>1.0682050000000001</c:v>
                </c:pt>
                <c:pt idx="1936">
                  <c:v>1.0690930000000001</c:v>
                </c:pt>
                <c:pt idx="1937">
                  <c:v>1.069626</c:v>
                </c:pt>
                <c:pt idx="1938">
                  <c:v>1.0706910000000001</c:v>
                </c:pt>
                <c:pt idx="1939">
                  <c:v>1.071224</c:v>
                </c:pt>
                <c:pt idx="1940">
                  <c:v>1.0717570000000001</c:v>
                </c:pt>
                <c:pt idx="1941">
                  <c:v>1.072112</c:v>
                </c:pt>
                <c:pt idx="1942">
                  <c:v>1.0728230000000001</c:v>
                </c:pt>
                <c:pt idx="1943">
                  <c:v>1.073178</c:v>
                </c:pt>
                <c:pt idx="1944">
                  <c:v>1.073888</c:v>
                </c:pt>
                <c:pt idx="1945">
                  <c:v>1.074776</c:v>
                </c:pt>
                <c:pt idx="1946">
                  <c:v>1.075132</c:v>
                </c:pt>
                <c:pt idx="1947">
                  <c:v>1.0761970000000001</c:v>
                </c:pt>
                <c:pt idx="1948">
                  <c:v>1.07673</c:v>
                </c:pt>
                <c:pt idx="1949">
                  <c:v>1.077618</c:v>
                </c:pt>
                <c:pt idx="1950">
                  <c:v>1.078506</c:v>
                </c:pt>
                <c:pt idx="1951">
                  <c:v>1.078862</c:v>
                </c:pt>
                <c:pt idx="1952">
                  <c:v>1.0801050000000001</c:v>
                </c:pt>
                <c:pt idx="1953">
                  <c:v>1.08046</c:v>
                </c:pt>
                <c:pt idx="1954">
                  <c:v>1.0811710000000001</c:v>
                </c:pt>
                <c:pt idx="1955">
                  <c:v>1.082236</c:v>
                </c:pt>
                <c:pt idx="1956">
                  <c:v>1.083124</c:v>
                </c:pt>
                <c:pt idx="1957">
                  <c:v>1.08348</c:v>
                </c:pt>
                <c:pt idx="1958">
                  <c:v>1.08419</c:v>
                </c:pt>
                <c:pt idx="1959">
                  <c:v>1.0845450000000001</c:v>
                </c:pt>
                <c:pt idx="1960">
                  <c:v>1.0857889999999999</c:v>
                </c:pt>
                <c:pt idx="1961">
                  <c:v>1.087032</c:v>
                </c:pt>
                <c:pt idx="1962">
                  <c:v>1.087742</c:v>
                </c:pt>
                <c:pt idx="1963">
                  <c:v>1.088098</c:v>
                </c:pt>
                <c:pt idx="1964">
                  <c:v>1.0891630000000001</c:v>
                </c:pt>
                <c:pt idx="1965">
                  <c:v>1.089874</c:v>
                </c:pt>
                <c:pt idx="1966">
                  <c:v>1.0902289999999999</c:v>
                </c:pt>
                <c:pt idx="1967">
                  <c:v>1.091472</c:v>
                </c:pt>
                <c:pt idx="1968">
                  <c:v>1.092538</c:v>
                </c:pt>
                <c:pt idx="1969">
                  <c:v>1.093426</c:v>
                </c:pt>
                <c:pt idx="1970">
                  <c:v>1.0937809999999999</c:v>
                </c:pt>
                <c:pt idx="1971">
                  <c:v>1.0948469999999999</c:v>
                </c:pt>
                <c:pt idx="1972">
                  <c:v>1.095202</c:v>
                </c:pt>
                <c:pt idx="1973">
                  <c:v>1.0957349999999999</c:v>
                </c:pt>
                <c:pt idx="1974">
                  <c:v>1.09609</c:v>
                </c:pt>
                <c:pt idx="1975">
                  <c:v>1.097156</c:v>
                </c:pt>
                <c:pt idx="1976">
                  <c:v>1.098222</c:v>
                </c:pt>
                <c:pt idx="1977">
                  <c:v>1.0987549999999999</c:v>
                </c:pt>
                <c:pt idx="1978">
                  <c:v>1.0994649999999999</c:v>
                </c:pt>
                <c:pt idx="1979">
                  <c:v>1.09982</c:v>
                </c:pt>
                <c:pt idx="1980">
                  <c:v>1.1005309999999999</c:v>
                </c:pt>
                <c:pt idx="1981">
                  <c:v>1.100886</c:v>
                </c:pt>
                <c:pt idx="1982">
                  <c:v>1.101774</c:v>
                </c:pt>
                <c:pt idx="1983">
                  <c:v>1.1024849999999999</c:v>
                </c:pt>
                <c:pt idx="1984">
                  <c:v>1.10284</c:v>
                </c:pt>
                <c:pt idx="1985">
                  <c:v>1.1040829999999999</c:v>
                </c:pt>
                <c:pt idx="1986">
                  <c:v>1.104438</c:v>
                </c:pt>
                <c:pt idx="1987">
                  <c:v>1.1051489999999999</c:v>
                </c:pt>
                <c:pt idx="1988">
                  <c:v>1.105504</c:v>
                </c:pt>
                <c:pt idx="1989">
                  <c:v>1.1062149999999999</c:v>
                </c:pt>
                <c:pt idx="1990">
                  <c:v>1.106392</c:v>
                </c:pt>
                <c:pt idx="1991">
                  <c:v>1.1074580000000001</c:v>
                </c:pt>
                <c:pt idx="1992">
                  <c:v>1.108168</c:v>
                </c:pt>
                <c:pt idx="1993">
                  <c:v>1.1087009999999999</c:v>
                </c:pt>
                <c:pt idx="1994">
                  <c:v>1.109944</c:v>
                </c:pt>
                <c:pt idx="1995">
                  <c:v>1.1103000000000001</c:v>
                </c:pt>
                <c:pt idx="1996">
                  <c:v>1.1110100000000001</c:v>
                </c:pt>
                <c:pt idx="1997">
                  <c:v>1.1118980000000001</c:v>
                </c:pt>
                <c:pt idx="1998">
                  <c:v>1.1120760000000001</c:v>
                </c:pt>
                <c:pt idx="1999">
                  <c:v>1.1131420000000001</c:v>
                </c:pt>
                <c:pt idx="2000">
                  <c:v>1.113497</c:v>
                </c:pt>
                <c:pt idx="2001">
                  <c:v>1.1138520000000001</c:v>
                </c:pt>
                <c:pt idx="2002">
                  <c:v>1.1142069999999999</c:v>
                </c:pt>
                <c:pt idx="2003">
                  <c:v>1.115451</c:v>
                </c:pt>
                <c:pt idx="2004">
                  <c:v>1.1165160000000001</c:v>
                </c:pt>
                <c:pt idx="2005">
                  <c:v>1.1174040000000001</c:v>
                </c:pt>
                <c:pt idx="2006">
                  <c:v>1.1177589999999999</c:v>
                </c:pt>
                <c:pt idx="2007">
                  <c:v>1.118825</c:v>
                </c:pt>
                <c:pt idx="2008">
                  <c:v>1.1191800000000001</c:v>
                </c:pt>
                <c:pt idx="2009">
                  <c:v>1.120069</c:v>
                </c:pt>
                <c:pt idx="2010">
                  <c:v>1.1211340000000001</c:v>
                </c:pt>
                <c:pt idx="2011">
                  <c:v>1.1222000000000001</c:v>
                </c:pt>
                <c:pt idx="2012">
                  <c:v>1.1230880000000001</c:v>
                </c:pt>
                <c:pt idx="2013">
                  <c:v>1.123443</c:v>
                </c:pt>
                <c:pt idx="2014">
                  <c:v>1.124509</c:v>
                </c:pt>
                <c:pt idx="2015">
                  <c:v>1.1248640000000001</c:v>
                </c:pt>
                <c:pt idx="2016">
                  <c:v>1.1259300000000001</c:v>
                </c:pt>
                <c:pt idx="2017">
                  <c:v>1.1269960000000001</c:v>
                </c:pt>
                <c:pt idx="2018">
                  <c:v>1.1278840000000001</c:v>
                </c:pt>
                <c:pt idx="2019">
                  <c:v>1.128061</c:v>
                </c:pt>
                <c:pt idx="2020">
                  <c:v>1.1285940000000001</c:v>
                </c:pt>
                <c:pt idx="2021">
                  <c:v>1.129305</c:v>
                </c:pt>
                <c:pt idx="2022">
                  <c:v>1.1303700000000001</c:v>
                </c:pt>
                <c:pt idx="2023">
                  <c:v>1.1307259999999999</c:v>
                </c:pt>
                <c:pt idx="2024">
                  <c:v>1.1316139999999999</c:v>
                </c:pt>
                <c:pt idx="2025">
                  <c:v>1.1323240000000001</c:v>
                </c:pt>
                <c:pt idx="2026">
                  <c:v>1.132679</c:v>
                </c:pt>
                <c:pt idx="2027">
                  <c:v>1.133745</c:v>
                </c:pt>
                <c:pt idx="2028">
                  <c:v>1.1342779999999999</c:v>
                </c:pt>
                <c:pt idx="2029">
                  <c:v>1.1349880000000001</c:v>
                </c:pt>
                <c:pt idx="2030">
                  <c:v>1.1358760000000001</c:v>
                </c:pt>
                <c:pt idx="2031">
                  <c:v>1.1362319999999999</c:v>
                </c:pt>
                <c:pt idx="2032">
                  <c:v>1.137475</c:v>
                </c:pt>
                <c:pt idx="2033">
                  <c:v>1.1378299999999999</c:v>
                </c:pt>
                <c:pt idx="2034">
                  <c:v>1.138185</c:v>
                </c:pt>
                <c:pt idx="2035">
                  <c:v>1.138541</c:v>
                </c:pt>
                <c:pt idx="2036">
                  <c:v>1.1388959999999999</c:v>
                </c:pt>
                <c:pt idx="2037">
                  <c:v>1.139073</c:v>
                </c:pt>
                <c:pt idx="2038">
                  <c:v>1.1396059999999999</c:v>
                </c:pt>
                <c:pt idx="2039">
                  <c:v>1.1397839999999999</c:v>
                </c:pt>
                <c:pt idx="2040">
                  <c:v>1.1408499999999999</c:v>
                </c:pt>
                <c:pt idx="2041">
                  <c:v>1.1417379999999999</c:v>
                </c:pt>
                <c:pt idx="2042">
                  <c:v>1.142093</c:v>
                </c:pt>
                <c:pt idx="2043">
                  <c:v>1.143159</c:v>
                </c:pt>
                <c:pt idx="2044">
                  <c:v>1.143869</c:v>
                </c:pt>
                <c:pt idx="2045">
                  <c:v>1.1444019999999999</c:v>
                </c:pt>
                <c:pt idx="2046">
                  <c:v>1.1454679999999999</c:v>
                </c:pt>
                <c:pt idx="2047">
                  <c:v>1.145823</c:v>
                </c:pt>
                <c:pt idx="2048">
                  <c:v>1.146533</c:v>
                </c:pt>
                <c:pt idx="2049">
                  <c:v>1.147777</c:v>
                </c:pt>
                <c:pt idx="2050">
                  <c:v>1.1481319999999999</c:v>
                </c:pt>
                <c:pt idx="2051">
                  <c:v>1.1490199999999999</c:v>
                </c:pt>
                <c:pt idx="2052">
                  <c:v>1.149375</c:v>
                </c:pt>
                <c:pt idx="2053">
                  <c:v>1.1497299999999999</c:v>
                </c:pt>
                <c:pt idx="2054">
                  <c:v>1.1500859999999999</c:v>
                </c:pt>
                <c:pt idx="2055">
                  <c:v>1.151329</c:v>
                </c:pt>
                <c:pt idx="2056">
                  <c:v>1.1516839999999999</c:v>
                </c:pt>
                <c:pt idx="2057">
                  <c:v>1.1523950000000001</c:v>
                </c:pt>
                <c:pt idx="2058">
                  <c:v>1.153105</c:v>
                </c:pt>
                <c:pt idx="2059">
                  <c:v>1.1534599999999999</c:v>
                </c:pt>
                <c:pt idx="2060">
                  <c:v>1.1545259999999999</c:v>
                </c:pt>
                <c:pt idx="2061">
                  <c:v>1.1550590000000001</c:v>
                </c:pt>
                <c:pt idx="2062">
                  <c:v>1.155769</c:v>
                </c:pt>
                <c:pt idx="2063">
                  <c:v>1.15648</c:v>
                </c:pt>
                <c:pt idx="2064">
                  <c:v>1.1568350000000001</c:v>
                </c:pt>
                <c:pt idx="2065">
                  <c:v>1.1571899999999999</c:v>
                </c:pt>
                <c:pt idx="2066">
                  <c:v>1.1580779999999999</c:v>
                </c:pt>
                <c:pt idx="2067">
                  <c:v>1.1587890000000001</c:v>
                </c:pt>
                <c:pt idx="2068">
                  <c:v>1.159144</c:v>
                </c:pt>
                <c:pt idx="2069">
                  <c:v>1.16021</c:v>
                </c:pt>
                <c:pt idx="2070">
                  <c:v>1.1607430000000001</c:v>
                </c:pt>
                <c:pt idx="2071">
                  <c:v>1.1614530000000001</c:v>
                </c:pt>
                <c:pt idx="2072">
                  <c:v>1.1625190000000001</c:v>
                </c:pt>
                <c:pt idx="2073">
                  <c:v>1.163762</c:v>
                </c:pt>
                <c:pt idx="2074">
                  <c:v>1.1641170000000001</c:v>
                </c:pt>
                <c:pt idx="2075">
                  <c:v>1.1644730000000001</c:v>
                </c:pt>
                <c:pt idx="2076">
                  <c:v>1.164828</c:v>
                </c:pt>
                <c:pt idx="2077">
                  <c:v>1.1658930000000001</c:v>
                </c:pt>
                <c:pt idx="2078">
                  <c:v>1.1662490000000001</c:v>
                </c:pt>
                <c:pt idx="2079">
                  <c:v>1.1671370000000001</c:v>
                </c:pt>
                <c:pt idx="2080">
                  <c:v>1.1678470000000001</c:v>
                </c:pt>
                <c:pt idx="2081">
                  <c:v>1.168202</c:v>
                </c:pt>
                <c:pt idx="2082">
                  <c:v>1.1687350000000001</c:v>
                </c:pt>
                <c:pt idx="2083">
                  <c:v>1.1690910000000001</c:v>
                </c:pt>
                <c:pt idx="2084">
                  <c:v>1.169446</c:v>
                </c:pt>
                <c:pt idx="2085">
                  <c:v>1.1698010000000001</c:v>
                </c:pt>
                <c:pt idx="2086">
                  <c:v>1.1706890000000001</c:v>
                </c:pt>
                <c:pt idx="2087">
                  <c:v>1.171044</c:v>
                </c:pt>
                <c:pt idx="2088">
                  <c:v>1.1717550000000001</c:v>
                </c:pt>
                <c:pt idx="2089">
                  <c:v>1.17282</c:v>
                </c:pt>
                <c:pt idx="2090">
                  <c:v>1.1733530000000001</c:v>
                </c:pt>
                <c:pt idx="2091">
                  <c:v>1.173886</c:v>
                </c:pt>
                <c:pt idx="2092">
                  <c:v>1.17513</c:v>
                </c:pt>
                <c:pt idx="2093">
                  <c:v>1.1754849999999999</c:v>
                </c:pt>
                <c:pt idx="2094">
                  <c:v>1.1761950000000001</c:v>
                </c:pt>
                <c:pt idx="2095">
                  <c:v>1.1772609999999999</c:v>
                </c:pt>
                <c:pt idx="2096">
                  <c:v>1.177616</c:v>
                </c:pt>
                <c:pt idx="2097">
                  <c:v>1.178504</c:v>
                </c:pt>
                <c:pt idx="2098">
                  <c:v>1.1792149999999999</c:v>
                </c:pt>
                <c:pt idx="2099">
                  <c:v>1.1797470000000001</c:v>
                </c:pt>
                <c:pt idx="2100">
                  <c:v>1.1808129999999999</c:v>
                </c:pt>
                <c:pt idx="2101">
                  <c:v>1.181168</c:v>
                </c:pt>
                <c:pt idx="2102">
                  <c:v>1.1818789999999999</c:v>
                </c:pt>
                <c:pt idx="2103">
                  <c:v>1.1827669999999999</c:v>
                </c:pt>
                <c:pt idx="2104">
                  <c:v>1.183122</c:v>
                </c:pt>
                <c:pt idx="2105">
                  <c:v>1.184188</c:v>
                </c:pt>
                <c:pt idx="2106">
                  <c:v>1.1847209999999999</c:v>
                </c:pt>
                <c:pt idx="2107">
                  <c:v>1.1854309999999999</c:v>
                </c:pt>
                <c:pt idx="2108">
                  <c:v>1.1864969999999999</c:v>
                </c:pt>
                <c:pt idx="2109">
                  <c:v>1.1875629999999999</c:v>
                </c:pt>
                <c:pt idx="2110">
                  <c:v>1.1880949999999999</c:v>
                </c:pt>
                <c:pt idx="2111">
                  <c:v>1.1884509999999999</c:v>
                </c:pt>
                <c:pt idx="2112">
                  <c:v>1.188806</c:v>
                </c:pt>
                <c:pt idx="2113">
                  <c:v>1.189872</c:v>
                </c:pt>
                <c:pt idx="2114">
                  <c:v>1.190404</c:v>
                </c:pt>
                <c:pt idx="2115">
                  <c:v>1.1911149999999999</c:v>
                </c:pt>
                <c:pt idx="2116">
                  <c:v>1.1920029999999999</c:v>
                </c:pt>
                <c:pt idx="2117">
                  <c:v>1.192358</c:v>
                </c:pt>
                <c:pt idx="2118">
                  <c:v>1.193424</c:v>
                </c:pt>
                <c:pt idx="2119">
                  <c:v>1.194134</c:v>
                </c:pt>
                <c:pt idx="2120">
                  <c:v>1.1944900000000001</c:v>
                </c:pt>
                <c:pt idx="2121">
                  <c:v>1.1952</c:v>
                </c:pt>
                <c:pt idx="2122">
                  <c:v>1.1955549999999999</c:v>
                </c:pt>
                <c:pt idx="2123">
                  <c:v>1.1957329999999999</c:v>
                </c:pt>
                <c:pt idx="2124">
                  <c:v>1.1967989999999999</c:v>
                </c:pt>
                <c:pt idx="2125">
                  <c:v>1.197864</c:v>
                </c:pt>
                <c:pt idx="2126">
                  <c:v>1.1982200000000001</c:v>
                </c:pt>
                <c:pt idx="2127">
                  <c:v>1.1983969999999999</c:v>
                </c:pt>
                <c:pt idx="2128">
                  <c:v>1.1991080000000001</c:v>
                </c:pt>
                <c:pt idx="2129">
                  <c:v>1.1994629999999999</c:v>
                </c:pt>
                <c:pt idx="2130">
                  <c:v>1.2001729999999999</c:v>
                </c:pt>
                <c:pt idx="2131">
                  <c:v>1.2010609999999999</c:v>
                </c:pt>
                <c:pt idx="2132">
                  <c:v>1.201417</c:v>
                </c:pt>
                <c:pt idx="2133">
                  <c:v>1.2024820000000001</c:v>
                </c:pt>
                <c:pt idx="2134">
                  <c:v>1.203193</c:v>
                </c:pt>
                <c:pt idx="2135">
                  <c:v>1.2035480000000001</c:v>
                </c:pt>
                <c:pt idx="2136">
                  <c:v>1.2044360000000001</c:v>
                </c:pt>
                <c:pt idx="2137">
                  <c:v>1.2047909999999999</c:v>
                </c:pt>
                <c:pt idx="2138">
                  <c:v>1.205147</c:v>
                </c:pt>
                <c:pt idx="2139">
                  <c:v>1.205857</c:v>
                </c:pt>
                <c:pt idx="2140">
                  <c:v>1.2071000000000001</c:v>
                </c:pt>
                <c:pt idx="2141">
                  <c:v>1.2081660000000001</c:v>
                </c:pt>
                <c:pt idx="2142">
                  <c:v>1.2088760000000001</c:v>
                </c:pt>
                <c:pt idx="2143">
                  <c:v>1.209409</c:v>
                </c:pt>
                <c:pt idx="2144">
                  <c:v>1.210475</c:v>
                </c:pt>
                <c:pt idx="2145">
                  <c:v>1.2108300000000001</c:v>
                </c:pt>
                <c:pt idx="2146">
                  <c:v>1.211541</c:v>
                </c:pt>
                <c:pt idx="2147">
                  <c:v>1.2126060000000001</c:v>
                </c:pt>
                <c:pt idx="2148">
                  <c:v>1.213317</c:v>
                </c:pt>
                <c:pt idx="2149">
                  <c:v>1.2136720000000001</c:v>
                </c:pt>
                <c:pt idx="2150">
                  <c:v>1.2145600000000001</c:v>
                </c:pt>
                <c:pt idx="2151">
                  <c:v>1.2147380000000001</c:v>
                </c:pt>
                <c:pt idx="2152">
                  <c:v>1.2158040000000001</c:v>
                </c:pt>
                <c:pt idx="2153">
                  <c:v>1.216159</c:v>
                </c:pt>
                <c:pt idx="2154">
                  <c:v>1.216869</c:v>
                </c:pt>
                <c:pt idx="2155">
                  <c:v>1.218113</c:v>
                </c:pt>
                <c:pt idx="2156">
                  <c:v>1.2191780000000001</c:v>
                </c:pt>
                <c:pt idx="2157">
                  <c:v>1.219889</c:v>
                </c:pt>
                <c:pt idx="2158">
                  <c:v>1.2204219999999999</c:v>
                </c:pt>
                <c:pt idx="2159">
                  <c:v>1.220777</c:v>
                </c:pt>
                <c:pt idx="2160">
                  <c:v>1.221487</c:v>
                </c:pt>
                <c:pt idx="2161">
                  <c:v>1.221843</c:v>
                </c:pt>
                <c:pt idx="2162">
                  <c:v>1.222553</c:v>
                </c:pt>
                <c:pt idx="2163">
                  <c:v>1.2237960000000001</c:v>
                </c:pt>
                <c:pt idx="2164">
                  <c:v>1.2248619999999999</c:v>
                </c:pt>
                <c:pt idx="2165">
                  <c:v>1.225395</c:v>
                </c:pt>
                <c:pt idx="2166">
                  <c:v>1.226105</c:v>
                </c:pt>
                <c:pt idx="2167">
                  <c:v>1.227171</c:v>
                </c:pt>
                <c:pt idx="2168">
                  <c:v>1.2275259999999999</c:v>
                </c:pt>
                <c:pt idx="2169">
                  <c:v>1.227881</c:v>
                </c:pt>
                <c:pt idx="2170">
                  <c:v>1.2284139999999999</c:v>
                </c:pt>
                <c:pt idx="2171">
                  <c:v>1.229125</c:v>
                </c:pt>
                <c:pt idx="2172">
                  <c:v>1.2294799999999999</c:v>
                </c:pt>
                <c:pt idx="2173">
                  <c:v>1.2305459999999999</c:v>
                </c:pt>
                <c:pt idx="2174">
                  <c:v>1.231079</c:v>
                </c:pt>
                <c:pt idx="2175">
                  <c:v>1.231789</c:v>
                </c:pt>
                <c:pt idx="2176">
                  <c:v>1.2323219999999999</c:v>
                </c:pt>
                <c:pt idx="2177">
                  <c:v>1.2330319999999999</c:v>
                </c:pt>
                <c:pt idx="2178">
                  <c:v>1.2340979999999999</c:v>
                </c:pt>
                <c:pt idx="2179">
                  <c:v>1.2349859999999999</c:v>
                </c:pt>
                <c:pt idx="2180">
                  <c:v>1.235341</c:v>
                </c:pt>
                <c:pt idx="2181">
                  <c:v>1.236407</c:v>
                </c:pt>
                <c:pt idx="2182">
                  <c:v>1.237295</c:v>
                </c:pt>
                <c:pt idx="2183">
                  <c:v>1.2376499999999999</c:v>
                </c:pt>
                <c:pt idx="2184">
                  <c:v>1.2385379999999999</c:v>
                </c:pt>
                <c:pt idx="2185">
                  <c:v>1.2388939999999999</c:v>
                </c:pt>
                <c:pt idx="2186">
                  <c:v>1.240137</c:v>
                </c:pt>
                <c:pt idx="2187">
                  <c:v>1.2404919999999999</c:v>
                </c:pt>
                <c:pt idx="2188">
                  <c:v>1.2412030000000001</c:v>
                </c:pt>
                <c:pt idx="2189">
                  <c:v>1.2420910000000001</c:v>
                </c:pt>
                <c:pt idx="2190">
                  <c:v>1.2424459999999999</c:v>
                </c:pt>
                <c:pt idx="2191">
                  <c:v>1.242801</c:v>
                </c:pt>
                <c:pt idx="2192">
                  <c:v>1.243512</c:v>
                </c:pt>
                <c:pt idx="2193">
                  <c:v>1.2442219999999999</c:v>
                </c:pt>
                <c:pt idx="2194">
                  <c:v>1.2447550000000001</c:v>
                </c:pt>
                <c:pt idx="2195">
                  <c:v>1.2458210000000001</c:v>
                </c:pt>
                <c:pt idx="2196">
                  <c:v>1.246176</c:v>
                </c:pt>
                <c:pt idx="2197">
                  <c:v>1.2468859999999999</c:v>
                </c:pt>
                <c:pt idx="2198">
                  <c:v>1.2477739999999999</c:v>
                </c:pt>
                <c:pt idx="2199">
                  <c:v>1.24813</c:v>
                </c:pt>
                <c:pt idx="2200">
                  <c:v>1.2484850000000001</c:v>
                </c:pt>
                <c:pt idx="2201">
                  <c:v>1.2491950000000001</c:v>
                </c:pt>
                <c:pt idx="2202">
                  <c:v>1.2495510000000001</c:v>
                </c:pt>
                <c:pt idx="2203">
                  <c:v>1.2506159999999999</c:v>
                </c:pt>
                <c:pt idx="2204">
                  <c:v>1.250794</c:v>
                </c:pt>
                <c:pt idx="2205">
                  <c:v>1.251682</c:v>
                </c:pt>
                <c:pt idx="2206">
                  <c:v>1.252748</c:v>
                </c:pt>
                <c:pt idx="2207">
                  <c:v>1.2532810000000001</c:v>
                </c:pt>
                <c:pt idx="2208">
                  <c:v>1.2539910000000001</c:v>
                </c:pt>
                <c:pt idx="2209">
                  <c:v>1.255234</c:v>
                </c:pt>
                <c:pt idx="2210">
                  <c:v>1.2563</c:v>
                </c:pt>
                <c:pt idx="2211">
                  <c:v>1.25701</c:v>
                </c:pt>
                <c:pt idx="2212">
                  <c:v>1.257366</c:v>
                </c:pt>
                <c:pt idx="2213">
                  <c:v>1.2584310000000001</c:v>
                </c:pt>
                <c:pt idx="2214">
                  <c:v>1.2587870000000001</c:v>
                </c:pt>
                <c:pt idx="2215">
                  <c:v>1.2594970000000001</c:v>
                </c:pt>
                <c:pt idx="2216">
                  <c:v>1.26074</c:v>
                </c:pt>
                <c:pt idx="2217">
                  <c:v>1.261806</c:v>
                </c:pt>
                <c:pt idx="2218">
                  <c:v>1.2621610000000001</c:v>
                </c:pt>
                <c:pt idx="2219">
                  <c:v>1.262516</c:v>
                </c:pt>
                <c:pt idx="2220">
                  <c:v>1.262872</c:v>
                </c:pt>
                <c:pt idx="2221">
                  <c:v>1.2641150000000001</c:v>
                </c:pt>
                <c:pt idx="2222">
                  <c:v>1.26447</c:v>
                </c:pt>
                <c:pt idx="2223">
                  <c:v>1.2651810000000001</c:v>
                </c:pt>
                <c:pt idx="2224">
                  <c:v>1.2660690000000001</c:v>
                </c:pt>
                <c:pt idx="2225">
                  <c:v>1.266424</c:v>
                </c:pt>
                <c:pt idx="2226">
                  <c:v>1.2667790000000001</c:v>
                </c:pt>
                <c:pt idx="2227">
                  <c:v>1.26749</c:v>
                </c:pt>
                <c:pt idx="2228">
                  <c:v>1.2682</c:v>
                </c:pt>
                <c:pt idx="2229">
                  <c:v>1.2689109999999999</c:v>
                </c:pt>
                <c:pt idx="2230">
                  <c:v>1.2697989999999999</c:v>
                </c:pt>
                <c:pt idx="2231">
                  <c:v>1.270154</c:v>
                </c:pt>
                <c:pt idx="2232">
                  <c:v>1.27122</c:v>
                </c:pt>
                <c:pt idx="2233">
                  <c:v>1.2717529999999999</c:v>
                </c:pt>
                <c:pt idx="2234">
                  <c:v>1.2724629999999999</c:v>
                </c:pt>
                <c:pt idx="2235">
                  <c:v>1.273706</c:v>
                </c:pt>
                <c:pt idx="2236">
                  <c:v>1.273884</c:v>
                </c:pt>
                <c:pt idx="2237">
                  <c:v>1.274062</c:v>
                </c:pt>
                <c:pt idx="2238">
                  <c:v>1.274772</c:v>
                </c:pt>
                <c:pt idx="2239">
                  <c:v>1.27566</c:v>
                </c:pt>
                <c:pt idx="2240">
                  <c:v>1.2760149999999999</c:v>
                </c:pt>
                <c:pt idx="2241">
                  <c:v>1.2770809999999999</c:v>
                </c:pt>
                <c:pt idx="2242">
                  <c:v>1.277436</c:v>
                </c:pt>
                <c:pt idx="2243">
                  <c:v>1.2781469999999999</c:v>
                </c:pt>
                <c:pt idx="2244">
                  <c:v>1.279212</c:v>
                </c:pt>
                <c:pt idx="2245">
                  <c:v>1.280456</c:v>
                </c:pt>
                <c:pt idx="2246">
                  <c:v>1.281166</c:v>
                </c:pt>
                <c:pt idx="2247">
                  <c:v>1.2815209999999999</c:v>
                </c:pt>
                <c:pt idx="2248">
                  <c:v>1.2827649999999999</c:v>
                </c:pt>
                <c:pt idx="2249">
                  <c:v>1.2838309999999999</c:v>
                </c:pt>
                <c:pt idx="2250">
                  <c:v>1.284896</c:v>
                </c:pt>
                <c:pt idx="2251">
                  <c:v>1.2861389999999999</c:v>
                </c:pt>
                <c:pt idx="2252">
                  <c:v>1.28685</c:v>
                </c:pt>
                <c:pt idx="2253">
                  <c:v>1.2872049999999999</c:v>
                </c:pt>
                <c:pt idx="2254">
                  <c:v>1.288448</c:v>
                </c:pt>
                <c:pt idx="2255">
                  <c:v>1.2888040000000001</c:v>
                </c:pt>
                <c:pt idx="2256">
                  <c:v>1.289514</c:v>
                </c:pt>
                <c:pt idx="2257">
                  <c:v>1.290402</c:v>
                </c:pt>
                <c:pt idx="2258">
                  <c:v>1.2909349999999999</c:v>
                </c:pt>
                <c:pt idx="2259">
                  <c:v>1.292178</c:v>
                </c:pt>
                <c:pt idx="2260">
                  <c:v>1.2934220000000001</c:v>
                </c:pt>
                <c:pt idx="2261">
                  <c:v>1.2943100000000001</c:v>
                </c:pt>
                <c:pt idx="2262">
                  <c:v>1.294665</c:v>
                </c:pt>
                <c:pt idx="2263">
                  <c:v>1.295731</c:v>
                </c:pt>
                <c:pt idx="2264">
                  <c:v>1.2959080000000001</c:v>
                </c:pt>
                <c:pt idx="2265">
                  <c:v>1.2967960000000001</c:v>
                </c:pt>
                <c:pt idx="2266">
                  <c:v>1.297507</c:v>
                </c:pt>
                <c:pt idx="2267">
                  <c:v>1.2978620000000001</c:v>
                </c:pt>
                <c:pt idx="2268">
                  <c:v>1.299105</c:v>
                </c:pt>
                <c:pt idx="2269">
                  <c:v>1.299461</c:v>
                </c:pt>
                <c:pt idx="2270">
                  <c:v>1.300171</c:v>
                </c:pt>
                <c:pt idx="2271">
                  <c:v>1.3014140000000001</c:v>
                </c:pt>
                <c:pt idx="2272">
                  <c:v>1.3024800000000001</c:v>
                </c:pt>
                <c:pt idx="2273">
                  <c:v>1.3035460000000001</c:v>
                </c:pt>
                <c:pt idx="2274">
                  <c:v>1.304079</c:v>
                </c:pt>
                <c:pt idx="2275">
                  <c:v>1.304789</c:v>
                </c:pt>
                <c:pt idx="2276">
                  <c:v>1.3051440000000001</c:v>
                </c:pt>
                <c:pt idx="2277">
                  <c:v>1.3055000000000001</c:v>
                </c:pt>
                <c:pt idx="2278">
                  <c:v>1.305855</c:v>
                </c:pt>
                <c:pt idx="2279">
                  <c:v>1.3070980000000001</c:v>
                </c:pt>
                <c:pt idx="2280">
                  <c:v>1.3081640000000001</c:v>
                </c:pt>
                <c:pt idx="2281">
                  <c:v>1.308519</c:v>
                </c:pt>
                <c:pt idx="2282">
                  <c:v>1.3088740000000001</c:v>
                </c:pt>
                <c:pt idx="2283">
                  <c:v>1.309407</c:v>
                </c:pt>
                <c:pt idx="2284">
                  <c:v>1.3101179999999999</c:v>
                </c:pt>
                <c:pt idx="2285">
                  <c:v>1.310473</c:v>
                </c:pt>
                <c:pt idx="2286">
                  <c:v>1.3108280000000001</c:v>
                </c:pt>
                <c:pt idx="2287">
                  <c:v>1.311539</c:v>
                </c:pt>
                <c:pt idx="2288">
                  <c:v>1.3126040000000001</c:v>
                </c:pt>
                <c:pt idx="2289">
                  <c:v>1.313137</c:v>
                </c:pt>
                <c:pt idx="2290">
                  <c:v>1.3138479999999999</c:v>
                </c:pt>
                <c:pt idx="2291">
                  <c:v>1.3145579999999999</c:v>
                </c:pt>
                <c:pt idx="2292">
                  <c:v>1.315091</c:v>
                </c:pt>
                <c:pt idx="2293">
                  <c:v>1.3163339999999999</c:v>
                </c:pt>
                <c:pt idx="2294">
                  <c:v>1.317577</c:v>
                </c:pt>
                <c:pt idx="2295">
                  <c:v>1.3182879999999999</c:v>
                </c:pt>
                <c:pt idx="2296">
                  <c:v>1.318643</c:v>
                </c:pt>
                <c:pt idx="2297">
                  <c:v>1.319887</c:v>
                </c:pt>
                <c:pt idx="2298">
                  <c:v>1.3200639999999999</c:v>
                </c:pt>
                <c:pt idx="2299">
                  <c:v>1.3211299999999999</c:v>
                </c:pt>
                <c:pt idx="2300">
                  <c:v>1.3218399999999999</c:v>
                </c:pt>
                <c:pt idx="2301">
                  <c:v>1.3221959999999999</c:v>
                </c:pt>
                <c:pt idx="2302">
                  <c:v>1.323439</c:v>
                </c:pt>
                <c:pt idx="2303">
                  <c:v>1.3237939999999999</c:v>
                </c:pt>
                <c:pt idx="2304">
                  <c:v>1.3245039999999999</c:v>
                </c:pt>
                <c:pt idx="2305">
                  <c:v>1.325393</c:v>
                </c:pt>
                <c:pt idx="2306">
                  <c:v>1.3257479999999999</c:v>
                </c:pt>
                <c:pt idx="2307">
                  <c:v>1.3268139999999999</c:v>
                </c:pt>
                <c:pt idx="2308">
                  <c:v>1.3275239999999999</c:v>
                </c:pt>
                <c:pt idx="2309">
                  <c:v>1.327879</c:v>
                </c:pt>
                <c:pt idx="2310">
                  <c:v>1.328767</c:v>
                </c:pt>
                <c:pt idx="2311">
                  <c:v>1.3291230000000001</c:v>
                </c:pt>
                <c:pt idx="2312">
                  <c:v>1.3301879999999999</c:v>
                </c:pt>
                <c:pt idx="2313">
                  <c:v>1.3310759999999999</c:v>
                </c:pt>
                <c:pt idx="2314">
                  <c:v>1.3314319999999999</c:v>
                </c:pt>
                <c:pt idx="2315">
                  <c:v>1.332497</c:v>
                </c:pt>
                <c:pt idx="2316">
                  <c:v>1.3328519999999999</c:v>
                </c:pt>
                <c:pt idx="2317">
                  <c:v>1.3335630000000001</c:v>
                </c:pt>
                <c:pt idx="2318">
                  <c:v>1.3344510000000001</c:v>
                </c:pt>
                <c:pt idx="2319">
                  <c:v>1.3348059999999999</c:v>
                </c:pt>
                <c:pt idx="2320">
                  <c:v>1.33605</c:v>
                </c:pt>
                <c:pt idx="2321">
                  <c:v>1.3367599999999999</c:v>
                </c:pt>
                <c:pt idx="2322">
                  <c:v>1.3371150000000001</c:v>
                </c:pt>
                <c:pt idx="2323">
                  <c:v>1.3381810000000001</c:v>
                </c:pt>
                <c:pt idx="2324">
                  <c:v>1.3385359999999999</c:v>
                </c:pt>
                <c:pt idx="2325">
                  <c:v>1.3394239999999999</c:v>
                </c:pt>
                <c:pt idx="2326">
                  <c:v>1.34049</c:v>
                </c:pt>
                <c:pt idx="2327">
                  <c:v>1.341556</c:v>
                </c:pt>
                <c:pt idx="2328">
                  <c:v>1.342266</c:v>
                </c:pt>
                <c:pt idx="2329">
                  <c:v>1.3426210000000001</c:v>
                </c:pt>
                <c:pt idx="2330">
                  <c:v>1.343154</c:v>
                </c:pt>
                <c:pt idx="2331">
                  <c:v>1.3438650000000001</c:v>
                </c:pt>
                <c:pt idx="2332">
                  <c:v>1.34422</c:v>
                </c:pt>
                <c:pt idx="2333">
                  <c:v>1.345108</c:v>
                </c:pt>
                <c:pt idx="2334">
                  <c:v>1.345818</c:v>
                </c:pt>
                <c:pt idx="2335">
                  <c:v>1.346174</c:v>
                </c:pt>
                <c:pt idx="2336">
                  <c:v>1.3474170000000001</c:v>
                </c:pt>
                <c:pt idx="2337">
                  <c:v>1.347772</c:v>
                </c:pt>
                <c:pt idx="2338">
                  <c:v>1.3481270000000001</c:v>
                </c:pt>
                <c:pt idx="2339">
                  <c:v>1.3484830000000001</c:v>
                </c:pt>
                <c:pt idx="2340">
                  <c:v>1.349548</c:v>
                </c:pt>
                <c:pt idx="2341">
                  <c:v>1.350792</c:v>
                </c:pt>
                <c:pt idx="2342">
                  <c:v>1.351502</c:v>
                </c:pt>
                <c:pt idx="2343">
                  <c:v>1.3518570000000001</c:v>
                </c:pt>
                <c:pt idx="2344">
                  <c:v>1.3529230000000001</c:v>
                </c:pt>
                <c:pt idx="2345">
                  <c:v>1.353634</c:v>
                </c:pt>
                <c:pt idx="2346">
                  <c:v>1.3538110000000001</c:v>
                </c:pt>
                <c:pt idx="2347">
                  <c:v>1.354166</c:v>
                </c:pt>
                <c:pt idx="2348">
                  <c:v>1.355232</c:v>
                </c:pt>
                <c:pt idx="2349">
                  <c:v>1.35541</c:v>
                </c:pt>
                <c:pt idx="2350">
                  <c:v>1.356298</c:v>
                </c:pt>
                <c:pt idx="2351">
                  <c:v>1.3573630000000001</c:v>
                </c:pt>
                <c:pt idx="2352">
                  <c:v>1.357896</c:v>
                </c:pt>
                <c:pt idx="2353">
                  <c:v>1.3584290000000001</c:v>
                </c:pt>
                <c:pt idx="2354">
                  <c:v>1.358784</c:v>
                </c:pt>
                <c:pt idx="2355">
                  <c:v>1.35914</c:v>
                </c:pt>
                <c:pt idx="2356">
                  <c:v>1.3594949999999999</c:v>
                </c:pt>
                <c:pt idx="2357">
                  <c:v>1.3605609999999999</c:v>
                </c:pt>
                <c:pt idx="2358">
                  <c:v>1.360738</c:v>
                </c:pt>
                <c:pt idx="2359">
                  <c:v>1.361804</c:v>
                </c:pt>
                <c:pt idx="2360">
                  <c:v>1.3621589999999999</c:v>
                </c:pt>
                <c:pt idx="2361">
                  <c:v>1.362514</c:v>
                </c:pt>
                <c:pt idx="2362">
                  <c:v>1.36287</c:v>
                </c:pt>
                <c:pt idx="2363">
                  <c:v>1.3641129999999999</c:v>
                </c:pt>
                <c:pt idx="2364">
                  <c:v>1.364468</c:v>
                </c:pt>
                <c:pt idx="2365">
                  <c:v>1.3651789999999999</c:v>
                </c:pt>
                <c:pt idx="2366">
                  <c:v>1.3660669999999999</c:v>
                </c:pt>
                <c:pt idx="2367">
                  <c:v>1.366422</c:v>
                </c:pt>
                <c:pt idx="2368">
                  <c:v>1.367488</c:v>
                </c:pt>
                <c:pt idx="2369">
                  <c:v>1.368198</c:v>
                </c:pt>
                <c:pt idx="2370">
                  <c:v>1.3685529999999999</c:v>
                </c:pt>
                <c:pt idx="2371">
                  <c:v>1.3697969999999999</c:v>
                </c:pt>
                <c:pt idx="2372">
                  <c:v>1.370152</c:v>
                </c:pt>
                <c:pt idx="2373">
                  <c:v>1.370862</c:v>
                </c:pt>
                <c:pt idx="2374">
                  <c:v>1.37175</c:v>
                </c:pt>
                <c:pt idx="2375">
                  <c:v>1.372106</c:v>
                </c:pt>
                <c:pt idx="2376">
                  <c:v>1.372994</c:v>
                </c:pt>
                <c:pt idx="2377">
                  <c:v>1.3733489999999999</c:v>
                </c:pt>
                <c:pt idx="2378">
                  <c:v>1.373882</c:v>
                </c:pt>
                <c:pt idx="2379">
                  <c:v>1.3744149999999999</c:v>
                </c:pt>
                <c:pt idx="2380">
                  <c:v>1.375658</c:v>
                </c:pt>
                <c:pt idx="2381">
                  <c:v>1.3767240000000001</c:v>
                </c:pt>
                <c:pt idx="2382">
                  <c:v>1.377434</c:v>
                </c:pt>
                <c:pt idx="2383">
                  <c:v>1.3779669999999999</c:v>
                </c:pt>
                <c:pt idx="2384">
                  <c:v>1.37921</c:v>
                </c:pt>
                <c:pt idx="2385">
                  <c:v>1.3804540000000001</c:v>
                </c:pt>
                <c:pt idx="2386">
                  <c:v>1.3811640000000001</c:v>
                </c:pt>
                <c:pt idx="2387">
                  <c:v>1.3815189999999999</c:v>
                </c:pt>
                <c:pt idx="2388">
                  <c:v>1.3829400000000001</c:v>
                </c:pt>
                <c:pt idx="2389">
                  <c:v>1.3841840000000001</c:v>
                </c:pt>
                <c:pt idx="2390">
                  <c:v>1.3847160000000001</c:v>
                </c:pt>
                <c:pt idx="2391">
                  <c:v>1.3850720000000001</c:v>
                </c:pt>
                <c:pt idx="2392">
                  <c:v>1.385427</c:v>
                </c:pt>
                <c:pt idx="2393">
                  <c:v>1.3864920000000001</c:v>
                </c:pt>
                <c:pt idx="2394">
                  <c:v>1.3868480000000001</c:v>
                </c:pt>
                <c:pt idx="2395">
                  <c:v>1.3877360000000001</c:v>
                </c:pt>
                <c:pt idx="2396">
                  <c:v>1.3884460000000001</c:v>
                </c:pt>
                <c:pt idx="2397">
                  <c:v>1.3888020000000001</c:v>
                </c:pt>
                <c:pt idx="2398">
                  <c:v>1.3895120000000001</c:v>
                </c:pt>
                <c:pt idx="2399">
                  <c:v>1.389867</c:v>
                </c:pt>
                <c:pt idx="2400">
                  <c:v>1.3904000000000001</c:v>
                </c:pt>
                <c:pt idx="2401">
                  <c:v>1.391111</c:v>
                </c:pt>
                <c:pt idx="2402">
                  <c:v>1.3921760000000001</c:v>
                </c:pt>
                <c:pt idx="2403">
                  <c:v>1.393597</c:v>
                </c:pt>
                <c:pt idx="2404">
                  <c:v>1.3943080000000001</c:v>
                </c:pt>
                <c:pt idx="2405">
                  <c:v>1.394663</c:v>
                </c:pt>
                <c:pt idx="2406">
                  <c:v>1.3959060000000001</c:v>
                </c:pt>
                <c:pt idx="2407">
                  <c:v>1.396261</c:v>
                </c:pt>
                <c:pt idx="2408">
                  <c:v>1.397149</c:v>
                </c:pt>
                <c:pt idx="2409">
                  <c:v>1.3978600000000001</c:v>
                </c:pt>
                <c:pt idx="2410">
                  <c:v>1.398215</c:v>
                </c:pt>
                <c:pt idx="2411">
                  <c:v>1.399459</c:v>
                </c:pt>
                <c:pt idx="2412">
                  <c:v>1.4005240000000001</c:v>
                </c:pt>
                <c:pt idx="2413">
                  <c:v>1.400879</c:v>
                </c:pt>
                <c:pt idx="2414">
                  <c:v>1.4014120000000001</c:v>
                </c:pt>
                <c:pt idx="2415">
                  <c:v>1.401767</c:v>
                </c:pt>
                <c:pt idx="2416">
                  <c:v>1.402833</c:v>
                </c:pt>
                <c:pt idx="2417">
                  <c:v>1.4035439999999999</c:v>
                </c:pt>
                <c:pt idx="2418">
                  <c:v>1.4040760000000001</c:v>
                </c:pt>
                <c:pt idx="2419">
                  <c:v>1.4051419999999999</c:v>
                </c:pt>
                <c:pt idx="2420">
                  <c:v>1.4062079999999999</c:v>
                </c:pt>
                <c:pt idx="2421">
                  <c:v>1.406741</c:v>
                </c:pt>
                <c:pt idx="2422">
                  <c:v>1.4070959999999999</c:v>
                </c:pt>
                <c:pt idx="2423">
                  <c:v>1.407451</c:v>
                </c:pt>
                <c:pt idx="2424">
                  <c:v>1.408517</c:v>
                </c:pt>
                <c:pt idx="2425">
                  <c:v>1.4088719999999999</c:v>
                </c:pt>
                <c:pt idx="2426">
                  <c:v>1.4097599999999999</c:v>
                </c:pt>
                <c:pt idx="2427">
                  <c:v>1.4108259999999999</c:v>
                </c:pt>
                <c:pt idx="2428">
                  <c:v>1.412069</c:v>
                </c:pt>
                <c:pt idx="2429">
                  <c:v>1.4124239999999999</c:v>
                </c:pt>
                <c:pt idx="2430">
                  <c:v>1.4127799999999999</c:v>
                </c:pt>
                <c:pt idx="2431">
                  <c:v>1.413135</c:v>
                </c:pt>
                <c:pt idx="2432">
                  <c:v>1.414201</c:v>
                </c:pt>
                <c:pt idx="2433">
                  <c:v>1.4145559999999999</c:v>
                </c:pt>
                <c:pt idx="2434">
                  <c:v>1.4156219999999999</c:v>
                </c:pt>
                <c:pt idx="2435">
                  <c:v>1.4163319999999999</c:v>
                </c:pt>
                <c:pt idx="2436">
                  <c:v>1.416687</c:v>
                </c:pt>
                <c:pt idx="2437">
                  <c:v>1.417753</c:v>
                </c:pt>
                <c:pt idx="2438">
                  <c:v>1.4181079999999999</c:v>
                </c:pt>
                <c:pt idx="2439">
                  <c:v>1.4188190000000001</c:v>
                </c:pt>
                <c:pt idx="2440">
                  <c:v>1.4198839999999999</c:v>
                </c:pt>
                <c:pt idx="2441">
                  <c:v>1.4200619999999999</c:v>
                </c:pt>
                <c:pt idx="2442">
                  <c:v>1.4211279999999999</c:v>
                </c:pt>
                <c:pt idx="2443">
                  <c:v>1.4218379999999999</c:v>
                </c:pt>
                <c:pt idx="2444">
                  <c:v>1.422193</c:v>
                </c:pt>
                <c:pt idx="2445">
                  <c:v>1.4234370000000001</c:v>
                </c:pt>
                <c:pt idx="2446">
                  <c:v>1.4237919999999999</c:v>
                </c:pt>
                <c:pt idx="2447">
                  <c:v>1.4245019999999999</c:v>
                </c:pt>
                <c:pt idx="2448">
                  <c:v>1.424858</c:v>
                </c:pt>
                <c:pt idx="2449">
                  <c:v>1.4253899999999999</c:v>
                </c:pt>
                <c:pt idx="2450">
                  <c:v>1.425746</c:v>
                </c:pt>
                <c:pt idx="2451">
                  <c:v>1.4268110000000001</c:v>
                </c:pt>
                <c:pt idx="2452">
                  <c:v>1.427522</c:v>
                </c:pt>
                <c:pt idx="2453">
                  <c:v>1.4278770000000001</c:v>
                </c:pt>
                <c:pt idx="2454">
                  <c:v>1.4287650000000001</c:v>
                </c:pt>
                <c:pt idx="2455">
                  <c:v>1.4291199999999999</c:v>
                </c:pt>
                <c:pt idx="2456">
                  <c:v>1.430186</c:v>
                </c:pt>
                <c:pt idx="2457">
                  <c:v>1.431074</c:v>
                </c:pt>
                <c:pt idx="2458">
                  <c:v>1.4314290000000001</c:v>
                </c:pt>
                <c:pt idx="2459">
                  <c:v>1.4324950000000001</c:v>
                </c:pt>
                <c:pt idx="2460">
                  <c:v>1.43285</c:v>
                </c:pt>
                <c:pt idx="2461">
                  <c:v>1.4335610000000001</c:v>
                </c:pt>
                <c:pt idx="2462">
                  <c:v>1.434626</c:v>
                </c:pt>
                <c:pt idx="2463">
                  <c:v>1.434982</c:v>
                </c:pt>
                <c:pt idx="2464">
                  <c:v>1.435692</c:v>
                </c:pt>
                <c:pt idx="2465">
                  <c:v>1.436758</c:v>
                </c:pt>
                <c:pt idx="2466">
                  <c:v>1.437824</c:v>
                </c:pt>
                <c:pt idx="2467">
                  <c:v>1.438534</c:v>
                </c:pt>
                <c:pt idx="2468">
                  <c:v>1.4388890000000001</c:v>
                </c:pt>
                <c:pt idx="2469">
                  <c:v>1.4397770000000001</c:v>
                </c:pt>
                <c:pt idx="2470">
                  <c:v>1.440132</c:v>
                </c:pt>
                <c:pt idx="2471">
                  <c:v>1.440488</c:v>
                </c:pt>
                <c:pt idx="2472">
                  <c:v>1.441198</c:v>
                </c:pt>
                <c:pt idx="2473">
                  <c:v>1.442086</c:v>
                </c:pt>
                <c:pt idx="2474">
                  <c:v>1.442442</c:v>
                </c:pt>
                <c:pt idx="2475">
                  <c:v>1.4435070000000001</c:v>
                </c:pt>
                <c:pt idx="2476">
                  <c:v>1.444218</c:v>
                </c:pt>
                <c:pt idx="2477">
                  <c:v>1.4447509999999999</c:v>
                </c:pt>
                <c:pt idx="2478">
                  <c:v>1.445816</c:v>
                </c:pt>
                <c:pt idx="2479">
                  <c:v>1.446882</c:v>
                </c:pt>
                <c:pt idx="2480">
                  <c:v>1.447948</c:v>
                </c:pt>
                <c:pt idx="2481">
                  <c:v>1.4481250000000001</c:v>
                </c:pt>
                <c:pt idx="2482">
                  <c:v>1.4491909999999999</c:v>
                </c:pt>
                <c:pt idx="2483">
                  <c:v>1.449546</c:v>
                </c:pt>
                <c:pt idx="2484">
                  <c:v>1.450434</c:v>
                </c:pt>
                <c:pt idx="2485">
                  <c:v>1.4511449999999999</c:v>
                </c:pt>
                <c:pt idx="2486">
                  <c:v>1.4515</c:v>
                </c:pt>
                <c:pt idx="2487">
                  <c:v>1.4527429999999999</c:v>
                </c:pt>
                <c:pt idx="2488">
                  <c:v>1.453454</c:v>
                </c:pt>
                <c:pt idx="2489">
                  <c:v>1.4538089999999999</c:v>
                </c:pt>
                <c:pt idx="2490">
                  <c:v>1.4548749999999999</c:v>
                </c:pt>
                <c:pt idx="2491">
                  <c:v>1.455052</c:v>
                </c:pt>
                <c:pt idx="2492">
                  <c:v>1.456118</c:v>
                </c:pt>
                <c:pt idx="2493">
                  <c:v>1.457184</c:v>
                </c:pt>
                <c:pt idx="2494">
                  <c:v>1.458072</c:v>
                </c:pt>
                <c:pt idx="2495">
                  <c:v>1.4584269999999999</c:v>
                </c:pt>
                <c:pt idx="2496">
                  <c:v>1.458782</c:v>
                </c:pt>
                <c:pt idx="2497">
                  <c:v>1.4594929999999999</c:v>
                </c:pt>
                <c:pt idx="2498">
                  <c:v>1.460736</c:v>
                </c:pt>
                <c:pt idx="2499">
                  <c:v>1.461802</c:v>
                </c:pt>
                <c:pt idx="2500">
                  <c:v>1.462512</c:v>
                </c:pt>
                <c:pt idx="2501">
                  <c:v>1.4628669999999999</c:v>
                </c:pt>
                <c:pt idx="2502">
                  <c:v>1.4641109999999999</c:v>
                </c:pt>
                <c:pt idx="2503">
                  <c:v>1.464466</c:v>
                </c:pt>
                <c:pt idx="2504">
                  <c:v>1.465176</c:v>
                </c:pt>
                <c:pt idx="2505">
                  <c:v>1.466064</c:v>
                </c:pt>
                <c:pt idx="2506">
                  <c:v>1.4664200000000001</c:v>
                </c:pt>
                <c:pt idx="2507">
                  <c:v>1.4667749999999999</c:v>
                </c:pt>
                <c:pt idx="2508">
                  <c:v>1.4674849999999999</c:v>
                </c:pt>
                <c:pt idx="2509">
                  <c:v>1.4681960000000001</c:v>
                </c:pt>
                <c:pt idx="2510">
                  <c:v>1.4685509999999999</c:v>
                </c:pt>
                <c:pt idx="2511">
                  <c:v>1.468729</c:v>
                </c:pt>
                <c:pt idx="2512">
                  <c:v>1.469794</c:v>
                </c:pt>
                <c:pt idx="2513">
                  <c:v>1.4701500000000001</c:v>
                </c:pt>
                <c:pt idx="2514">
                  <c:v>1.4708600000000001</c:v>
                </c:pt>
                <c:pt idx="2515">
                  <c:v>1.4717480000000001</c:v>
                </c:pt>
                <c:pt idx="2516">
                  <c:v>1.472281</c:v>
                </c:pt>
                <c:pt idx="2517">
                  <c:v>1.4728140000000001</c:v>
                </c:pt>
                <c:pt idx="2518">
                  <c:v>1.4737020000000001</c:v>
                </c:pt>
                <c:pt idx="2519">
                  <c:v>1.4738800000000001</c:v>
                </c:pt>
                <c:pt idx="2520">
                  <c:v>1.4747680000000001</c:v>
                </c:pt>
                <c:pt idx="2521">
                  <c:v>1.4756560000000001</c:v>
                </c:pt>
                <c:pt idx="2522">
                  <c:v>1.476011</c:v>
                </c:pt>
                <c:pt idx="2523">
                  <c:v>1.477077</c:v>
                </c:pt>
                <c:pt idx="2524">
                  <c:v>1.4774320000000001</c:v>
                </c:pt>
                <c:pt idx="2525">
                  <c:v>1.4781420000000001</c:v>
                </c:pt>
                <c:pt idx="2526">
                  <c:v>1.4792080000000001</c:v>
                </c:pt>
                <c:pt idx="2527">
                  <c:v>1.4793860000000001</c:v>
                </c:pt>
                <c:pt idx="2528">
                  <c:v>1.480451</c:v>
                </c:pt>
                <c:pt idx="2529">
                  <c:v>1.480807</c:v>
                </c:pt>
                <c:pt idx="2530">
                  <c:v>1.4811620000000001</c:v>
                </c:pt>
                <c:pt idx="2531">
                  <c:v>1.481517</c:v>
                </c:pt>
                <c:pt idx="2532">
                  <c:v>1.482583</c:v>
                </c:pt>
                <c:pt idx="2533">
                  <c:v>1.4829380000000001</c:v>
                </c:pt>
                <c:pt idx="2534">
                  <c:v>1.4838260000000001</c:v>
                </c:pt>
                <c:pt idx="2535">
                  <c:v>1.4847140000000001</c:v>
                </c:pt>
                <c:pt idx="2536">
                  <c:v>1.485069</c:v>
                </c:pt>
                <c:pt idx="2537">
                  <c:v>1.4857800000000001</c:v>
                </c:pt>
                <c:pt idx="2538">
                  <c:v>1.486135</c:v>
                </c:pt>
                <c:pt idx="2539">
                  <c:v>1.4868459999999999</c:v>
                </c:pt>
                <c:pt idx="2540">
                  <c:v>1.487201</c:v>
                </c:pt>
                <c:pt idx="2541">
                  <c:v>1.4873780000000001</c:v>
                </c:pt>
                <c:pt idx="2542">
                  <c:v>1.4884440000000001</c:v>
                </c:pt>
                <c:pt idx="2543">
                  <c:v>1.4895099999999999</c:v>
                </c:pt>
                <c:pt idx="2544">
                  <c:v>1.4905759999999999</c:v>
                </c:pt>
                <c:pt idx="2545">
                  <c:v>1.490931</c:v>
                </c:pt>
                <c:pt idx="2546">
                  <c:v>1.491641</c:v>
                </c:pt>
                <c:pt idx="2547">
                  <c:v>1.4921739999999999</c:v>
                </c:pt>
                <c:pt idx="2548">
                  <c:v>1.492885</c:v>
                </c:pt>
                <c:pt idx="2549">
                  <c:v>1.493773</c:v>
                </c:pt>
                <c:pt idx="2550">
                  <c:v>1.4941279999999999</c:v>
                </c:pt>
                <c:pt idx="2551">
                  <c:v>1.494483</c:v>
                </c:pt>
                <c:pt idx="2552">
                  <c:v>1.495371</c:v>
                </c:pt>
                <c:pt idx="2553">
                  <c:v>1.4959039999999999</c:v>
                </c:pt>
                <c:pt idx="2554">
                  <c:v>1.496437</c:v>
                </c:pt>
                <c:pt idx="2555">
                  <c:v>1.497147</c:v>
                </c:pt>
                <c:pt idx="2556">
                  <c:v>1.497503</c:v>
                </c:pt>
                <c:pt idx="2557">
                  <c:v>1.4978579999999999</c:v>
                </c:pt>
                <c:pt idx="2558">
                  <c:v>1.4987459999999999</c:v>
                </c:pt>
                <c:pt idx="2559">
                  <c:v>1.4994559999999999</c:v>
                </c:pt>
                <c:pt idx="2560">
                  <c:v>1.4998119999999999</c:v>
                </c:pt>
                <c:pt idx="2561">
                  <c:v>1.500167</c:v>
                </c:pt>
                <c:pt idx="2562">
                  <c:v>1.500877</c:v>
                </c:pt>
                <c:pt idx="2563">
                  <c:v>1.5014099999999999</c:v>
                </c:pt>
                <c:pt idx="2564">
                  <c:v>1.5021199999999999</c:v>
                </c:pt>
                <c:pt idx="2565">
                  <c:v>1.5031859999999999</c:v>
                </c:pt>
                <c:pt idx="2566">
                  <c:v>1.503541</c:v>
                </c:pt>
                <c:pt idx="2567">
                  <c:v>1.5044299999999999</c:v>
                </c:pt>
                <c:pt idx="2568">
                  <c:v>1.5051399999999999</c:v>
                </c:pt>
                <c:pt idx="2569">
                  <c:v>1.505495</c:v>
                </c:pt>
                <c:pt idx="2570">
                  <c:v>1.5067390000000001</c:v>
                </c:pt>
                <c:pt idx="2571">
                  <c:v>1.5070939999999999</c:v>
                </c:pt>
                <c:pt idx="2572">
                  <c:v>1.5078039999999999</c:v>
                </c:pt>
                <c:pt idx="2573">
                  <c:v>1.5088699999999999</c:v>
                </c:pt>
                <c:pt idx="2574">
                  <c:v>1.510113</c:v>
                </c:pt>
                <c:pt idx="2575">
                  <c:v>1.5108239999999999</c:v>
                </c:pt>
                <c:pt idx="2576">
                  <c:v>1.5111790000000001</c:v>
                </c:pt>
                <c:pt idx="2577">
                  <c:v>1.5115339999999999</c:v>
                </c:pt>
                <c:pt idx="2578">
                  <c:v>1.5124219999999999</c:v>
                </c:pt>
                <c:pt idx="2579">
                  <c:v>1.5134879999999999</c:v>
                </c:pt>
                <c:pt idx="2580">
                  <c:v>1.514554</c:v>
                </c:pt>
                <c:pt idx="2581">
                  <c:v>1.5157970000000001</c:v>
                </c:pt>
                <c:pt idx="2582">
                  <c:v>1.5161519999999999</c:v>
                </c:pt>
                <c:pt idx="2583">
                  <c:v>1.5168630000000001</c:v>
                </c:pt>
                <c:pt idx="2584">
                  <c:v>1.518106</c:v>
                </c:pt>
                <c:pt idx="2585">
                  <c:v>1.5188159999999999</c:v>
                </c:pt>
                <c:pt idx="2586">
                  <c:v>1.519172</c:v>
                </c:pt>
                <c:pt idx="2587">
                  <c:v>1.5202370000000001</c:v>
                </c:pt>
                <c:pt idx="2588">
                  <c:v>1.52077</c:v>
                </c:pt>
                <c:pt idx="2589">
                  <c:v>1.5214810000000001</c:v>
                </c:pt>
                <c:pt idx="2590">
                  <c:v>1.521836</c:v>
                </c:pt>
                <c:pt idx="2591">
                  <c:v>1.522546</c:v>
                </c:pt>
                <c:pt idx="2592">
                  <c:v>1.52379</c:v>
                </c:pt>
                <c:pt idx="2593">
                  <c:v>1.5245</c:v>
                </c:pt>
                <c:pt idx="2594">
                  <c:v>1.5248550000000001</c:v>
                </c:pt>
                <c:pt idx="2595">
                  <c:v>1.525566</c:v>
                </c:pt>
                <c:pt idx="2596">
                  <c:v>1.5260990000000001</c:v>
                </c:pt>
                <c:pt idx="2597">
                  <c:v>1.527164</c:v>
                </c:pt>
                <c:pt idx="2598">
                  <c:v>1.52752</c:v>
                </c:pt>
                <c:pt idx="2599">
                  <c:v>1.528408</c:v>
                </c:pt>
                <c:pt idx="2600">
                  <c:v>1.5287630000000001</c:v>
                </c:pt>
                <c:pt idx="2601">
                  <c:v>1.529118</c:v>
                </c:pt>
                <c:pt idx="2602">
                  <c:v>1.5294730000000001</c:v>
                </c:pt>
                <c:pt idx="2603">
                  <c:v>1.5305390000000001</c:v>
                </c:pt>
                <c:pt idx="2604">
                  <c:v>1.531072</c:v>
                </c:pt>
                <c:pt idx="2605">
                  <c:v>1.5316050000000001</c:v>
                </c:pt>
                <c:pt idx="2606">
                  <c:v>1.532138</c:v>
                </c:pt>
                <c:pt idx="2607">
                  <c:v>1.53267</c:v>
                </c:pt>
                <c:pt idx="2608">
                  <c:v>1.533026</c:v>
                </c:pt>
                <c:pt idx="2609">
                  <c:v>1.533736</c:v>
                </c:pt>
                <c:pt idx="2610">
                  <c:v>1.5349790000000001</c:v>
                </c:pt>
                <c:pt idx="2611">
                  <c:v>1.5360450000000001</c:v>
                </c:pt>
                <c:pt idx="2612">
                  <c:v>1.536756</c:v>
                </c:pt>
                <c:pt idx="2613">
                  <c:v>1.5371109999999999</c:v>
                </c:pt>
                <c:pt idx="2614">
                  <c:v>1.5378210000000001</c:v>
                </c:pt>
                <c:pt idx="2615">
                  <c:v>1.5381769999999999</c:v>
                </c:pt>
                <c:pt idx="2616">
                  <c:v>1.538532</c:v>
                </c:pt>
                <c:pt idx="2617">
                  <c:v>1.53942</c:v>
                </c:pt>
                <c:pt idx="2618">
                  <c:v>1.540486</c:v>
                </c:pt>
                <c:pt idx="2619">
                  <c:v>1.541196</c:v>
                </c:pt>
                <c:pt idx="2620">
                  <c:v>1.5417289999999999</c:v>
                </c:pt>
                <c:pt idx="2621">
                  <c:v>1.542084</c:v>
                </c:pt>
                <c:pt idx="2622">
                  <c:v>1.5427949999999999</c:v>
                </c:pt>
                <c:pt idx="2623">
                  <c:v>1.54386</c:v>
                </c:pt>
                <c:pt idx="2624">
                  <c:v>1.544216</c:v>
                </c:pt>
                <c:pt idx="2625">
                  <c:v>1.545104</c:v>
                </c:pt>
                <c:pt idx="2626">
                  <c:v>1.545814</c:v>
                </c:pt>
                <c:pt idx="2627">
                  <c:v>1.5461689999999999</c:v>
                </c:pt>
                <c:pt idx="2628">
                  <c:v>1.5470569999999999</c:v>
                </c:pt>
                <c:pt idx="2629">
                  <c:v>1.5474129999999999</c:v>
                </c:pt>
                <c:pt idx="2630">
                  <c:v>1.547768</c:v>
                </c:pt>
                <c:pt idx="2631">
                  <c:v>1.548478</c:v>
                </c:pt>
                <c:pt idx="2632">
                  <c:v>1.549544</c:v>
                </c:pt>
                <c:pt idx="2633">
                  <c:v>1.55061</c:v>
                </c:pt>
                <c:pt idx="2634">
                  <c:v>1.551498</c:v>
                </c:pt>
                <c:pt idx="2635">
                  <c:v>1.5520309999999999</c:v>
                </c:pt>
                <c:pt idx="2636">
                  <c:v>1.553274</c:v>
                </c:pt>
                <c:pt idx="2637">
                  <c:v>1.5534520000000001</c:v>
                </c:pt>
                <c:pt idx="2638">
                  <c:v>1.554162</c:v>
                </c:pt>
                <c:pt idx="2639">
                  <c:v>1.5545169999999999</c:v>
                </c:pt>
                <c:pt idx="2640">
                  <c:v>1.5552280000000001</c:v>
                </c:pt>
                <c:pt idx="2641">
                  <c:v>1.5557609999999999</c:v>
                </c:pt>
                <c:pt idx="2642">
                  <c:v>1.556826</c:v>
                </c:pt>
                <c:pt idx="2643">
                  <c:v>1.5571809999999999</c:v>
                </c:pt>
                <c:pt idx="2644">
                  <c:v>1.5578920000000001</c:v>
                </c:pt>
                <c:pt idx="2645">
                  <c:v>1.5587800000000001</c:v>
                </c:pt>
                <c:pt idx="2646">
                  <c:v>1.5591349999999999</c:v>
                </c:pt>
                <c:pt idx="2647">
                  <c:v>1.5602009999999999</c:v>
                </c:pt>
                <c:pt idx="2648">
                  <c:v>1.5607340000000001</c:v>
                </c:pt>
                <c:pt idx="2649">
                  <c:v>1.5614440000000001</c:v>
                </c:pt>
                <c:pt idx="2650">
                  <c:v>1.562155</c:v>
                </c:pt>
                <c:pt idx="2651">
                  <c:v>1.5625100000000001</c:v>
                </c:pt>
                <c:pt idx="2652">
                  <c:v>1.5637529999999999</c:v>
                </c:pt>
                <c:pt idx="2653">
                  <c:v>1.5644640000000001</c:v>
                </c:pt>
                <c:pt idx="2654">
                  <c:v>1.564819</c:v>
                </c:pt>
                <c:pt idx="2655">
                  <c:v>1.5655289999999999</c:v>
                </c:pt>
                <c:pt idx="2656">
                  <c:v>1.5660620000000001</c:v>
                </c:pt>
                <c:pt idx="2657">
                  <c:v>1.5671280000000001</c:v>
                </c:pt>
                <c:pt idx="2658">
                  <c:v>1.567483</c:v>
                </c:pt>
                <c:pt idx="2659">
                  <c:v>1.5681940000000001</c:v>
                </c:pt>
                <c:pt idx="2660">
                  <c:v>1.569437</c:v>
                </c:pt>
                <c:pt idx="2661">
                  <c:v>1.5701480000000001</c:v>
                </c:pt>
                <c:pt idx="2662">
                  <c:v>1.570503</c:v>
                </c:pt>
                <c:pt idx="2663">
                  <c:v>1.571213</c:v>
                </c:pt>
                <c:pt idx="2664">
                  <c:v>1.5717460000000001</c:v>
                </c:pt>
                <c:pt idx="2665">
                  <c:v>1.5728120000000001</c:v>
                </c:pt>
                <c:pt idx="2666">
                  <c:v>1.573345</c:v>
                </c:pt>
                <c:pt idx="2667">
                  <c:v>1.573877</c:v>
                </c:pt>
                <c:pt idx="2668">
                  <c:v>1.575121</c:v>
                </c:pt>
                <c:pt idx="2669">
                  <c:v>1.5754760000000001</c:v>
                </c:pt>
                <c:pt idx="2670">
                  <c:v>1.5761860000000001</c:v>
                </c:pt>
                <c:pt idx="2671">
                  <c:v>1.5774300000000001</c:v>
                </c:pt>
                <c:pt idx="2672">
                  <c:v>1.578495</c:v>
                </c:pt>
                <c:pt idx="2673">
                  <c:v>1.5790280000000001</c:v>
                </c:pt>
                <c:pt idx="2674">
                  <c:v>1.579739</c:v>
                </c:pt>
                <c:pt idx="2675">
                  <c:v>1.580449</c:v>
                </c:pt>
                <c:pt idx="2676">
                  <c:v>1.5808040000000001</c:v>
                </c:pt>
                <c:pt idx="2677">
                  <c:v>1.5811599999999999</c:v>
                </c:pt>
                <c:pt idx="2678">
                  <c:v>1.5818700000000001</c:v>
                </c:pt>
                <c:pt idx="2679">
                  <c:v>1.582403</c:v>
                </c:pt>
                <c:pt idx="2680">
                  <c:v>1.5827580000000001</c:v>
                </c:pt>
                <c:pt idx="2681">
                  <c:v>1.583113</c:v>
                </c:pt>
                <c:pt idx="2682">
                  <c:v>1.583469</c:v>
                </c:pt>
                <c:pt idx="2683">
                  <c:v>1.584179</c:v>
                </c:pt>
                <c:pt idx="2684">
                  <c:v>1.5848899999999999</c:v>
                </c:pt>
                <c:pt idx="2685">
                  <c:v>1.5854220000000001</c:v>
                </c:pt>
                <c:pt idx="2686">
                  <c:v>1.5857779999999999</c:v>
                </c:pt>
                <c:pt idx="2687">
                  <c:v>1.5864879999999999</c:v>
                </c:pt>
                <c:pt idx="2688">
                  <c:v>1.586843</c:v>
                </c:pt>
                <c:pt idx="2689">
                  <c:v>1.5875539999999999</c:v>
                </c:pt>
                <c:pt idx="2690">
                  <c:v>1.5884419999999999</c:v>
                </c:pt>
                <c:pt idx="2691">
                  <c:v>1.588797</c:v>
                </c:pt>
                <c:pt idx="2692">
                  <c:v>1.589863</c:v>
                </c:pt>
                <c:pt idx="2693">
                  <c:v>1.5903959999999999</c:v>
                </c:pt>
                <c:pt idx="2694">
                  <c:v>1.590751</c:v>
                </c:pt>
                <c:pt idx="2695">
                  <c:v>1.5911059999999999</c:v>
                </c:pt>
                <c:pt idx="2696">
                  <c:v>1.592349</c:v>
                </c:pt>
                <c:pt idx="2697">
                  <c:v>1.593415</c:v>
                </c:pt>
                <c:pt idx="2698">
                  <c:v>1.594303</c:v>
                </c:pt>
                <c:pt idx="2699">
                  <c:v>1.5946579999999999</c:v>
                </c:pt>
                <c:pt idx="2700">
                  <c:v>1.5959019999999999</c:v>
                </c:pt>
                <c:pt idx="2701">
                  <c:v>1.5967899999999999</c:v>
                </c:pt>
                <c:pt idx="2702">
                  <c:v>1.597145</c:v>
                </c:pt>
                <c:pt idx="2703">
                  <c:v>1.5974999999999999</c:v>
                </c:pt>
                <c:pt idx="2704">
                  <c:v>1.5978559999999999</c:v>
                </c:pt>
                <c:pt idx="2705">
                  <c:v>1.598211</c:v>
                </c:pt>
                <c:pt idx="2706">
                  <c:v>1.5994539999999999</c:v>
                </c:pt>
                <c:pt idx="2707">
                  <c:v>1.6005199999999999</c:v>
                </c:pt>
                <c:pt idx="2708">
                  <c:v>1.6014079999999999</c:v>
                </c:pt>
                <c:pt idx="2709">
                  <c:v>1.601763</c:v>
                </c:pt>
                <c:pt idx="2710">
                  <c:v>1.6028290000000001</c:v>
                </c:pt>
                <c:pt idx="2711">
                  <c:v>1.603539</c:v>
                </c:pt>
                <c:pt idx="2712">
                  <c:v>1.6037170000000001</c:v>
                </c:pt>
                <c:pt idx="2713">
                  <c:v>1.6040719999999999</c:v>
                </c:pt>
                <c:pt idx="2714">
                  <c:v>1.605138</c:v>
                </c:pt>
                <c:pt idx="2715">
                  <c:v>1.606204</c:v>
                </c:pt>
                <c:pt idx="2716">
                  <c:v>1.6067359999999999</c:v>
                </c:pt>
                <c:pt idx="2717">
                  <c:v>1.607092</c:v>
                </c:pt>
                <c:pt idx="2718">
                  <c:v>1.6074470000000001</c:v>
                </c:pt>
                <c:pt idx="2719">
                  <c:v>1.6081570000000001</c:v>
                </c:pt>
                <c:pt idx="2720">
                  <c:v>1.6085130000000001</c:v>
                </c:pt>
                <c:pt idx="2721">
                  <c:v>1.608868</c:v>
                </c:pt>
                <c:pt idx="2722">
                  <c:v>1.609756</c:v>
                </c:pt>
                <c:pt idx="2723">
                  <c:v>1.6108210000000001</c:v>
                </c:pt>
                <c:pt idx="2724">
                  <c:v>1.6118870000000001</c:v>
                </c:pt>
                <c:pt idx="2725">
                  <c:v>1.61242</c:v>
                </c:pt>
                <c:pt idx="2726">
                  <c:v>1.6129530000000001</c:v>
                </c:pt>
                <c:pt idx="2727">
                  <c:v>1.613308</c:v>
                </c:pt>
                <c:pt idx="2728">
                  <c:v>1.6140190000000001</c:v>
                </c:pt>
                <c:pt idx="2729">
                  <c:v>1.6145510000000001</c:v>
                </c:pt>
                <c:pt idx="2730">
                  <c:v>1.615262</c:v>
                </c:pt>
                <c:pt idx="2731">
                  <c:v>1.615972</c:v>
                </c:pt>
                <c:pt idx="2732">
                  <c:v>1.61615</c:v>
                </c:pt>
                <c:pt idx="2733">
                  <c:v>1.6166830000000001</c:v>
                </c:pt>
                <c:pt idx="2734">
                  <c:v>1.6173930000000001</c:v>
                </c:pt>
                <c:pt idx="2735">
                  <c:v>1.617748</c:v>
                </c:pt>
                <c:pt idx="2736">
                  <c:v>1.618104</c:v>
                </c:pt>
                <c:pt idx="2737">
                  <c:v>1.618814</c:v>
                </c:pt>
                <c:pt idx="2738">
                  <c:v>1.61988</c:v>
                </c:pt>
                <c:pt idx="2739">
                  <c:v>1.620058</c:v>
                </c:pt>
                <c:pt idx="2740">
                  <c:v>1.620768</c:v>
                </c:pt>
                <c:pt idx="2741">
                  <c:v>1.6211230000000001</c:v>
                </c:pt>
                <c:pt idx="2742">
                  <c:v>1.621834</c:v>
                </c:pt>
                <c:pt idx="2743">
                  <c:v>1.6221890000000001</c:v>
                </c:pt>
                <c:pt idx="2744">
                  <c:v>1.623432</c:v>
                </c:pt>
                <c:pt idx="2745">
                  <c:v>1.623788</c:v>
                </c:pt>
                <c:pt idx="2746">
                  <c:v>1.624498</c:v>
                </c:pt>
                <c:pt idx="2747">
                  <c:v>1.625386</c:v>
                </c:pt>
                <c:pt idx="2748">
                  <c:v>1.6257410000000001</c:v>
                </c:pt>
                <c:pt idx="2749">
                  <c:v>1.626452</c:v>
                </c:pt>
                <c:pt idx="2750">
                  <c:v>1.6268069999999999</c:v>
                </c:pt>
                <c:pt idx="2751">
                  <c:v>1.6275170000000001</c:v>
                </c:pt>
                <c:pt idx="2752">
                  <c:v>1.6278729999999999</c:v>
                </c:pt>
                <c:pt idx="2753">
                  <c:v>1.62805</c:v>
                </c:pt>
                <c:pt idx="2754">
                  <c:v>1.629116</c:v>
                </c:pt>
                <c:pt idx="2755">
                  <c:v>1.6294709999999999</c:v>
                </c:pt>
                <c:pt idx="2756">
                  <c:v>1.630182</c:v>
                </c:pt>
                <c:pt idx="2757">
                  <c:v>1.63107</c:v>
                </c:pt>
                <c:pt idx="2758">
                  <c:v>1.6314249999999999</c:v>
                </c:pt>
                <c:pt idx="2759">
                  <c:v>1.6324909999999999</c:v>
                </c:pt>
                <c:pt idx="2760">
                  <c:v>1.632846</c:v>
                </c:pt>
                <c:pt idx="2761">
                  <c:v>1.633556</c:v>
                </c:pt>
                <c:pt idx="2762">
                  <c:v>1.6349769999999999</c:v>
                </c:pt>
                <c:pt idx="2763">
                  <c:v>1.6360429999999999</c:v>
                </c:pt>
                <c:pt idx="2764">
                  <c:v>1.6367529999999999</c:v>
                </c:pt>
                <c:pt idx="2765">
                  <c:v>1.6371089999999999</c:v>
                </c:pt>
                <c:pt idx="2766">
                  <c:v>1.638174</c:v>
                </c:pt>
                <c:pt idx="2767">
                  <c:v>1.63853</c:v>
                </c:pt>
                <c:pt idx="2768">
                  <c:v>1.6390629999999999</c:v>
                </c:pt>
                <c:pt idx="2769">
                  <c:v>1.639418</c:v>
                </c:pt>
                <c:pt idx="2770">
                  <c:v>1.640128</c:v>
                </c:pt>
                <c:pt idx="2771">
                  <c:v>1.6404829999999999</c:v>
                </c:pt>
                <c:pt idx="2772">
                  <c:v>1.6415489999999999</c:v>
                </c:pt>
                <c:pt idx="2773">
                  <c:v>1.642082</c:v>
                </c:pt>
                <c:pt idx="2774">
                  <c:v>1.642792</c:v>
                </c:pt>
                <c:pt idx="2775">
                  <c:v>1.643858</c:v>
                </c:pt>
                <c:pt idx="2776">
                  <c:v>1.6442129999999999</c:v>
                </c:pt>
                <c:pt idx="2777">
                  <c:v>1.6451009999999999</c:v>
                </c:pt>
                <c:pt idx="2778">
                  <c:v>1.6458120000000001</c:v>
                </c:pt>
                <c:pt idx="2779">
                  <c:v>1.6461669999999999</c:v>
                </c:pt>
                <c:pt idx="2780">
                  <c:v>1.64741</c:v>
                </c:pt>
                <c:pt idx="2781">
                  <c:v>1.6477660000000001</c:v>
                </c:pt>
                <c:pt idx="2782">
                  <c:v>1.6484760000000001</c:v>
                </c:pt>
                <c:pt idx="2783">
                  <c:v>1.6488309999999999</c:v>
                </c:pt>
                <c:pt idx="2784">
                  <c:v>1.6495420000000001</c:v>
                </c:pt>
                <c:pt idx="2785">
                  <c:v>1.6504300000000001</c:v>
                </c:pt>
                <c:pt idx="2786">
                  <c:v>1.6507849999999999</c:v>
                </c:pt>
                <c:pt idx="2787">
                  <c:v>1.6514960000000001</c:v>
                </c:pt>
                <c:pt idx="2788">
                  <c:v>1.651851</c:v>
                </c:pt>
                <c:pt idx="2789">
                  <c:v>1.6530940000000001</c:v>
                </c:pt>
                <c:pt idx="2790">
                  <c:v>1.6534489999999999</c:v>
                </c:pt>
                <c:pt idx="2791">
                  <c:v>1.6541600000000001</c:v>
                </c:pt>
                <c:pt idx="2792">
                  <c:v>1.6552260000000001</c:v>
                </c:pt>
                <c:pt idx="2793">
                  <c:v>1.656291</c:v>
                </c:pt>
                <c:pt idx="2794">
                  <c:v>1.6566460000000001</c:v>
                </c:pt>
                <c:pt idx="2795">
                  <c:v>1.657179</c:v>
                </c:pt>
                <c:pt idx="2796">
                  <c:v>1.6575340000000001</c:v>
                </c:pt>
                <c:pt idx="2797">
                  <c:v>1.6587780000000001</c:v>
                </c:pt>
                <c:pt idx="2798">
                  <c:v>1.659133</c:v>
                </c:pt>
                <c:pt idx="2799">
                  <c:v>1.6598440000000001</c:v>
                </c:pt>
                <c:pt idx="2800">
                  <c:v>1.6607320000000001</c:v>
                </c:pt>
                <c:pt idx="2801">
                  <c:v>1.661087</c:v>
                </c:pt>
                <c:pt idx="2802">
                  <c:v>1.662153</c:v>
                </c:pt>
                <c:pt idx="2803">
                  <c:v>1.6625080000000001</c:v>
                </c:pt>
                <c:pt idx="2804">
                  <c:v>1.662863</c:v>
                </c:pt>
                <c:pt idx="2805">
                  <c:v>1.663041</c:v>
                </c:pt>
                <c:pt idx="2806">
                  <c:v>1.6633960000000001</c:v>
                </c:pt>
                <c:pt idx="2807">
                  <c:v>1.663751</c:v>
                </c:pt>
                <c:pt idx="2808">
                  <c:v>1.6641060000000001</c:v>
                </c:pt>
                <c:pt idx="2809">
                  <c:v>1.6644620000000001</c:v>
                </c:pt>
                <c:pt idx="2810">
                  <c:v>1.665527</c:v>
                </c:pt>
                <c:pt idx="2811">
                  <c:v>1.665705</c:v>
                </c:pt>
                <c:pt idx="2812">
                  <c:v>1.6660600000000001</c:v>
                </c:pt>
                <c:pt idx="2813">
                  <c:v>1.666415</c:v>
                </c:pt>
                <c:pt idx="2814">
                  <c:v>1.666771</c:v>
                </c:pt>
                <c:pt idx="2815">
                  <c:v>1.667481</c:v>
                </c:pt>
                <c:pt idx="2816">
                  <c:v>1.6678360000000001</c:v>
                </c:pt>
                <c:pt idx="2817">
                  <c:v>1.6681919999999999</c:v>
                </c:pt>
                <c:pt idx="2818">
                  <c:v>1.6690799999999999</c:v>
                </c:pt>
                <c:pt idx="2819">
                  <c:v>1.6697900000000001</c:v>
                </c:pt>
                <c:pt idx="2820">
                  <c:v>1.670145</c:v>
                </c:pt>
                <c:pt idx="2821">
                  <c:v>1.670501</c:v>
                </c:pt>
                <c:pt idx="2822">
                  <c:v>1.671211</c:v>
                </c:pt>
                <c:pt idx="2823">
                  <c:v>1.6717439999999999</c:v>
                </c:pt>
                <c:pt idx="2824">
                  <c:v>1.672099</c:v>
                </c:pt>
                <c:pt idx="2825">
                  <c:v>1.6724540000000001</c:v>
                </c:pt>
                <c:pt idx="2826">
                  <c:v>1.672809</c:v>
                </c:pt>
                <c:pt idx="2827">
                  <c:v>1.6735199999999999</c:v>
                </c:pt>
                <c:pt idx="2828">
                  <c:v>1.673875</c:v>
                </c:pt>
                <c:pt idx="2829">
                  <c:v>1.674763</c:v>
                </c:pt>
                <c:pt idx="2830">
                  <c:v>1.6754739999999999</c:v>
                </c:pt>
                <c:pt idx="2831">
                  <c:v>1.676007</c:v>
                </c:pt>
                <c:pt idx="2832">
                  <c:v>1.6763619999999999</c:v>
                </c:pt>
                <c:pt idx="2833">
                  <c:v>1.676895</c:v>
                </c:pt>
                <c:pt idx="2834">
                  <c:v>1.6770719999999999</c:v>
                </c:pt>
                <c:pt idx="2835">
                  <c:v>1.6774279999999999</c:v>
                </c:pt>
                <c:pt idx="2836">
                  <c:v>1.6779599999999999</c:v>
                </c:pt>
                <c:pt idx="2837">
                  <c:v>1.6781379999999999</c:v>
                </c:pt>
                <c:pt idx="2838">
                  <c:v>1.6792039999999999</c:v>
                </c:pt>
                <c:pt idx="2839">
                  <c:v>1.680447</c:v>
                </c:pt>
                <c:pt idx="2840">
                  <c:v>1.681157</c:v>
                </c:pt>
                <c:pt idx="2841">
                  <c:v>1.681513</c:v>
                </c:pt>
                <c:pt idx="2842">
                  <c:v>1.6827559999999999</c:v>
                </c:pt>
                <c:pt idx="2843">
                  <c:v>1.683111</c:v>
                </c:pt>
                <c:pt idx="2844">
                  <c:v>1.6838219999999999</c:v>
                </c:pt>
                <c:pt idx="2845">
                  <c:v>1.6845319999999999</c:v>
                </c:pt>
                <c:pt idx="2846">
                  <c:v>1.6847099999999999</c:v>
                </c:pt>
                <c:pt idx="2847">
                  <c:v>1.685065</c:v>
                </c:pt>
                <c:pt idx="2848">
                  <c:v>1.6854199999999999</c:v>
                </c:pt>
                <c:pt idx="2849">
                  <c:v>1.686131</c:v>
                </c:pt>
                <c:pt idx="2850">
                  <c:v>1.686841</c:v>
                </c:pt>
                <c:pt idx="2851">
                  <c:v>1.6871959999999999</c:v>
                </c:pt>
                <c:pt idx="2852">
                  <c:v>1.6884399999999999</c:v>
                </c:pt>
                <c:pt idx="2853">
                  <c:v>1.688795</c:v>
                </c:pt>
                <c:pt idx="2854">
                  <c:v>1.689505</c:v>
                </c:pt>
                <c:pt idx="2855">
                  <c:v>1.690393</c:v>
                </c:pt>
                <c:pt idx="2856">
                  <c:v>1.6907490000000001</c:v>
                </c:pt>
                <c:pt idx="2857">
                  <c:v>1.6918139999999999</c:v>
                </c:pt>
                <c:pt idx="2858">
                  <c:v>1.69217</c:v>
                </c:pt>
                <c:pt idx="2859">
                  <c:v>1.6928799999999999</c:v>
                </c:pt>
                <c:pt idx="2860">
                  <c:v>1.693058</c:v>
                </c:pt>
                <c:pt idx="2861">
                  <c:v>1.694123</c:v>
                </c:pt>
                <c:pt idx="2862">
                  <c:v>1.6944790000000001</c:v>
                </c:pt>
                <c:pt idx="2863">
                  <c:v>1.6951890000000001</c:v>
                </c:pt>
                <c:pt idx="2864">
                  <c:v>1.695722</c:v>
                </c:pt>
                <c:pt idx="2865">
                  <c:v>1.6964319999999999</c:v>
                </c:pt>
                <c:pt idx="2866">
                  <c:v>1.696788</c:v>
                </c:pt>
                <c:pt idx="2867">
                  <c:v>1.697498</c:v>
                </c:pt>
                <c:pt idx="2868">
                  <c:v>1.6978530000000001</c:v>
                </c:pt>
                <c:pt idx="2869">
                  <c:v>1.6982090000000001</c:v>
                </c:pt>
                <c:pt idx="2870">
                  <c:v>1.6987410000000001</c:v>
                </c:pt>
                <c:pt idx="2871">
                  <c:v>1.6990970000000001</c:v>
                </c:pt>
                <c:pt idx="2872">
                  <c:v>1.699452</c:v>
                </c:pt>
                <c:pt idx="2873">
                  <c:v>1.6998070000000001</c:v>
                </c:pt>
                <c:pt idx="2874">
                  <c:v>1.7008730000000001</c:v>
                </c:pt>
                <c:pt idx="2875">
                  <c:v>1.70105</c:v>
                </c:pt>
                <c:pt idx="2876">
                  <c:v>1.701406</c:v>
                </c:pt>
                <c:pt idx="2877">
                  <c:v>1.702116</c:v>
                </c:pt>
                <c:pt idx="2878">
                  <c:v>1.7028270000000001</c:v>
                </c:pt>
                <c:pt idx="2879">
                  <c:v>1.703182</c:v>
                </c:pt>
                <c:pt idx="2880">
                  <c:v>1.7035370000000001</c:v>
                </c:pt>
                <c:pt idx="2881">
                  <c:v>1.70407</c:v>
                </c:pt>
                <c:pt idx="2882">
                  <c:v>1.7044250000000001</c:v>
                </c:pt>
                <c:pt idx="2883">
                  <c:v>1.705136</c:v>
                </c:pt>
                <c:pt idx="2884">
                  <c:v>1.7054910000000001</c:v>
                </c:pt>
                <c:pt idx="2885">
                  <c:v>1.7065570000000001</c:v>
                </c:pt>
                <c:pt idx="2886">
                  <c:v>1.706734</c:v>
                </c:pt>
                <c:pt idx="2887">
                  <c:v>1.7070890000000001</c:v>
                </c:pt>
                <c:pt idx="2888">
                  <c:v>1.7078</c:v>
                </c:pt>
                <c:pt idx="2889">
                  <c:v>1.70851</c:v>
                </c:pt>
                <c:pt idx="2890">
                  <c:v>1.708866</c:v>
                </c:pt>
                <c:pt idx="2891">
                  <c:v>1.709398</c:v>
                </c:pt>
                <c:pt idx="2892">
                  <c:v>1.7101090000000001</c:v>
                </c:pt>
                <c:pt idx="2893">
                  <c:v>1.7108190000000001</c:v>
                </c:pt>
                <c:pt idx="2894">
                  <c:v>1.7111749999999999</c:v>
                </c:pt>
                <c:pt idx="2895">
                  <c:v>1.7120629999999999</c:v>
                </c:pt>
                <c:pt idx="2896">
                  <c:v>1.712418</c:v>
                </c:pt>
                <c:pt idx="2897">
                  <c:v>1.713128</c:v>
                </c:pt>
                <c:pt idx="2898">
                  <c:v>1.713484</c:v>
                </c:pt>
                <c:pt idx="2899">
                  <c:v>1.7145490000000001</c:v>
                </c:pt>
                <c:pt idx="2900">
                  <c:v>1.7156149999999999</c:v>
                </c:pt>
                <c:pt idx="2901">
                  <c:v>1.7163250000000001</c:v>
                </c:pt>
                <c:pt idx="2902">
                  <c:v>1.7166809999999999</c:v>
                </c:pt>
                <c:pt idx="2903">
                  <c:v>1.717746</c:v>
                </c:pt>
                <c:pt idx="2904">
                  <c:v>1.718102</c:v>
                </c:pt>
                <c:pt idx="2905">
                  <c:v>1.7184569999999999</c:v>
                </c:pt>
                <c:pt idx="2906">
                  <c:v>1.718812</c:v>
                </c:pt>
                <c:pt idx="2907">
                  <c:v>1.7191669999999999</c:v>
                </c:pt>
                <c:pt idx="2908">
                  <c:v>1.719878</c:v>
                </c:pt>
                <c:pt idx="2909">
                  <c:v>1.7200549999999999</c:v>
                </c:pt>
                <c:pt idx="2910">
                  <c:v>1.720766</c:v>
                </c:pt>
                <c:pt idx="2911">
                  <c:v>1.7211209999999999</c:v>
                </c:pt>
                <c:pt idx="2912">
                  <c:v>1.721476</c:v>
                </c:pt>
                <c:pt idx="2913">
                  <c:v>1.721832</c:v>
                </c:pt>
                <c:pt idx="2914">
                  <c:v>1.7221869999999999</c:v>
                </c:pt>
                <c:pt idx="2915">
                  <c:v>1.72343</c:v>
                </c:pt>
                <c:pt idx="2916">
                  <c:v>1.7237849999999999</c:v>
                </c:pt>
                <c:pt idx="2917">
                  <c:v>1.724496</c:v>
                </c:pt>
                <c:pt idx="2918">
                  <c:v>1.725384</c:v>
                </c:pt>
                <c:pt idx="2919">
                  <c:v>1.7257389999999999</c:v>
                </c:pt>
                <c:pt idx="2920">
                  <c:v>1.7268049999999999</c:v>
                </c:pt>
                <c:pt idx="2921">
                  <c:v>1.7275149999999999</c:v>
                </c:pt>
                <c:pt idx="2922">
                  <c:v>1.72787</c:v>
                </c:pt>
                <c:pt idx="2923">
                  <c:v>1.729114</c:v>
                </c:pt>
                <c:pt idx="2924">
                  <c:v>1.7301789999999999</c:v>
                </c:pt>
                <c:pt idx="2925">
                  <c:v>1.7305349999999999</c:v>
                </c:pt>
                <c:pt idx="2926">
                  <c:v>1.7312449999999999</c:v>
                </c:pt>
                <c:pt idx="2927">
                  <c:v>1.731778</c:v>
                </c:pt>
                <c:pt idx="2928">
                  <c:v>1.732666</c:v>
                </c:pt>
                <c:pt idx="2929">
                  <c:v>1.7330209999999999</c:v>
                </c:pt>
                <c:pt idx="2930">
                  <c:v>1.7337320000000001</c:v>
                </c:pt>
                <c:pt idx="2931">
                  <c:v>1.7349749999999999</c:v>
                </c:pt>
                <c:pt idx="2932">
                  <c:v>1.736218</c:v>
                </c:pt>
                <c:pt idx="2933">
                  <c:v>1.7369289999999999</c:v>
                </c:pt>
                <c:pt idx="2934">
                  <c:v>1.7372840000000001</c:v>
                </c:pt>
                <c:pt idx="2935">
                  <c:v>1.7376389999999999</c:v>
                </c:pt>
                <c:pt idx="2936">
                  <c:v>1.7383500000000001</c:v>
                </c:pt>
                <c:pt idx="2937">
                  <c:v>1.7387049999999999</c:v>
                </c:pt>
                <c:pt idx="2938">
                  <c:v>1.738883</c:v>
                </c:pt>
                <c:pt idx="2939">
                  <c:v>1.7394160000000001</c:v>
                </c:pt>
                <c:pt idx="2940">
                  <c:v>1.7401260000000001</c:v>
                </c:pt>
                <c:pt idx="2941">
                  <c:v>1.7404809999999999</c:v>
                </c:pt>
                <c:pt idx="2942">
                  <c:v>1.740837</c:v>
                </c:pt>
                <c:pt idx="2943">
                  <c:v>1.741547</c:v>
                </c:pt>
                <c:pt idx="2944">
                  <c:v>1.7420800000000001</c:v>
                </c:pt>
                <c:pt idx="2945">
                  <c:v>1.7427900000000001</c:v>
                </c:pt>
                <c:pt idx="2946">
                  <c:v>1.7438560000000001</c:v>
                </c:pt>
                <c:pt idx="2947">
                  <c:v>1.744211</c:v>
                </c:pt>
                <c:pt idx="2948">
                  <c:v>1.745099</c:v>
                </c:pt>
                <c:pt idx="2949">
                  <c:v>1.7454540000000001</c:v>
                </c:pt>
                <c:pt idx="2950">
                  <c:v>1.7458100000000001</c:v>
                </c:pt>
                <c:pt idx="2951">
                  <c:v>1.746165</c:v>
                </c:pt>
                <c:pt idx="2952">
                  <c:v>1.746875</c:v>
                </c:pt>
                <c:pt idx="2953">
                  <c:v>1.7474080000000001</c:v>
                </c:pt>
                <c:pt idx="2954">
                  <c:v>1.7477640000000001</c:v>
                </c:pt>
                <c:pt idx="2955">
                  <c:v>1.748119</c:v>
                </c:pt>
                <c:pt idx="2956">
                  <c:v>1.7484740000000001</c:v>
                </c:pt>
                <c:pt idx="2957">
                  <c:v>1.748829</c:v>
                </c:pt>
                <c:pt idx="2958">
                  <c:v>1.7495400000000001</c:v>
                </c:pt>
                <c:pt idx="2959">
                  <c:v>1.749717</c:v>
                </c:pt>
                <c:pt idx="2960">
                  <c:v>1.750783</c:v>
                </c:pt>
                <c:pt idx="2961">
                  <c:v>1.7511380000000001</c:v>
                </c:pt>
                <c:pt idx="2962">
                  <c:v>1.751493</c:v>
                </c:pt>
                <c:pt idx="2963">
                  <c:v>1.751849</c:v>
                </c:pt>
                <c:pt idx="2964">
                  <c:v>1.752559</c:v>
                </c:pt>
                <c:pt idx="2965">
                  <c:v>1.7529140000000001</c:v>
                </c:pt>
                <c:pt idx="2966">
                  <c:v>1.753625</c:v>
                </c:pt>
                <c:pt idx="2967">
                  <c:v>1.7539800000000001</c:v>
                </c:pt>
                <c:pt idx="2968">
                  <c:v>1.7550460000000001</c:v>
                </c:pt>
                <c:pt idx="2969">
                  <c:v>1.755223</c:v>
                </c:pt>
                <c:pt idx="2970">
                  <c:v>1.756289</c:v>
                </c:pt>
                <c:pt idx="2971">
                  <c:v>1.7566440000000001</c:v>
                </c:pt>
                <c:pt idx="2972">
                  <c:v>1.757355</c:v>
                </c:pt>
                <c:pt idx="2973">
                  <c:v>1.7584200000000001</c:v>
                </c:pt>
                <c:pt idx="2974">
                  <c:v>1.7587759999999999</c:v>
                </c:pt>
                <c:pt idx="2975">
                  <c:v>1.759131</c:v>
                </c:pt>
                <c:pt idx="2976">
                  <c:v>1.7594860000000001</c:v>
                </c:pt>
                <c:pt idx="2977">
                  <c:v>1.760197</c:v>
                </c:pt>
                <c:pt idx="2978">
                  <c:v>1.7605519999999999</c:v>
                </c:pt>
                <c:pt idx="2979">
                  <c:v>1.760729</c:v>
                </c:pt>
                <c:pt idx="2980">
                  <c:v>1.761085</c:v>
                </c:pt>
                <c:pt idx="2981">
                  <c:v>1.761795</c:v>
                </c:pt>
                <c:pt idx="2982">
                  <c:v>1.7621500000000001</c:v>
                </c:pt>
                <c:pt idx="2983">
                  <c:v>1.7625059999999999</c:v>
                </c:pt>
                <c:pt idx="2984">
                  <c:v>1.762861</c:v>
                </c:pt>
                <c:pt idx="2985">
                  <c:v>1.763749</c:v>
                </c:pt>
                <c:pt idx="2986">
                  <c:v>1.7641039999999999</c:v>
                </c:pt>
                <c:pt idx="2987">
                  <c:v>1.764459</c:v>
                </c:pt>
                <c:pt idx="2988">
                  <c:v>1.7651699999999999</c:v>
                </c:pt>
                <c:pt idx="2989">
                  <c:v>1.7660579999999999</c:v>
                </c:pt>
                <c:pt idx="2990">
                  <c:v>1.766413</c:v>
                </c:pt>
                <c:pt idx="2991">
                  <c:v>1.7671239999999999</c:v>
                </c:pt>
                <c:pt idx="2992">
                  <c:v>1.767479</c:v>
                </c:pt>
                <c:pt idx="2993">
                  <c:v>1.7678339999999999</c:v>
                </c:pt>
                <c:pt idx="2994">
                  <c:v>1.768189</c:v>
                </c:pt>
                <c:pt idx="2995">
                  <c:v>1.768545</c:v>
                </c:pt>
                <c:pt idx="2996">
                  <c:v>1.7697879999999999</c:v>
                </c:pt>
                <c:pt idx="2997">
                  <c:v>1.770143</c:v>
                </c:pt>
                <c:pt idx="2998">
                  <c:v>1.7708539999999999</c:v>
                </c:pt>
                <c:pt idx="2999">
                  <c:v>1.7717419999999999</c:v>
                </c:pt>
                <c:pt idx="3000">
                  <c:v>1.772097</c:v>
                </c:pt>
                <c:pt idx="3001">
                  <c:v>1.772807</c:v>
                </c:pt>
                <c:pt idx="3002">
                  <c:v>1.773163</c:v>
                </c:pt>
                <c:pt idx="3003">
                  <c:v>1.773873</c:v>
                </c:pt>
                <c:pt idx="3004">
                  <c:v>1.774583</c:v>
                </c:pt>
                <c:pt idx="3005">
                  <c:v>1.775649</c:v>
                </c:pt>
                <c:pt idx="3006">
                  <c:v>1.7760039999999999</c:v>
                </c:pt>
                <c:pt idx="3007">
                  <c:v>1.776715</c:v>
                </c:pt>
                <c:pt idx="3008">
                  <c:v>1.777425</c:v>
                </c:pt>
                <c:pt idx="3009">
                  <c:v>1.7777810000000001</c:v>
                </c:pt>
                <c:pt idx="3010">
                  <c:v>1.778491</c:v>
                </c:pt>
                <c:pt idx="3011">
                  <c:v>1.7788459999999999</c:v>
                </c:pt>
                <c:pt idx="3012">
                  <c:v>1.779202</c:v>
                </c:pt>
                <c:pt idx="3013">
                  <c:v>1.78009</c:v>
                </c:pt>
                <c:pt idx="3014">
                  <c:v>1.781155</c:v>
                </c:pt>
                <c:pt idx="3015">
                  <c:v>1.7815099999999999</c:v>
                </c:pt>
                <c:pt idx="3016">
                  <c:v>1.7823990000000001</c:v>
                </c:pt>
                <c:pt idx="3017">
                  <c:v>1.7827539999999999</c:v>
                </c:pt>
                <c:pt idx="3018">
                  <c:v>1.7834639999999999</c:v>
                </c:pt>
                <c:pt idx="3019">
                  <c:v>1.78382</c:v>
                </c:pt>
                <c:pt idx="3020">
                  <c:v>1.7845299999999999</c:v>
                </c:pt>
                <c:pt idx="3021">
                  <c:v>1.784708</c:v>
                </c:pt>
                <c:pt idx="3022">
                  <c:v>1.7850630000000001</c:v>
                </c:pt>
                <c:pt idx="3023">
                  <c:v>1.7857730000000001</c:v>
                </c:pt>
                <c:pt idx="3024">
                  <c:v>1.786484</c:v>
                </c:pt>
                <c:pt idx="3025">
                  <c:v>1.7868390000000001</c:v>
                </c:pt>
                <c:pt idx="3026">
                  <c:v>1.7875490000000001</c:v>
                </c:pt>
                <c:pt idx="3027">
                  <c:v>1.7880819999999999</c:v>
                </c:pt>
                <c:pt idx="3028">
                  <c:v>1.7884370000000001</c:v>
                </c:pt>
                <c:pt idx="3029">
                  <c:v>1.789148</c:v>
                </c:pt>
                <c:pt idx="3030">
                  <c:v>1.790036</c:v>
                </c:pt>
                <c:pt idx="3031">
                  <c:v>1.7903910000000001</c:v>
                </c:pt>
                <c:pt idx="3032">
                  <c:v>1.791102</c:v>
                </c:pt>
                <c:pt idx="3033">
                  <c:v>1.7914570000000001</c:v>
                </c:pt>
                <c:pt idx="3034">
                  <c:v>1.7921670000000001</c:v>
                </c:pt>
                <c:pt idx="3035">
                  <c:v>1.7925230000000001</c:v>
                </c:pt>
                <c:pt idx="3036">
                  <c:v>1.793588</c:v>
                </c:pt>
                <c:pt idx="3037">
                  <c:v>1.7941210000000001</c:v>
                </c:pt>
                <c:pt idx="3038">
                  <c:v>1.7950090000000001</c:v>
                </c:pt>
                <c:pt idx="3039">
                  <c:v>1.7951870000000001</c:v>
                </c:pt>
                <c:pt idx="3040">
                  <c:v>1.7958970000000001</c:v>
                </c:pt>
                <c:pt idx="3041">
                  <c:v>1.7960750000000001</c:v>
                </c:pt>
                <c:pt idx="3042">
                  <c:v>1.79643</c:v>
                </c:pt>
                <c:pt idx="3043">
                  <c:v>1.797318</c:v>
                </c:pt>
                <c:pt idx="3044">
                  <c:v>1.7978510000000001</c:v>
                </c:pt>
                <c:pt idx="3045">
                  <c:v>1.798562</c:v>
                </c:pt>
                <c:pt idx="3046">
                  <c:v>1.79945</c:v>
                </c:pt>
                <c:pt idx="3047">
                  <c:v>1.7998050000000001</c:v>
                </c:pt>
                <c:pt idx="3048">
                  <c:v>1.80016</c:v>
                </c:pt>
                <c:pt idx="3049">
                  <c:v>1.8008710000000001</c:v>
                </c:pt>
                <c:pt idx="3050">
                  <c:v>1.801404</c:v>
                </c:pt>
                <c:pt idx="3051">
                  <c:v>1.802114</c:v>
                </c:pt>
                <c:pt idx="3052">
                  <c:v>1.802824</c:v>
                </c:pt>
                <c:pt idx="3053">
                  <c:v>1.80318</c:v>
                </c:pt>
                <c:pt idx="3054">
                  <c:v>1.8035350000000001</c:v>
                </c:pt>
                <c:pt idx="3055">
                  <c:v>1.804068</c:v>
                </c:pt>
                <c:pt idx="3056">
                  <c:v>1.8044230000000001</c:v>
                </c:pt>
                <c:pt idx="3057">
                  <c:v>1.8051330000000001</c:v>
                </c:pt>
                <c:pt idx="3058">
                  <c:v>1.8054889999999999</c:v>
                </c:pt>
                <c:pt idx="3059">
                  <c:v>1.806554</c:v>
                </c:pt>
                <c:pt idx="3060">
                  <c:v>1.8070870000000001</c:v>
                </c:pt>
                <c:pt idx="3061">
                  <c:v>1.807442</c:v>
                </c:pt>
                <c:pt idx="3062">
                  <c:v>1.807798</c:v>
                </c:pt>
                <c:pt idx="3063">
                  <c:v>1.8081529999999999</c:v>
                </c:pt>
                <c:pt idx="3064">
                  <c:v>1.8088630000000001</c:v>
                </c:pt>
                <c:pt idx="3065">
                  <c:v>1.8101069999999999</c:v>
                </c:pt>
                <c:pt idx="3066">
                  <c:v>1.8108169999999999</c:v>
                </c:pt>
                <c:pt idx="3067">
                  <c:v>1.811172</c:v>
                </c:pt>
                <c:pt idx="3068">
                  <c:v>1.8117049999999999</c:v>
                </c:pt>
                <c:pt idx="3069">
                  <c:v>1.812416</c:v>
                </c:pt>
                <c:pt idx="3070">
                  <c:v>1.8134809999999999</c:v>
                </c:pt>
                <c:pt idx="3071">
                  <c:v>1.8145469999999999</c:v>
                </c:pt>
                <c:pt idx="3072">
                  <c:v>1.81579</c:v>
                </c:pt>
                <c:pt idx="3073">
                  <c:v>1.816146</c:v>
                </c:pt>
                <c:pt idx="3074">
                  <c:v>1.816856</c:v>
                </c:pt>
                <c:pt idx="3075">
                  <c:v>1.8180989999999999</c:v>
                </c:pt>
                <c:pt idx="3076">
                  <c:v>1.81881</c:v>
                </c:pt>
                <c:pt idx="3077">
                  <c:v>1.8191649999999999</c:v>
                </c:pt>
                <c:pt idx="3078">
                  <c:v>1.81952</c:v>
                </c:pt>
                <c:pt idx="3079">
                  <c:v>1.8200529999999999</c:v>
                </c:pt>
                <c:pt idx="3080">
                  <c:v>1.820408</c:v>
                </c:pt>
                <c:pt idx="3081">
                  <c:v>1.8211189999999999</c:v>
                </c:pt>
                <c:pt idx="3082">
                  <c:v>1.821474</c:v>
                </c:pt>
                <c:pt idx="3083">
                  <c:v>1.8218289999999999</c:v>
                </c:pt>
                <c:pt idx="3084">
                  <c:v>1.8221849999999999</c:v>
                </c:pt>
                <c:pt idx="3085">
                  <c:v>1.82254</c:v>
                </c:pt>
                <c:pt idx="3086">
                  <c:v>1.8227169999999999</c:v>
                </c:pt>
                <c:pt idx="3087">
                  <c:v>1.8237829999999999</c:v>
                </c:pt>
                <c:pt idx="3088">
                  <c:v>1.824138</c:v>
                </c:pt>
                <c:pt idx="3089">
                  <c:v>1.8248489999999999</c:v>
                </c:pt>
                <c:pt idx="3090">
                  <c:v>1.825204</c:v>
                </c:pt>
                <c:pt idx="3091">
                  <c:v>1.8253820000000001</c:v>
                </c:pt>
                <c:pt idx="3092">
                  <c:v>1.826092</c:v>
                </c:pt>
                <c:pt idx="3093">
                  <c:v>1.8264469999999999</c:v>
                </c:pt>
                <c:pt idx="3094">
                  <c:v>1.8271580000000001</c:v>
                </c:pt>
                <c:pt idx="3095">
                  <c:v>1.8275129999999999</c:v>
                </c:pt>
                <c:pt idx="3096">
                  <c:v>1.8284009999999999</c:v>
                </c:pt>
                <c:pt idx="3097">
                  <c:v>1.8291120000000001</c:v>
                </c:pt>
                <c:pt idx="3098">
                  <c:v>1.829467</c:v>
                </c:pt>
                <c:pt idx="3099">
                  <c:v>1.8298220000000001</c:v>
                </c:pt>
                <c:pt idx="3100">
                  <c:v>1.830533</c:v>
                </c:pt>
                <c:pt idx="3101">
                  <c:v>1.8307100000000001</c:v>
                </c:pt>
                <c:pt idx="3102">
                  <c:v>1.8310649999999999</c:v>
                </c:pt>
                <c:pt idx="3103">
                  <c:v>1.8317760000000001</c:v>
                </c:pt>
                <c:pt idx="3104">
                  <c:v>1.8328420000000001</c:v>
                </c:pt>
                <c:pt idx="3105">
                  <c:v>1.833907</c:v>
                </c:pt>
                <c:pt idx="3106">
                  <c:v>1.8346180000000001</c:v>
                </c:pt>
                <c:pt idx="3107">
                  <c:v>1.834973</c:v>
                </c:pt>
                <c:pt idx="3108">
                  <c:v>1.835683</c:v>
                </c:pt>
                <c:pt idx="3109">
                  <c:v>1.8362160000000001</c:v>
                </c:pt>
                <c:pt idx="3110">
                  <c:v>1.836927</c:v>
                </c:pt>
                <c:pt idx="3111">
                  <c:v>1.8371040000000001</c:v>
                </c:pt>
                <c:pt idx="3112">
                  <c:v>1.837637</c:v>
                </c:pt>
                <c:pt idx="3113">
                  <c:v>1.8381700000000001</c:v>
                </c:pt>
                <c:pt idx="3114">
                  <c:v>1.838703</c:v>
                </c:pt>
                <c:pt idx="3115">
                  <c:v>1.839591</c:v>
                </c:pt>
                <c:pt idx="3116">
                  <c:v>1.8399460000000001</c:v>
                </c:pt>
                <c:pt idx="3117">
                  <c:v>1.840657</c:v>
                </c:pt>
                <c:pt idx="3118">
                  <c:v>1.8410120000000001</c:v>
                </c:pt>
                <c:pt idx="3119">
                  <c:v>1.8420780000000001</c:v>
                </c:pt>
                <c:pt idx="3120">
                  <c:v>1.8427880000000001</c:v>
                </c:pt>
                <c:pt idx="3121">
                  <c:v>1.843143</c:v>
                </c:pt>
                <c:pt idx="3122">
                  <c:v>1.8434980000000001</c:v>
                </c:pt>
                <c:pt idx="3123">
                  <c:v>1.844209</c:v>
                </c:pt>
                <c:pt idx="3124">
                  <c:v>1.844387</c:v>
                </c:pt>
                <c:pt idx="3125">
                  <c:v>1.8454520000000001</c:v>
                </c:pt>
                <c:pt idx="3126">
                  <c:v>1.8458079999999999</c:v>
                </c:pt>
                <c:pt idx="3127">
                  <c:v>1.8465180000000001</c:v>
                </c:pt>
                <c:pt idx="3128">
                  <c:v>1.847761</c:v>
                </c:pt>
                <c:pt idx="3129">
                  <c:v>1.8484719999999999</c:v>
                </c:pt>
                <c:pt idx="3130">
                  <c:v>1.848827</c:v>
                </c:pt>
                <c:pt idx="3131">
                  <c:v>1.849537</c:v>
                </c:pt>
                <c:pt idx="3132">
                  <c:v>1.849715</c:v>
                </c:pt>
                <c:pt idx="3133">
                  <c:v>1.8500700000000001</c:v>
                </c:pt>
                <c:pt idx="3134">
                  <c:v>1.850425</c:v>
                </c:pt>
                <c:pt idx="3135">
                  <c:v>1.8511359999999999</c:v>
                </c:pt>
                <c:pt idx="3136">
                  <c:v>1.851491</c:v>
                </c:pt>
                <c:pt idx="3137">
                  <c:v>1.8522019999999999</c:v>
                </c:pt>
                <c:pt idx="3138">
                  <c:v>1.852379</c:v>
                </c:pt>
                <c:pt idx="3139">
                  <c:v>1.853445</c:v>
                </c:pt>
                <c:pt idx="3140">
                  <c:v>1.8537999999999999</c:v>
                </c:pt>
                <c:pt idx="3141">
                  <c:v>1.854511</c:v>
                </c:pt>
                <c:pt idx="3142">
                  <c:v>1.855221</c:v>
                </c:pt>
                <c:pt idx="3143">
                  <c:v>1.8557539999999999</c:v>
                </c:pt>
                <c:pt idx="3144">
                  <c:v>1.856997</c:v>
                </c:pt>
                <c:pt idx="3145">
                  <c:v>1.8573519999999999</c:v>
                </c:pt>
                <c:pt idx="3146">
                  <c:v>1.858241</c:v>
                </c:pt>
                <c:pt idx="3147">
                  <c:v>1.858951</c:v>
                </c:pt>
                <c:pt idx="3148">
                  <c:v>1.8593059999999999</c:v>
                </c:pt>
                <c:pt idx="3149">
                  <c:v>1.8596619999999999</c:v>
                </c:pt>
                <c:pt idx="3150">
                  <c:v>1.8605499999999999</c:v>
                </c:pt>
                <c:pt idx="3151">
                  <c:v>1.860727</c:v>
                </c:pt>
                <c:pt idx="3152">
                  <c:v>1.8614379999999999</c:v>
                </c:pt>
                <c:pt idx="3153">
                  <c:v>1.861793</c:v>
                </c:pt>
                <c:pt idx="3154">
                  <c:v>1.862503</c:v>
                </c:pt>
                <c:pt idx="3155">
                  <c:v>1.862859</c:v>
                </c:pt>
                <c:pt idx="3156">
                  <c:v>1.8641019999999999</c:v>
                </c:pt>
                <c:pt idx="3157">
                  <c:v>1.864457</c:v>
                </c:pt>
                <c:pt idx="3158">
                  <c:v>1.8651679999999999</c:v>
                </c:pt>
                <c:pt idx="3159">
                  <c:v>1.865523</c:v>
                </c:pt>
                <c:pt idx="3160">
                  <c:v>1.8660559999999999</c:v>
                </c:pt>
                <c:pt idx="3161">
                  <c:v>1.866411</c:v>
                </c:pt>
                <c:pt idx="3162">
                  <c:v>1.8667659999999999</c:v>
                </c:pt>
                <c:pt idx="3163">
                  <c:v>1.8674770000000001</c:v>
                </c:pt>
                <c:pt idx="3164">
                  <c:v>1.8678319999999999</c:v>
                </c:pt>
                <c:pt idx="3165">
                  <c:v>1.868187</c:v>
                </c:pt>
                <c:pt idx="3166">
                  <c:v>1.8685419999999999</c:v>
                </c:pt>
                <c:pt idx="3167">
                  <c:v>1.8688979999999999</c:v>
                </c:pt>
                <c:pt idx="3168">
                  <c:v>1.8697859999999999</c:v>
                </c:pt>
                <c:pt idx="3169">
                  <c:v>1.8701410000000001</c:v>
                </c:pt>
                <c:pt idx="3170">
                  <c:v>1.870851</c:v>
                </c:pt>
                <c:pt idx="3171">
                  <c:v>1.8712070000000001</c:v>
                </c:pt>
                <c:pt idx="3172">
                  <c:v>1.871739</c:v>
                </c:pt>
                <c:pt idx="3173">
                  <c:v>1.8720950000000001</c:v>
                </c:pt>
                <c:pt idx="3174">
                  <c:v>1.8724499999999999</c:v>
                </c:pt>
                <c:pt idx="3175">
                  <c:v>1.8731599999999999</c:v>
                </c:pt>
                <c:pt idx="3176">
                  <c:v>1.873516</c:v>
                </c:pt>
                <c:pt idx="3177">
                  <c:v>1.8738710000000001</c:v>
                </c:pt>
                <c:pt idx="3178">
                  <c:v>1.8742259999999999</c:v>
                </c:pt>
                <c:pt idx="3179">
                  <c:v>1.8745810000000001</c:v>
                </c:pt>
                <c:pt idx="3180">
                  <c:v>1.875292</c:v>
                </c:pt>
                <c:pt idx="3181">
                  <c:v>1.8754690000000001</c:v>
                </c:pt>
                <c:pt idx="3182">
                  <c:v>1.8758250000000001</c:v>
                </c:pt>
                <c:pt idx="3183">
                  <c:v>1.8765350000000001</c:v>
                </c:pt>
                <c:pt idx="3184">
                  <c:v>1.877068</c:v>
                </c:pt>
                <c:pt idx="3185">
                  <c:v>1.8774230000000001</c:v>
                </c:pt>
                <c:pt idx="3186">
                  <c:v>1.877956</c:v>
                </c:pt>
                <c:pt idx="3187">
                  <c:v>1.878844</c:v>
                </c:pt>
                <c:pt idx="3188">
                  <c:v>1.8791990000000001</c:v>
                </c:pt>
                <c:pt idx="3189">
                  <c:v>1.8804430000000001</c:v>
                </c:pt>
                <c:pt idx="3190">
                  <c:v>1.8811530000000001</c:v>
                </c:pt>
                <c:pt idx="3191">
                  <c:v>1.881508</c:v>
                </c:pt>
                <c:pt idx="3192">
                  <c:v>1.882752</c:v>
                </c:pt>
                <c:pt idx="3193">
                  <c:v>1.8831070000000001</c:v>
                </c:pt>
                <c:pt idx="3194">
                  <c:v>1.8838170000000001</c:v>
                </c:pt>
                <c:pt idx="3195">
                  <c:v>1.8847050000000001</c:v>
                </c:pt>
                <c:pt idx="3196">
                  <c:v>1.8850610000000001</c:v>
                </c:pt>
                <c:pt idx="3197">
                  <c:v>1.8857710000000001</c:v>
                </c:pt>
                <c:pt idx="3198">
                  <c:v>1.886126</c:v>
                </c:pt>
                <c:pt idx="3199">
                  <c:v>1.886482</c:v>
                </c:pt>
                <c:pt idx="3200">
                  <c:v>1.8868370000000001</c:v>
                </c:pt>
                <c:pt idx="3201">
                  <c:v>1.887192</c:v>
                </c:pt>
                <c:pt idx="3202">
                  <c:v>1.8884350000000001</c:v>
                </c:pt>
                <c:pt idx="3203">
                  <c:v>1.889146</c:v>
                </c:pt>
                <c:pt idx="3204">
                  <c:v>1.8895010000000001</c:v>
                </c:pt>
                <c:pt idx="3205">
                  <c:v>1.8902110000000001</c:v>
                </c:pt>
                <c:pt idx="3206">
                  <c:v>1.8903890000000001</c:v>
                </c:pt>
                <c:pt idx="3207">
                  <c:v>1.890744</c:v>
                </c:pt>
                <c:pt idx="3208">
                  <c:v>1.89181</c:v>
                </c:pt>
                <c:pt idx="3209">
                  <c:v>1.8921650000000001</c:v>
                </c:pt>
                <c:pt idx="3210">
                  <c:v>1.892876</c:v>
                </c:pt>
                <c:pt idx="3211">
                  <c:v>1.8941190000000001</c:v>
                </c:pt>
                <c:pt idx="3212">
                  <c:v>1.894474</c:v>
                </c:pt>
                <c:pt idx="3213">
                  <c:v>1.8951849999999999</c:v>
                </c:pt>
                <c:pt idx="3214">
                  <c:v>1.895718</c:v>
                </c:pt>
                <c:pt idx="3215">
                  <c:v>1.8960729999999999</c:v>
                </c:pt>
                <c:pt idx="3216">
                  <c:v>1.896428</c:v>
                </c:pt>
                <c:pt idx="3217">
                  <c:v>1.897138</c:v>
                </c:pt>
                <c:pt idx="3218">
                  <c:v>1.897494</c:v>
                </c:pt>
                <c:pt idx="3219">
                  <c:v>1.8978489999999999</c:v>
                </c:pt>
                <c:pt idx="3220">
                  <c:v>1.8987369999999999</c:v>
                </c:pt>
                <c:pt idx="3221">
                  <c:v>1.89927</c:v>
                </c:pt>
                <c:pt idx="3222">
                  <c:v>1.8996249999999999</c:v>
                </c:pt>
                <c:pt idx="3223">
                  <c:v>1.8998029999999999</c:v>
                </c:pt>
                <c:pt idx="3224">
                  <c:v>1.900158</c:v>
                </c:pt>
                <c:pt idx="3225">
                  <c:v>1.900868</c:v>
                </c:pt>
                <c:pt idx="3226">
                  <c:v>1.9014009999999999</c:v>
                </c:pt>
                <c:pt idx="3227">
                  <c:v>1.902112</c:v>
                </c:pt>
                <c:pt idx="3228">
                  <c:v>1.902822</c:v>
                </c:pt>
                <c:pt idx="3229">
                  <c:v>1.9031769999999999</c:v>
                </c:pt>
                <c:pt idx="3230">
                  <c:v>1.9035329999999999</c:v>
                </c:pt>
                <c:pt idx="3231">
                  <c:v>1.9044209999999999</c:v>
                </c:pt>
                <c:pt idx="3232">
                  <c:v>1.9051309999999999</c:v>
                </c:pt>
                <c:pt idx="3233">
                  <c:v>1.905486</c:v>
                </c:pt>
                <c:pt idx="3234">
                  <c:v>1.905842</c:v>
                </c:pt>
                <c:pt idx="3235">
                  <c:v>1.90673</c:v>
                </c:pt>
                <c:pt idx="3236">
                  <c:v>1.9070849999999999</c:v>
                </c:pt>
                <c:pt idx="3237">
                  <c:v>1.90744</c:v>
                </c:pt>
                <c:pt idx="3238">
                  <c:v>1.9077949999999999</c:v>
                </c:pt>
                <c:pt idx="3239">
                  <c:v>1.9081509999999999</c:v>
                </c:pt>
                <c:pt idx="3240">
                  <c:v>1.9088609999999999</c:v>
                </c:pt>
                <c:pt idx="3241">
                  <c:v>1.9097489999999999</c:v>
                </c:pt>
                <c:pt idx="3242">
                  <c:v>1.9101049999999999</c:v>
                </c:pt>
                <c:pt idx="3243">
                  <c:v>1.91046</c:v>
                </c:pt>
                <c:pt idx="3244">
                  <c:v>1.9108149999999999</c:v>
                </c:pt>
                <c:pt idx="3245">
                  <c:v>1.91117</c:v>
                </c:pt>
                <c:pt idx="3246">
                  <c:v>1.9124129999999999</c:v>
                </c:pt>
                <c:pt idx="3247">
                  <c:v>1.9134789999999999</c:v>
                </c:pt>
                <c:pt idx="3248">
                  <c:v>1.9145449999999999</c:v>
                </c:pt>
                <c:pt idx="3249">
                  <c:v>1.914723</c:v>
                </c:pt>
                <c:pt idx="3250">
                  <c:v>1.9150780000000001</c:v>
                </c:pt>
                <c:pt idx="3251">
                  <c:v>1.915788</c:v>
                </c:pt>
                <c:pt idx="3252">
                  <c:v>1.9161429999999999</c:v>
                </c:pt>
                <c:pt idx="3253">
                  <c:v>1.9168540000000001</c:v>
                </c:pt>
                <c:pt idx="3254">
                  <c:v>1.9172089999999999</c:v>
                </c:pt>
                <c:pt idx="3255">
                  <c:v>1.918275</c:v>
                </c:pt>
                <c:pt idx="3256">
                  <c:v>1.9189849999999999</c:v>
                </c:pt>
                <c:pt idx="3257">
                  <c:v>1.91934</c:v>
                </c:pt>
                <c:pt idx="3258">
                  <c:v>1.920051</c:v>
                </c:pt>
                <c:pt idx="3259">
                  <c:v>1.9204060000000001</c:v>
                </c:pt>
                <c:pt idx="3260">
                  <c:v>1.921117</c:v>
                </c:pt>
                <c:pt idx="3261">
                  <c:v>1.9214720000000001</c:v>
                </c:pt>
                <c:pt idx="3262">
                  <c:v>1.921827</c:v>
                </c:pt>
                <c:pt idx="3263">
                  <c:v>1.9225380000000001</c:v>
                </c:pt>
                <c:pt idx="3264">
                  <c:v>1.9234260000000001</c:v>
                </c:pt>
                <c:pt idx="3265">
                  <c:v>1.923781</c:v>
                </c:pt>
                <c:pt idx="3266">
                  <c:v>1.9241360000000001</c:v>
                </c:pt>
                <c:pt idx="3267">
                  <c:v>1.924847</c:v>
                </c:pt>
                <c:pt idx="3268">
                  <c:v>1.9253800000000001</c:v>
                </c:pt>
                <c:pt idx="3269">
                  <c:v>1.9260900000000001</c:v>
                </c:pt>
                <c:pt idx="3270">
                  <c:v>1.926445</c:v>
                </c:pt>
                <c:pt idx="3271">
                  <c:v>1.9271560000000001</c:v>
                </c:pt>
                <c:pt idx="3272">
                  <c:v>1.927511</c:v>
                </c:pt>
                <c:pt idx="3273">
                  <c:v>1.9278660000000001</c:v>
                </c:pt>
                <c:pt idx="3274">
                  <c:v>1.928399</c:v>
                </c:pt>
                <c:pt idx="3275">
                  <c:v>1.929109</c:v>
                </c:pt>
                <c:pt idx="3276">
                  <c:v>1.929465</c:v>
                </c:pt>
                <c:pt idx="3277">
                  <c:v>1.9298200000000001</c:v>
                </c:pt>
                <c:pt idx="3278">
                  <c:v>1.9305300000000001</c:v>
                </c:pt>
                <c:pt idx="3279">
                  <c:v>1.9307080000000001</c:v>
                </c:pt>
                <c:pt idx="3280">
                  <c:v>1.931063</c:v>
                </c:pt>
                <c:pt idx="3281">
                  <c:v>1.9317740000000001</c:v>
                </c:pt>
                <c:pt idx="3282">
                  <c:v>1.9324840000000001</c:v>
                </c:pt>
                <c:pt idx="3283">
                  <c:v>1.932839</c:v>
                </c:pt>
                <c:pt idx="3284">
                  <c:v>1.934083</c:v>
                </c:pt>
                <c:pt idx="3285">
                  <c:v>1.934793</c:v>
                </c:pt>
                <c:pt idx="3286">
                  <c:v>1.9351480000000001</c:v>
                </c:pt>
                <c:pt idx="3287">
                  <c:v>1.9355039999999999</c:v>
                </c:pt>
                <c:pt idx="3288">
                  <c:v>1.9363919999999999</c:v>
                </c:pt>
                <c:pt idx="3289">
                  <c:v>1.936747</c:v>
                </c:pt>
                <c:pt idx="3290">
                  <c:v>1.937457</c:v>
                </c:pt>
                <c:pt idx="3291">
                  <c:v>1.937813</c:v>
                </c:pt>
                <c:pt idx="3292">
                  <c:v>1.938523</c:v>
                </c:pt>
                <c:pt idx="3293">
                  <c:v>1.9390559999999999</c:v>
                </c:pt>
                <c:pt idx="3294">
                  <c:v>1.9397660000000001</c:v>
                </c:pt>
                <c:pt idx="3295">
                  <c:v>1.940477</c:v>
                </c:pt>
                <c:pt idx="3296">
                  <c:v>1.9408319999999999</c:v>
                </c:pt>
                <c:pt idx="3297">
                  <c:v>1.942075</c:v>
                </c:pt>
                <c:pt idx="3298">
                  <c:v>1.943141</c:v>
                </c:pt>
                <c:pt idx="3299">
                  <c:v>1.9434959999999999</c:v>
                </c:pt>
                <c:pt idx="3300">
                  <c:v>1.944207</c:v>
                </c:pt>
                <c:pt idx="3301">
                  <c:v>1.9454499999999999</c:v>
                </c:pt>
                <c:pt idx="3302">
                  <c:v>1.945805</c:v>
                </c:pt>
                <c:pt idx="3303">
                  <c:v>1.9465159999999999</c:v>
                </c:pt>
                <c:pt idx="3304">
                  <c:v>1.9472259999999999</c:v>
                </c:pt>
                <c:pt idx="3305">
                  <c:v>1.947581</c:v>
                </c:pt>
                <c:pt idx="3306">
                  <c:v>1.947937</c:v>
                </c:pt>
                <c:pt idx="3307">
                  <c:v>1.9484699999999999</c:v>
                </c:pt>
                <c:pt idx="3308">
                  <c:v>1.948825</c:v>
                </c:pt>
                <c:pt idx="3309">
                  <c:v>1.949535</c:v>
                </c:pt>
                <c:pt idx="3310">
                  <c:v>1.9500679999999999</c:v>
                </c:pt>
                <c:pt idx="3311">
                  <c:v>1.950779</c:v>
                </c:pt>
                <c:pt idx="3312">
                  <c:v>1.9511339999999999</c:v>
                </c:pt>
                <c:pt idx="3313">
                  <c:v>1.951489</c:v>
                </c:pt>
                <c:pt idx="3314">
                  <c:v>1.952199</c:v>
                </c:pt>
                <c:pt idx="3315">
                  <c:v>1.9530879999999999</c:v>
                </c:pt>
                <c:pt idx="3316">
                  <c:v>1.953443</c:v>
                </c:pt>
                <c:pt idx="3317">
                  <c:v>1.9537979999999999</c:v>
                </c:pt>
                <c:pt idx="3318">
                  <c:v>1.954153</c:v>
                </c:pt>
                <c:pt idx="3319">
                  <c:v>1.9545090000000001</c:v>
                </c:pt>
                <c:pt idx="3320">
                  <c:v>1.955219</c:v>
                </c:pt>
                <c:pt idx="3321">
                  <c:v>1.9557519999999999</c:v>
                </c:pt>
                <c:pt idx="3322">
                  <c:v>1.9564619999999999</c:v>
                </c:pt>
                <c:pt idx="3323">
                  <c:v>1.9568179999999999</c:v>
                </c:pt>
                <c:pt idx="3324">
                  <c:v>1.9571730000000001</c:v>
                </c:pt>
                <c:pt idx="3325">
                  <c:v>1.957883</c:v>
                </c:pt>
                <c:pt idx="3326">
                  <c:v>1.9580610000000001</c:v>
                </c:pt>
                <c:pt idx="3327">
                  <c:v>1.958771</c:v>
                </c:pt>
                <c:pt idx="3328">
                  <c:v>1.9591259999999999</c:v>
                </c:pt>
                <c:pt idx="3329">
                  <c:v>1.9603699999999999</c:v>
                </c:pt>
                <c:pt idx="3330">
                  <c:v>1.9607250000000001</c:v>
                </c:pt>
                <c:pt idx="3331">
                  <c:v>1.9612579999999999</c:v>
                </c:pt>
                <c:pt idx="3332">
                  <c:v>1.9616130000000001</c:v>
                </c:pt>
                <c:pt idx="3333">
                  <c:v>1.9619679999999999</c:v>
                </c:pt>
                <c:pt idx="3334">
                  <c:v>1.9626790000000001</c:v>
                </c:pt>
                <c:pt idx="3335">
                  <c:v>1.9637450000000001</c:v>
                </c:pt>
                <c:pt idx="3336">
                  <c:v>1.9644550000000001</c:v>
                </c:pt>
                <c:pt idx="3337">
                  <c:v>1.9648099999999999</c:v>
                </c:pt>
                <c:pt idx="3338">
                  <c:v>1.9651650000000001</c:v>
                </c:pt>
                <c:pt idx="3339">
                  <c:v>1.9655210000000001</c:v>
                </c:pt>
                <c:pt idx="3340">
                  <c:v>1.965876</c:v>
                </c:pt>
                <c:pt idx="3341">
                  <c:v>1.9660530000000001</c:v>
                </c:pt>
                <c:pt idx="3342">
                  <c:v>1.9671190000000001</c:v>
                </c:pt>
                <c:pt idx="3343">
                  <c:v>1.96783</c:v>
                </c:pt>
                <c:pt idx="3344">
                  <c:v>1.9681850000000001</c:v>
                </c:pt>
                <c:pt idx="3345">
                  <c:v>1.96854</c:v>
                </c:pt>
                <c:pt idx="3346">
                  <c:v>1.9690730000000001</c:v>
                </c:pt>
                <c:pt idx="3347">
                  <c:v>1.969428</c:v>
                </c:pt>
                <c:pt idx="3348">
                  <c:v>1.9701390000000001</c:v>
                </c:pt>
                <c:pt idx="3349">
                  <c:v>1.970494</c:v>
                </c:pt>
                <c:pt idx="3350">
                  <c:v>1.971382</c:v>
                </c:pt>
                <c:pt idx="3351">
                  <c:v>1.9717370000000001</c:v>
                </c:pt>
                <c:pt idx="3352">
                  <c:v>1.9720930000000001</c:v>
                </c:pt>
                <c:pt idx="3353">
                  <c:v>1.9728030000000001</c:v>
                </c:pt>
                <c:pt idx="3354">
                  <c:v>1.9738690000000001</c:v>
                </c:pt>
                <c:pt idx="3355">
                  <c:v>1.975112</c:v>
                </c:pt>
                <c:pt idx="3356">
                  <c:v>1.9754670000000001</c:v>
                </c:pt>
                <c:pt idx="3357">
                  <c:v>1.976178</c:v>
                </c:pt>
                <c:pt idx="3358">
                  <c:v>1.976888</c:v>
                </c:pt>
                <c:pt idx="3359">
                  <c:v>1.9774210000000001</c:v>
                </c:pt>
                <c:pt idx="3360">
                  <c:v>1.9781310000000001</c:v>
                </c:pt>
                <c:pt idx="3361">
                  <c:v>1.9784870000000001</c:v>
                </c:pt>
                <c:pt idx="3362">
                  <c:v>1.9791970000000001</c:v>
                </c:pt>
                <c:pt idx="3363">
                  <c:v>1.979552</c:v>
                </c:pt>
                <c:pt idx="3364">
                  <c:v>1.980618</c:v>
                </c:pt>
                <c:pt idx="3365">
                  <c:v>1.981328</c:v>
                </c:pt>
                <c:pt idx="3366">
                  <c:v>1.981684</c:v>
                </c:pt>
                <c:pt idx="3367">
                  <c:v>1.982394</c:v>
                </c:pt>
                <c:pt idx="3368">
                  <c:v>1.9829270000000001</c:v>
                </c:pt>
                <c:pt idx="3369">
                  <c:v>1.983282</c:v>
                </c:pt>
                <c:pt idx="3370">
                  <c:v>1.9839929999999999</c:v>
                </c:pt>
                <c:pt idx="3371">
                  <c:v>1.9848809999999999</c:v>
                </c:pt>
                <c:pt idx="3372">
                  <c:v>1.985058</c:v>
                </c:pt>
                <c:pt idx="3373">
                  <c:v>1.986124</c:v>
                </c:pt>
                <c:pt idx="3374">
                  <c:v>1.9868349999999999</c:v>
                </c:pt>
                <c:pt idx="3375">
                  <c:v>1.98719</c:v>
                </c:pt>
                <c:pt idx="3376">
                  <c:v>1.9873670000000001</c:v>
                </c:pt>
                <c:pt idx="3377">
                  <c:v>1.988078</c:v>
                </c:pt>
                <c:pt idx="3378">
                  <c:v>1.9884329999999999</c:v>
                </c:pt>
                <c:pt idx="3379">
                  <c:v>1.988788</c:v>
                </c:pt>
                <c:pt idx="3380">
                  <c:v>1.9894989999999999</c:v>
                </c:pt>
                <c:pt idx="3381">
                  <c:v>1.9903869999999999</c:v>
                </c:pt>
                <c:pt idx="3382">
                  <c:v>1.990742</c:v>
                </c:pt>
                <c:pt idx="3383">
                  <c:v>1.991808</c:v>
                </c:pt>
                <c:pt idx="3384">
                  <c:v>1.9921629999999999</c:v>
                </c:pt>
                <c:pt idx="3385">
                  <c:v>1.992874</c:v>
                </c:pt>
                <c:pt idx="3386">
                  <c:v>1.993762</c:v>
                </c:pt>
                <c:pt idx="3387">
                  <c:v>1.9941169999999999</c:v>
                </c:pt>
                <c:pt idx="3388">
                  <c:v>1.994472</c:v>
                </c:pt>
                <c:pt idx="3389">
                  <c:v>1.9951829999999999</c:v>
                </c:pt>
                <c:pt idx="3390">
                  <c:v>1.9957149999999999</c:v>
                </c:pt>
                <c:pt idx="3391">
                  <c:v>1.996426</c:v>
                </c:pt>
                <c:pt idx="3392">
                  <c:v>1.9967809999999999</c:v>
                </c:pt>
                <c:pt idx="3393">
                  <c:v>1.997492</c:v>
                </c:pt>
                <c:pt idx="3394">
                  <c:v>1.9978469999999999</c:v>
                </c:pt>
                <c:pt idx="3395">
                  <c:v>1.998202</c:v>
                </c:pt>
                <c:pt idx="3396">
                  <c:v>1.9987349999999999</c:v>
                </c:pt>
                <c:pt idx="3397">
                  <c:v>1.9994449999999999</c:v>
                </c:pt>
                <c:pt idx="3398">
                  <c:v>1.9998009999999999</c:v>
                </c:pt>
                <c:pt idx="3399">
                  <c:v>2.0005109999999999</c:v>
                </c:pt>
                <c:pt idx="3400">
                  <c:v>2.0008659999999998</c:v>
                </c:pt>
                <c:pt idx="3401">
                  <c:v>2.0013990000000002</c:v>
                </c:pt>
                <c:pt idx="3402">
                  <c:v>2.0021100000000001</c:v>
                </c:pt>
                <c:pt idx="3403">
                  <c:v>2.0024649999999999</c:v>
                </c:pt>
                <c:pt idx="3404">
                  <c:v>2.0033530000000002</c:v>
                </c:pt>
                <c:pt idx="3405">
                  <c:v>2.003708</c:v>
                </c:pt>
                <c:pt idx="3406">
                  <c:v>2.0045959999999998</c:v>
                </c:pt>
                <c:pt idx="3407">
                  <c:v>2.0051290000000002</c:v>
                </c:pt>
                <c:pt idx="3408">
                  <c:v>2.0058400000000001</c:v>
                </c:pt>
                <c:pt idx="3409">
                  <c:v>2.0065499999999998</c:v>
                </c:pt>
                <c:pt idx="3410">
                  <c:v>2.0070830000000002</c:v>
                </c:pt>
                <c:pt idx="3411">
                  <c:v>2.0074380000000001</c:v>
                </c:pt>
                <c:pt idx="3412">
                  <c:v>2.0077929999999999</c:v>
                </c:pt>
                <c:pt idx="3413">
                  <c:v>2.0081479999999998</c:v>
                </c:pt>
                <c:pt idx="3414">
                  <c:v>2.0088590000000002</c:v>
                </c:pt>
                <c:pt idx="3415">
                  <c:v>2.0093920000000001</c:v>
                </c:pt>
                <c:pt idx="3416">
                  <c:v>2.0101019999999998</c:v>
                </c:pt>
                <c:pt idx="3417">
                  <c:v>2.0104579999999999</c:v>
                </c:pt>
                <c:pt idx="3418">
                  <c:v>2.0108130000000002</c:v>
                </c:pt>
                <c:pt idx="3419">
                  <c:v>2.0115229999999999</c:v>
                </c:pt>
                <c:pt idx="3420">
                  <c:v>2.0124110000000002</c:v>
                </c:pt>
                <c:pt idx="3421">
                  <c:v>2.0127670000000002</c:v>
                </c:pt>
                <c:pt idx="3422">
                  <c:v>2.013477</c:v>
                </c:pt>
                <c:pt idx="3423">
                  <c:v>2.0138319999999998</c:v>
                </c:pt>
                <c:pt idx="3424">
                  <c:v>2.0145430000000002</c:v>
                </c:pt>
                <c:pt idx="3425">
                  <c:v>2.0150749999999999</c:v>
                </c:pt>
                <c:pt idx="3426">
                  <c:v>2.0157859999999999</c:v>
                </c:pt>
                <c:pt idx="3427">
                  <c:v>2.0161410000000002</c:v>
                </c:pt>
                <c:pt idx="3428">
                  <c:v>2.0168520000000001</c:v>
                </c:pt>
                <c:pt idx="3429">
                  <c:v>2.017207</c:v>
                </c:pt>
                <c:pt idx="3430">
                  <c:v>2.0180950000000002</c:v>
                </c:pt>
                <c:pt idx="3431">
                  <c:v>2.0184500000000001</c:v>
                </c:pt>
                <c:pt idx="3432">
                  <c:v>2.0188060000000001</c:v>
                </c:pt>
                <c:pt idx="3433">
                  <c:v>2.0195159999999999</c:v>
                </c:pt>
                <c:pt idx="3434">
                  <c:v>2.0200490000000002</c:v>
                </c:pt>
                <c:pt idx="3435">
                  <c:v>2.0204040000000001</c:v>
                </c:pt>
                <c:pt idx="3436">
                  <c:v>2.020759</c:v>
                </c:pt>
                <c:pt idx="3437">
                  <c:v>2.0214699999999999</c:v>
                </c:pt>
                <c:pt idx="3438">
                  <c:v>2.0218250000000002</c:v>
                </c:pt>
                <c:pt idx="3439">
                  <c:v>2.0223580000000001</c:v>
                </c:pt>
                <c:pt idx="3440">
                  <c:v>2.022891</c:v>
                </c:pt>
                <c:pt idx="3441">
                  <c:v>2.0237790000000002</c:v>
                </c:pt>
                <c:pt idx="3442">
                  <c:v>2.0241340000000001</c:v>
                </c:pt>
                <c:pt idx="3443">
                  <c:v>2.024489</c:v>
                </c:pt>
                <c:pt idx="3444">
                  <c:v>2.0251999999999999</c:v>
                </c:pt>
                <c:pt idx="3445">
                  <c:v>2.0253770000000002</c:v>
                </c:pt>
                <c:pt idx="3446">
                  <c:v>2.026443</c:v>
                </c:pt>
                <c:pt idx="3447">
                  <c:v>2.0271530000000002</c:v>
                </c:pt>
                <c:pt idx="3448">
                  <c:v>2.0275089999999998</c:v>
                </c:pt>
                <c:pt idx="3449">
                  <c:v>2.0280420000000001</c:v>
                </c:pt>
                <c:pt idx="3450">
                  <c:v>2.0287519999999999</c:v>
                </c:pt>
                <c:pt idx="3451">
                  <c:v>2.0291070000000002</c:v>
                </c:pt>
                <c:pt idx="3452">
                  <c:v>2.0294620000000001</c:v>
                </c:pt>
                <c:pt idx="3453">
                  <c:v>2.0298180000000001</c:v>
                </c:pt>
                <c:pt idx="3454">
                  <c:v>2.0310609999999998</c:v>
                </c:pt>
                <c:pt idx="3455">
                  <c:v>2.0314160000000001</c:v>
                </c:pt>
                <c:pt idx="3456">
                  <c:v>2.032127</c:v>
                </c:pt>
                <c:pt idx="3457">
                  <c:v>2.0328369999999998</c:v>
                </c:pt>
                <c:pt idx="3458">
                  <c:v>2.0331920000000001</c:v>
                </c:pt>
                <c:pt idx="3459">
                  <c:v>2.0333700000000001</c:v>
                </c:pt>
                <c:pt idx="3460">
                  <c:v>2.0344359999999999</c:v>
                </c:pt>
                <c:pt idx="3461">
                  <c:v>2.0347909999999998</c:v>
                </c:pt>
                <c:pt idx="3462">
                  <c:v>2.0351460000000001</c:v>
                </c:pt>
                <c:pt idx="3463">
                  <c:v>2.035501</c:v>
                </c:pt>
                <c:pt idx="3464">
                  <c:v>2.0360339999999999</c:v>
                </c:pt>
                <c:pt idx="3465">
                  <c:v>2.0367449999999998</c:v>
                </c:pt>
                <c:pt idx="3466">
                  <c:v>2.037455</c:v>
                </c:pt>
                <c:pt idx="3467">
                  <c:v>2.0378099999999999</c:v>
                </c:pt>
                <c:pt idx="3468">
                  <c:v>2.0381659999999999</c:v>
                </c:pt>
                <c:pt idx="3469">
                  <c:v>2.0385209999999998</c:v>
                </c:pt>
                <c:pt idx="3470">
                  <c:v>2.0388760000000001</c:v>
                </c:pt>
                <c:pt idx="3471">
                  <c:v>2.039409</c:v>
                </c:pt>
                <c:pt idx="3472">
                  <c:v>2.0401189999999998</c:v>
                </c:pt>
                <c:pt idx="3473">
                  <c:v>2.0404749999999998</c:v>
                </c:pt>
                <c:pt idx="3474">
                  <c:v>2.0408300000000001</c:v>
                </c:pt>
                <c:pt idx="3475">
                  <c:v>2.041185</c:v>
                </c:pt>
                <c:pt idx="3476">
                  <c:v>2.0420729999999998</c:v>
                </c:pt>
                <c:pt idx="3477">
                  <c:v>2.0426060000000001</c:v>
                </c:pt>
                <c:pt idx="3478">
                  <c:v>2.042961</c:v>
                </c:pt>
                <c:pt idx="3479">
                  <c:v>2.0436719999999999</c:v>
                </c:pt>
                <c:pt idx="3480">
                  <c:v>2.0442040000000001</c:v>
                </c:pt>
                <c:pt idx="3481">
                  <c:v>2.044737</c:v>
                </c:pt>
                <c:pt idx="3482">
                  <c:v>2.0454479999999999</c:v>
                </c:pt>
                <c:pt idx="3483">
                  <c:v>2.0458029999999998</c:v>
                </c:pt>
                <c:pt idx="3484">
                  <c:v>2.0461580000000001</c:v>
                </c:pt>
                <c:pt idx="3485">
                  <c:v>2.046869</c:v>
                </c:pt>
                <c:pt idx="3486">
                  <c:v>2.0472239999999999</c:v>
                </c:pt>
                <c:pt idx="3487">
                  <c:v>2.0477569999999998</c:v>
                </c:pt>
                <c:pt idx="3488">
                  <c:v>2.0481120000000002</c:v>
                </c:pt>
                <c:pt idx="3489">
                  <c:v>2.048467</c:v>
                </c:pt>
                <c:pt idx="3490">
                  <c:v>2.0491779999999999</c:v>
                </c:pt>
                <c:pt idx="3491">
                  <c:v>2.0495329999999998</c:v>
                </c:pt>
                <c:pt idx="3492">
                  <c:v>2.0500660000000002</c:v>
                </c:pt>
                <c:pt idx="3493">
                  <c:v>2.0505990000000001</c:v>
                </c:pt>
                <c:pt idx="3494">
                  <c:v>2.0507759999999999</c:v>
                </c:pt>
                <c:pt idx="3495">
                  <c:v>2.0514869999999998</c:v>
                </c:pt>
                <c:pt idx="3496">
                  <c:v>2.0518420000000002</c:v>
                </c:pt>
                <c:pt idx="3497">
                  <c:v>2.0530849999999998</c:v>
                </c:pt>
                <c:pt idx="3498">
                  <c:v>2.0534409999999998</c:v>
                </c:pt>
                <c:pt idx="3499">
                  <c:v>2.0537960000000002</c:v>
                </c:pt>
                <c:pt idx="3500">
                  <c:v>2.0541510000000001</c:v>
                </c:pt>
                <c:pt idx="3501">
                  <c:v>2.0545059999999999</c:v>
                </c:pt>
                <c:pt idx="3502">
                  <c:v>2.0550389999999998</c:v>
                </c:pt>
                <c:pt idx="3503">
                  <c:v>2.0553940000000002</c:v>
                </c:pt>
                <c:pt idx="3504">
                  <c:v>2.0557500000000002</c:v>
                </c:pt>
                <c:pt idx="3505">
                  <c:v>2.05646</c:v>
                </c:pt>
                <c:pt idx="3506">
                  <c:v>2.0571709999999999</c:v>
                </c:pt>
                <c:pt idx="3507">
                  <c:v>2.0575260000000002</c:v>
                </c:pt>
                <c:pt idx="3508">
                  <c:v>2.0587689999999998</c:v>
                </c:pt>
                <c:pt idx="3509">
                  <c:v>2.0591240000000002</c:v>
                </c:pt>
                <c:pt idx="3510">
                  <c:v>2.0598350000000001</c:v>
                </c:pt>
                <c:pt idx="3511">
                  <c:v>2.0605449999999998</c:v>
                </c:pt>
                <c:pt idx="3512">
                  <c:v>2.0607229999999999</c:v>
                </c:pt>
                <c:pt idx="3513">
                  <c:v>2.0610780000000002</c:v>
                </c:pt>
                <c:pt idx="3514">
                  <c:v>2.0614330000000001</c:v>
                </c:pt>
                <c:pt idx="3515">
                  <c:v>2.0617890000000001</c:v>
                </c:pt>
                <c:pt idx="3516">
                  <c:v>2.062144</c:v>
                </c:pt>
                <c:pt idx="3517">
                  <c:v>2.0624989999999999</c:v>
                </c:pt>
                <c:pt idx="3518">
                  <c:v>2.0628540000000002</c:v>
                </c:pt>
                <c:pt idx="3519">
                  <c:v>2.0632100000000002</c:v>
                </c:pt>
                <c:pt idx="3520">
                  <c:v>2.0644529999999999</c:v>
                </c:pt>
                <c:pt idx="3521">
                  <c:v>2.0648080000000002</c:v>
                </c:pt>
                <c:pt idx="3522">
                  <c:v>2.065518</c:v>
                </c:pt>
                <c:pt idx="3523">
                  <c:v>2.0660509999999999</c:v>
                </c:pt>
                <c:pt idx="3524">
                  <c:v>2.0667620000000002</c:v>
                </c:pt>
                <c:pt idx="3525">
                  <c:v>2.0671170000000001</c:v>
                </c:pt>
                <c:pt idx="3526">
                  <c:v>2.067472</c:v>
                </c:pt>
                <c:pt idx="3527">
                  <c:v>2.0678269999999999</c:v>
                </c:pt>
                <c:pt idx="3528">
                  <c:v>2.0681829999999999</c:v>
                </c:pt>
                <c:pt idx="3529">
                  <c:v>2.0687160000000002</c:v>
                </c:pt>
                <c:pt idx="3530">
                  <c:v>2.0690710000000001</c:v>
                </c:pt>
                <c:pt idx="3531">
                  <c:v>2.0697809999999999</c:v>
                </c:pt>
                <c:pt idx="3532">
                  <c:v>2.0701369999999999</c:v>
                </c:pt>
                <c:pt idx="3533">
                  <c:v>2.0704920000000002</c:v>
                </c:pt>
                <c:pt idx="3534">
                  <c:v>2.071202</c:v>
                </c:pt>
                <c:pt idx="3535">
                  <c:v>2.0717349999999999</c:v>
                </c:pt>
                <c:pt idx="3536">
                  <c:v>2.0724459999999998</c:v>
                </c:pt>
                <c:pt idx="3537">
                  <c:v>2.0728010000000001</c:v>
                </c:pt>
                <c:pt idx="3538">
                  <c:v>2.0735109999999999</c:v>
                </c:pt>
                <c:pt idx="3539">
                  <c:v>2.0738660000000002</c:v>
                </c:pt>
                <c:pt idx="3540">
                  <c:v>2.0740440000000002</c:v>
                </c:pt>
                <c:pt idx="3541">
                  <c:v>2.074754</c:v>
                </c:pt>
                <c:pt idx="3542">
                  <c:v>2.07511</c:v>
                </c:pt>
                <c:pt idx="3543">
                  <c:v>2.0754649999999999</c:v>
                </c:pt>
                <c:pt idx="3544">
                  <c:v>2.0758200000000002</c:v>
                </c:pt>
                <c:pt idx="3545">
                  <c:v>2.0765310000000001</c:v>
                </c:pt>
                <c:pt idx="3546">
                  <c:v>2.076886</c:v>
                </c:pt>
                <c:pt idx="3547">
                  <c:v>2.0774189999999999</c:v>
                </c:pt>
                <c:pt idx="3548">
                  <c:v>2.0781290000000001</c:v>
                </c:pt>
                <c:pt idx="3549">
                  <c:v>2.0784850000000001</c:v>
                </c:pt>
                <c:pt idx="3550">
                  <c:v>2.0791949999999999</c:v>
                </c:pt>
                <c:pt idx="3551">
                  <c:v>2.0797279999999998</c:v>
                </c:pt>
                <c:pt idx="3552">
                  <c:v>2.080438</c:v>
                </c:pt>
                <c:pt idx="3553">
                  <c:v>2.0813259999999998</c:v>
                </c:pt>
                <c:pt idx="3554">
                  <c:v>2.0816810000000001</c:v>
                </c:pt>
                <c:pt idx="3555">
                  <c:v>2.0827469999999999</c:v>
                </c:pt>
                <c:pt idx="3556">
                  <c:v>2.0836350000000001</c:v>
                </c:pt>
                <c:pt idx="3557">
                  <c:v>2.0839910000000001</c:v>
                </c:pt>
                <c:pt idx="3558">
                  <c:v>2.084346</c:v>
                </c:pt>
                <c:pt idx="3559">
                  <c:v>2.0848789999999999</c:v>
                </c:pt>
                <c:pt idx="3560">
                  <c:v>2.0850559999999998</c:v>
                </c:pt>
                <c:pt idx="3561">
                  <c:v>2.0863</c:v>
                </c:pt>
                <c:pt idx="3562">
                  <c:v>2.0868329999999999</c:v>
                </c:pt>
                <c:pt idx="3563">
                  <c:v>2.0875430000000001</c:v>
                </c:pt>
                <c:pt idx="3564">
                  <c:v>2.08772</c:v>
                </c:pt>
                <c:pt idx="3565">
                  <c:v>2.088076</c:v>
                </c:pt>
                <c:pt idx="3566">
                  <c:v>2.0884309999999999</c:v>
                </c:pt>
                <c:pt idx="3567">
                  <c:v>2.0887859999999998</c:v>
                </c:pt>
                <c:pt idx="3568">
                  <c:v>2.0894970000000002</c:v>
                </c:pt>
                <c:pt idx="3569">
                  <c:v>2.089852</c:v>
                </c:pt>
                <c:pt idx="3570">
                  <c:v>2.0902069999999999</c:v>
                </c:pt>
                <c:pt idx="3571">
                  <c:v>2.0905619999999998</c:v>
                </c:pt>
                <c:pt idx="3572">
                  <c:v>2.0909179999999998</c:v>
                </c:pt>
                <c:pt idx="3573">
                  <c:v>2.0912730000000002</c:v>
                </c:pt>
                <c:pt idx="3574">
                  <c:v>2.0919829999999999</c:v>
                </c:pt>
                <c:pt idx="3575">
                  <c:v>2.0921609999999999</c:v>
                </c:pt>
                <c:pt idx="3576">
                  <c:v>2.0928710000000001</c:v>
                </c:pt>
                <c:pt idx="3577">
                  <c:v>2.0930490000000002</c:v>
                </c:pt>
                <c:pt idx="3578">
                  <c:v>2.0937600000000001</c:v>
                </c:pt>
                <c:pt idx="3579">
                  <c:v>2.0941149999999999</c:v>
                </c:pt>
                <c:pt idx="3580">
                  <c:v>2.0948250000000002</c:v>
                </c:pt>
                <c:pt idx="3581">
                  <c:v>2.09518</c:v>
                </c:pt>
                <c:pt idx="3582">
                  <c:v>2.0955360000000001</c:v>
                </c:pt>
                <c:pt idx="3583">
                  <c:v>2.0957129999999999</c:v>
                </c:pt>
                <c:pt idx="3584">
                  <c:v>2.0960679999999998</c:v>
                </c:pt>
                <c:pt idx="3585">
                  <c:v>2.0964239999999998</c:v>
                </c:pt>
                <c:pt idx="3586">
                  <c:v>2.0967790000000002</c:v>
                </c:pt>
                <c:pt idx="3587">
                  <c:v>2.0974889999999999</c:v>
                </c:pt>
                <c:pt idx="3588">
                  <c:v>2.097845</c:v>
                </c:pt>
                <c:pt idx="3589">
                  <c:v>2.0981999999999998</c:v>
                </c:pt>
                <c:pt idx="3590">
                  <c:v>2.0983770000000002</c:v>
                </c:pt>
                <c:pt idx="3591">
                  <c:v>2.0989100000000001</c:v>
                </c:pt>
                <c:pt idx="3592">
                  <c:v>2.0990880000000001</c:v>
                </c:pt>
                <c:pt idx="3593">
                  <c:v>2.0994429999999999</c:v>
                </c:pt>
                <c:pt idx="3594">
                  <c:v>2.0997979999999998</c:v>
                </c:pt>
                <c:pt idx="3595">
                  <c:v>2.1003310000000002</c:v>
                </c:pt>
                <c:pt idx="3596">
                  <c:v>2.1006870000000002</c:v>
                </c:pt>
                <c:pt idx="3597">
                  <c:v>2.101397</c:v>
                </c:pt>
                <c:pt idx="3598">
                  <c:v>2.1024630000000002</c:v>
                </c:pt>
                <c:pt idx="3599">
                  <c:v>2.103351</c:v>
                </c:pt>
                <c:pt idx="3600">
                  <c:v>2.1037059999999999</c:v>
                </c:pt>
                <c:pt idx="3601">
                  <c:v>2.1038839999999999</c:v>
                </c:pt>
                <c:pt idx="3602">
                  <c:v>2.1044160000000001</c:v>
                </c:pt>
                <c:pt idx="3603">
                  <c:v>2.1047720000000001</c:v>
                </c:pt>
                <c:pt idx="3604">
                  <c:v>2.1053039999999998</c:v>
                </c:pt>
                <c:pt idx="3605">
                  <c:v>2.1054819999999999</c:v>
                </c:pt>
                <c:pt idx="3606">
                  <c:v>2.1058370000000002</c:v>
                </c:pt>
                <c:pt idx="3607">
                  <c:v>2.1065480000000001</c:v>
                </c:pt>
                <c:pt idx="3608">
                  <c:v>2.107081</c:v>
                </c:pt>
                <c:pt idx="3609">
                  <c:v>2.1077910000000002</c:v>
                </c:pt>
                <c:pt idx="3610">
                  <c:v>2.1081460000000001</c:v>
                </c:pt>
                <c:pt idx="3611">
                  <c:v>2.1085020000000001</c:v>
                </c:pt>
                <c:pt idx="3612">
                  <c:v>2.108857</c:v>
                </c:pt>
                <c:pt idx="3613">
                  <c:v>2.1090339999999999</c:v>
                </c:pt>
                <c:pt idx="3614">
                  <c:v>2.1093899999999999</c:v>
                </c:pt>
                <c:pt idx="3615">
                  <c:v>2.1101000000000001</c:v>
                </c:pt>
                <c:pt idx="3616">
                  <c:v>2.110455</c:v>
                </c:pt>
                <c:pt idx="3617">
                  <c:v>2.110811</c:v>
                </c:pt>
                <c:pt idx="3618">
                  <c:v>2.1115210000000002</c:v>
                </c:pt>
                <c:pt idx="3619">
                  <c:v>2.112409</c:v>
                </c:pt>
                <c:pt idx="3620">
                  <c:v>2.1127639999999999</c:v>
                </c:pt>
                <c:pt idx="3621">
                  <c:v>2.1131199999999999</c:v>
                </c:pt>
                <c:pt idx="3622">
                  <c:v>2.1138300000000001</c:v>
                </c:pt>
                <c:pt idx="3623">
                  <c:v>2.114541</c:v>
                </c:pt>
                <c:pt idx="3624">
                  <c:v>2.1150730000000002</c:v>
                </c:pt>
                <c:pt idx="3625">
                  <c:v>2.1157840000000001</c:v>
                </c:pt>
                <c:pt idx="3626">
                  <c:v>2.116139</c:v>
                </c:pt>
                <c:pt idx="3627">
                  <c:v>2.1168490000000002</c:v>
                </c:pt>
                <c:pt idx="3628">
                  <c:v>2.1172049999999998</c:v>
                </c:pt>
                <c:pt idx="3629">
                  <c:v>2.1177380000000001</c:v>
                </c:pt>
                <c:pt idx="3630">
                  <c:v>2.118093</c:v>
                </c:pt>
                <c:pt idx="3631">
                  <c:v>2.1184479999999999</c:v>
                </c:pt>
                <c:pt idx="3632">
                  <c:v>2.1188030000000002</c:v>
                </c:pt>
                <c:pt idx="3633">
                  <c:v>2.1195140000000001</c:v>
                </c:pt>
                <c:pt idx="3634">
                  <c:v>2.120047</c:v>
                </c:pt>
                <c:pt idx="3635">
                  <c:v>2.1207569999999998</c:v>
                </c:pt>
                <c:pt idx="3636">
                  <c:v>2.1211120000000001</c:v>
                </c:pt>
                <c:pt idx="3637">
                  <c:v>2.1219999999999999</c:v>
                </c:pt>
                <c:pt idx="3638">
                  <c:v>2.1230660000000001</c:v>
                </c:pt>
                <c:pt idx="3639">
                  <c:v>2.1239539999999999</c:v>
                </c:pt>
                <c:pt idx="3640">
                  <c:v>2.1243089999999998</c:v>
                </c:pt>
                <c:pt idx="3641">
                  <c:v>2.1246649999999998</c:v>
                </c:pt>
                <c:pt idx="3642">
                  <c:v>2.125375</c:v>
                </c:pt>
                <c:pt idx="3643">
                  <c:v>2.1260859999999999</c:v>
                </c:pt>
                <c:pt idx="3644">
                  <c:v>2.1264409999999998</c:v>
                </c:pt>
                <c:pt idx="3645">
                  <c:v>2.1267960000000001</c:v>
                </c:pt>
                <c:pt idx="3646">
                  <c:v>2.127151</c:v>
                </c:pt>
                <c:pt idx="3647">
                  <c:v>2.1275059999999999</c:v>
                </c:pt>
                <c:pt idx="3648">
                  <c:v>2.1278619999999999</c:v>
                </c:pt>
                <c:pt idx="3649">
                  <c:v>2.1283949999999998</c:v>
                </c:pt>
                <c:pt idx="3650">
                  <c:v>2.1287500000000001</c:v>
                </c:pt>
                <c:pt idx="3651">
                  <c:v>2.129105</c:v>
                </c:pt>
                <c:pt idx="3652">
                  <c:v>2.1298159999999999</c:v>
                </c:pt>
                <c:pt idx="3653">
                  <c:v>2.130703</c:v>
                </c:pt>
                <c:pt idx="3654">
                  <c:v>2.131059</c:v>
                </c:pt>
                <c:pt idx="3655">
                  <c:v>2.1314139999999999</c:v>
                </c:pt>
                <c:pt idx="3656">
                  <c:v>2.1317689999999998</c:v>
                </c:pt>
                <c:pt idx="3657">
                  <c:v>2.1321240000000001</c:v>
                </c:pt>
                <c:pt idx="3658">
                  <c:v>2.132835</c:v>
                </c:pt>
                <c:pt idx="3659">
                  <c:v>2.1331899999999999</c:v>
                </c:pt>
                <c:pt idx="3660">
                  <c:v>2.1337229999999998</c:v>
                </c:pt>
                <c:pt idx="3661">
                  <c:v>2.1344340000000002</c:v>
                </c:pt>
                <c:pt idx="3662">
                  <c:v>2.134789</c:v>
                </c:pt>
                <c:pt idx="3663">
                  <c:v>2.1351439999999999</c:v>
                </c:pt>
                <c:pt idx="3664">
                  <c:v>2.1354989999999998</c:v>
                </c:pt>
                <c:pt idx="3665">
                  <c:v>2.1360320000000002</c:v>
                </c:pt>
                <c:pt idx="3666">
                  <c:v>2.1367430000000001</c:v>
                </c:pt>
                <c:pt idx="3667">
                  <c:v>2.1370979999999999</c:v>
                </c:pt>
                <c:pt idx="3668">
                  <c:v>2.1378080000000002</c:v>
                </c:pt>
                <c:pt idx="3669">
                  <c:v>2.1385190000000001</c:v>
                </c:pt>
                <c:pt idx="3670">
                  <c:v>2.1388739999999999</c:v>
                </c:pt>
                <c:pt idx="3671">
                  <c:v>2.1395840000000002</c:v>
                </c:pt>
                <c:pt idx="3672">
                  <c:v>2.140117</c:v>
                </c:pt>
                <c:pt idx="3673">
                  <c:v>2.1404719999999999</c:v>
                </c:pt>
                <c:pt idx="3674">
                  <c:v>2.140828</c:v>
                </c:pt>
                <c:pt idx="3675">
                  <c:v>2.1413609999999998</c:v>
                </c:pt>
                <c:pt idx="3676">
                  <c:v>2.141893</c:v>
                </c:pt>
                <c:pt idx="3677">
                  <c:v>2.1420710000000001</c:v>
                </c:pt>
                <c:pt idx="3678">
                  <c:v>2.142604</c:v>
                </c:pt>
                <c:pt idx="3679">
                  <c:v>2.1429589999999998</c:v>
                </c:pt>
                <c:pt idx="3680">
                  <c:v>2.1433140000000002</c:v>
                </c:pt>
                <c:pt idx="3681">
                  <c:v>2.1436700000000002</c:v>
                </c:pt>
                <c:pt idx="3682">
                  <c:v>2.1440250000000001</c:v>
                </c:pt>
                <c:pt idx="3683">
                  <c:v>2.1442019999999999</c:v>
                </c:pt>
                <c:pt idx="3684">
                  <c:v>2.1447349999999998</c:v>
                </c:pt>
                <c:pt idx="3685">
                  <c:v>2.1454460000000002</c:v>
                </c:pt>
                <c:pt idx="3686">
                  <c:v>2.1458010000000001</c:v>
                </c:pt>
                <c:pt idx="3687">
                  <c:v>2.146156</c:v>
                </c:pt>
                <c:pt idx="3688">
                  <c:v>2.1468669999999999</c:v>
                </c:pt>
                <c:pt idx="3689">
                  <c:v>2.1473990000000001</c:v>
                </c:pt>
                <c:pt idx="3690">
                  <c:v>2.1477550000000001</c:v>
                </c:pt>
                <c:pt idx="3691">
                  <c:v>2.14811</c:v>
                </c:pt>
                <c:pt idx="3692">
                  <c:v>2.1488200000000002</c:v>
                </c:pt>
                <c:pt idx="3693">
                  <c:v>2.1491760000000002</c:v>
                </c:pt>
                <c:pt idx="3694">
                  <c:v>2.1495310000000001</c:v>
                </c:pt>
                <c:pt idx="3695">
                  <c:v>2.1497090000000001</c:v>
                </c:pt>
                <c:pt idx="3696">
                  <c:v>2.1504189999999999</c:v>
                </c:pt>
                <c:pt idx="3697">
                  <c:v>2.1507740000000002</c:v>
                </c:pt>
                <c:pt idx="3698">
                  <c:v>2.1511290000000001</c:v>
                </c:pt>
                <c:pt idx="3699">
                  <c:v>2.1514850000000001</c:v>
                </c:pt>
                <c:pt idx="3700">
                  <c:v>2.15184</c:v>
                </c:pt>
                <c:pt idx="3701">
                  <c:v>2.1527280000000002</c:v>
                </c:pt>
                <c:pt idx="3702">
                  <c:v>2.153438</c:v>
                </c:pt>
                <c:pt idx="3703">
                  <c:v>2.153794</c:v>
                </c:pt>
                <c:pt idx="3704">
                  <c:v>2.1541489999999999</c:v>
                </c:pt>
                <c:pt idx="3705">
                  <c:v>2.1545040000000002</c:v>
                </c:pt>
                <c:pt idx="3706">
                  <c:v>2.1548590000000001</c:v>
                </c:pt>
                <c:pt idx="3707">
                  <c:v>2.1550370000000001</c:v>
                </c:pt>
                <c:pt idx="3708">
                  <c:v>2.1557469999999999</c:v>
                </c:pt>
                <c:pt idx="3709">
                  <c:v>2.1561029999999999</c:v>
                </c:pt>
                <c:pt idx="3710">
                  <c:v>2.1564580000000002</c:v>
                </c:pt>
                <c:pt idx="3711">
                  <c:v>2.157168</c:v>
                </c:pt>
                <c:pt idx="3712">
                  <c:v>2.1577009999999999</c:v>
                </c:pt>
                <c:pt idx="3713">
                  <c:v>2.1584120000000002</c:v>
                </c:pt>
                <c:pt idx="3714">
                  <c:v>2.1587670000000001</c:v>
                </c:pt>
                <c:pt idx="3715">
                  <c:v>2.1594769999999999</c:v>
                </c:pt>
                <c:pt idx="3716">
                  <c:v>2.1601880000000002</c:v>
                </c:pt>
                <c:pt idx="3717">
                  <c:v>2.1605430000000001</c:v>
                </c:pt>
                <c:pt idx="3718">
                  <c:v>2.1607210000000001</c:v>
                </c:pt>
                <c:pt idx="3719">
                  <c:v>2.1614309999999999</c:v>
                </c:pt>
                <c:pt idx="3720">
                  <c:v>2.1617860000000002</c:v>
                </c:pt>
                <c:pt idx="3721">
                  <c:v>2.1621419999999998</c:v>
                </c:pt>
                <c:pt idx="3722">
                  <c:v>2.1624970000000001</c:v>
                </c:pt>
                <c:pt idx="3723">
                  <c:v>2.16303</c:v>
                </c:pt>
                <c:pt idx="3724">
                  <c:v>2.1637400000000002</c:v>
                </c:pt>
                <c:pt idx="3725">
                  <c:v>2.1640950000000001</c:v>
                </c:pt>
                <c:pt idx="3726">
                  <c:v>2.1644510000000001</c:v>
                </c:pt>
                <c:pt idx="3727">
                  <c:v>2.1651609999999999</c:v>
                </c:pt>
                <c:pt idx="3728">
                  <c:v>2.1660490000000001</c:v>
                </c:pt>
                <c:pt idx="3729">
                  <c:v>2.166404</c:v>
                </c:pt>
                <c:pt idx="3730">
                  <c:v>2.1671149999999999</c:v>
                </c:pt>
                <c:pt idx="3731">
                  <c:v>2.1674699999999998</c:v>
                </c:pt>
                <c:pt idx="3732">
                  <c:v>2.1678250000000001</c:v>
                </c:pt>
                <c:pt idx="3733">
                  <c:v>2.16818</c:v>
                </c:pt>
                <c:pt idx="3734">
                  <c:v>2.168536</c:v>
                </c:pt>
                <c:pt idx="3735">
                  <c:v>2.1690689999999999</c:v>
                </c:pt>
                <c:pt idx="3736">
                  <c:v>2.1697790000000001</c:v>
                </c:pt>
                <c:pt idx="3737">
                  <c:v>2.170134</c:v>
                </c:pt>
                <c:pt idx="3738">
                  <c:v>2.1708449999999999</c:v>
                </c:pt>
                <c:pt idx="3739">
                  <c:v>2.1717330000000001</c:v>
                </c:pt>
                <c:pt idx="3740">
                  <c:v>2.172088</c:v>
                </c:pt>
                <c:pt idx="3741">
                  <c:v>2.1724429999999999</c:v>
                </c:pt>
                <c:pt idx="3742">
                  <c:v>2.1727989999999999</c:v>
                </c:pt>
                <c:pt idx="3743">
                  <c:v>2.1731539999999998</c:v>
                </c:pt>
                <c:pt idx="3744">
                  <c:v>2.173864</c:v>
                </c:pt>
                <c:pt idx="3745">
                  <c:v>2.1743969999999999</c:v>
                </c:pt>
                <c:pt idx="3746">
                  <c:v>2.1751070000000001</c:v>
                </c:pt>
                <c:pt idx="3747">
                  <c:v>2.1754630000000001</c:v>
                </c:pt>
                <c:pt idx="3748">
                  <c:v>2.175818</c:v>
                </c:pt>
                <c:pt idx="3749">
                  <c:v>2.1765279999999998</c:v>
                </c:pt>
                <c:pt idx="3750">
                  <c:v>2.1770610000000001</c:v>
                </c:pt>
                <c:pt idx="3751">
                  <c:v>2.177594</c:v>
                </c:pt>
                <c:pt idx="3752">
                  <c:v>2.177772</c:v>
                </c:pt>
                <c:pt idx="3753">
                  <c:v>2.1784819999999998</c:v>
                </c:pt>
                <c:pt idx="3754">
                  <c:v>2.1788379999999998</c:v>
                </c:pt>
                <c:pt idx="3755">
                  <c:v>2.1791930000000002</c:v>
                </c:pt>
                <c:pt idx="3756">
                  <c:v>2.179548</c:v>
                </c:pt>
                <c:pt idx="3757">
                  <c:v>2.1800809999999999</c:v>
                </c:pt>
                <c:pt idx="3758">
                  <c:v>2.1807910000000001</c:v>
                </c:pt>
                <c:pt idx="3759">
                  <c:v>2.1811470000000002</c:v>
                </c:pt>
                <c:pt idx="3760">
                  <c:v>2.1815020000000001</c:v>
                </c:pt>
                <c:pt idx="3761">
                  <c:v>2.1822119999999998</c:v>
                </c:pt>
                <c:pt idx="3762">
                  <c:v>2.1829230000000002</c:v>
                </c:pt>
                <c:pt idx="3763">
                  <c:v>2.1832780000000001</c:v>
                </c:pt>
                <c:pt idx="3764">
                  <c:v>2.1834549999999999</c:v>
                </c:pt>
                <c:pt idx="3765">
                  <c:v>2.1838109999999999</c:v>
                </c:pt>
                <c:pt idx="3766">
                  <c:v>2.1845210000000002</c:v>
                </c:pt>
                <c:pt idx="3767">
                  <c:v>2.184876</c:v>
                </c:pt>
                <c:pt idx="3768">
                  <c:v>2.1852320000000001</c:v>
                </c:pt>
                <c:pt idx="3769">
                  <c:v>2.185765</c:v>
                </c:pt>
                <c:pt idx="3770">
                  <c:v>2.1864750000000002</c:v>
                </c:pt>
                <c:pt idx="3771">
                  <c:v>2.1868300000000001</c:v>
                </c:pt>
                <c:pt idx="3772">
                  <c:v>2.1871860000000001</c:v>
                </c:pt>
                <c:pt idx="3773">
                  <c:v>2.187541</c:v>
                </c:pt>
                <c:pt idx="3774">
                  <c:v>2.1878959999999998</c:v>
                </c:pt>
                <c:pt idx="3775">
                  <c:v>2.1884290000000002</c:v>
                </c:pt>
                <c:pt idx="3776">
                  <c:v>2.1887840000000001</c:v>
                </c:pt>
                <c:pt idx="3777">
                  <c:v>2.1891389999999999</c:v>
                </c:pt>
                <c:pt idx="3778">
                  <c:v>2.1894939999999998</c:v>
                </c:pt>
                <c:pt idx="3779">
                  <c:v>2.1902050000000002</c:v>
                </c:pt>
                <c:pt idx="3780">
                  <c:v>2.1903820000000001</c:v>
                </c:pt>
                <c:pt idx="3781">
                  <c:v>2.191093</c:v>
                </c:pt>
                <c:pt idx="3782">
                  <c:v>2.1914479999999998</c:v>
                </c:pt>
                <c:pt idx="3783">
                  <c:v>2.1918030000000002</c:v>
                </c:pt>
                <c:pt idx="3784">
                  <c:v>2.1921590000000002</c:v>
                </c:pt>
                <c:pt idx="3785">
                  <c:v>2.1925140000000001</c:v>
                </c:pt>
                <c:pt idx="3786">
                  <c:v>2.192869</c:v>
                </c:pt>
                <c:pt idx="3787">
                  <c:v>2.1937570000000002</c:v>
                </c:pt>
                <c:pt idx="3788">
                  <c:v>2.1941130000000002</c:v>
                </c:pt>
                <c:pt idx="3789">
                  <c:v>2.1944680000000001</c:v>
                </c:pt>
                <c:pt idx="3790">
                  <c:v>2.194823</c:v>
                </c:pt>
                <c:pt idx="3791">
                  <c:v>2.1951779999999999</c:v>
                </c:pt>
                <c:pt idx="3792">
                  <c:v>2.1957110000000002</c:v>
                </c:pt>
                <c:pt idx="3793">
                  <c:v>2.1960660000000001</c:v>
                </c:pt>
                <c:pt idx="3794">
                  <c:v>2.196777</c:v>
                </c:pt>
                <c:pt idx="3795">
                  <c:v>2.1971319999999999</c:v>
                </c:pt>
                <c:pt idx="3796">
                  <c:v>2.1974870000000002</c:v>
                </c:pt>
                <c:pt idx="3797">
                  <c:v>2.1978420000000001</c:v>
                </c:pt>
                <c:pt idx="3798">
                  <c:v>2.1981980000000001</c:v>
                </c:pt>
                <c:pt idx="3799">
                  <c:v>2.1987299999999999</c:v>
                </c:pt>
                <c:pt idx="3800">
                  <c:v>2.1990859999999999</c:v>
                </c:pt>
                <c:pt idx="3801">
                  <c:v>2.1994410000000002</c:v>
                </c:pt>
                <c:pt idx="3802">
                  <c:v>2.1997960000000001</c:v>
                </c:pt>
                <c:pt idx="3803">
                  <c:v>2.200329</c:v>
                </c:pt>
                <c:pt idx="3804">
                  <c:v>2.200507</c:v>
                </c:pt>
                <c:pt idx="3805">
                  <c:v>2.2012170000000002</c:v>
                </c:pt>
                <c:pt idx="3806">
                  <c:v>2.2013950000000002</c:v>
                </c:pt>
                <c:pt idx="3807">
                  <c:v>2.2017500000000001</c:v>
                </c:pt>
                <c:pt idx="3808">
                  <c:v>2.202105</c:v>
                </c:pt>
                <c:pt idx="3809">
                  <c:v>2.2026379999999999</c:v>
                </c:pt>
                <c:pt idx="3810">
                  <c:v>2.2029930000000002</c:v>
                </c:pt>
                <c:pt idx="3811">
                  <c:v>2.2037040000000001</c:v>
                </c:pt>
                <c:pt idx="3812">
                  <c:v>2.204059</c:v>
                </c:pt>
                <c:pt idx="3813">
                  <c:v>2.2047690000000002</c:v>
                </c:pt>
                <c:pt idx="3814">
                  <c:v>2.2053020000000001</c:v>
                </c:pt>
                <c:pt idx="3815">
                  <c:v>2.205835</c:v>
                </c:pt>
                <c:pt idx="3816">
                  <c:v>2.2065459999999999</c:v>
                </c:pt>
                <c:pt idx="3817">
                  <c:v>2.2067230000000002</c:v>
                </c:pt>
                <c:pt idx="3818">
                  <c:v>2.2070780000000001</c:v>
                </c:pt>
                <c:pt idx="3819">
                  <c:v>2.207789</c:v>
                </c:pt>
                <c:pt idx="3820">
                  <c:v>2.2081439999999999</c:v>
                </c:pt>
                <c:pt idx="3821">
                  <c:v>2.2088549999999998</c:v>
                </c:pt>
                <c:pt idx="3822">
                  <c:v>2.2092100000000001</c:v>
                </c:pt>
                <c:pt idx="3823">
                  <c:v>2.209743</c:v>
                </c:pt>
                <c:pt idx="3824">
                  <c:v>2.2100979999999999</c:v>
                </c:pt>
                <c:pt idx="3825">
                  <c:v>2.2104529999999998</c:v>
                </c:pt>
                <c:pt idx="3826">
                  <c:v>2.2108080000000001</c:v>
                </c:pt>
                <c:pt idx="3827">
                  <c:v>2.2111640000000001</c:v>
                </c:pt>
                <c:pt idx="3828">
                  <c:v>2.2124069999999998</c:v>
                </c:pt>
                <c:pt idx="3829">
                  <c:v>2.213117</c:v>
                </c:pt>
                <c:pt idx="3830">
                  <c:v>2.213473</c:v>
                </c:pt>
                <c:pt idx="3831">
                  <c:v>2.2138279999999999</c:v>
                </c:pt>
                <c:pt idx="3832">
                  <c:v>2.2145380000000001</c:v>
                </c:pt>
                <c:pt idx="3833">
                  <c:v>2.215071</c:v>
                </c:pt>
                <c:pt idx="3834">
                  <c:v>2.2154259999999999</c:v>
                </c:pt>
                <c:pt idx="3835">
                  <c:v>2.2157819999999999</c:v>
                </c:pt>
                <c:pt idx="3836">
                  <c:v>2.2161369999999998</c:v>
                </c:pt>
                <c:pt idx="3837">
                  <c:v>2.2164920000000001</c:v>
                </c:pt>
                <c:pt idx="3838">
                  <c:v>2.216847</c:v>
                </c:pt>
                <c:pt idx="3839">
                  <c:v>2.2173799999999999</c:v>
                </c:pt>
                <c:pt idx="3840">
                  <c:v>2.2177349999999998</c:v>
                </c:pt>
                <c:pt idx="3841">
                  <c:v>2.2180909999999998</c:v>
                </c:pt>
                <c:pt idx="3842">
                  <c:v>2.2184460000000001</c:v>
                </c:pt>
                <c:pt idx="3843">
                  <c:v>2.2193339999999999</c:v>
                </c:pt>
                <c:pt idx="3844">
                  <c:v>2.2198669999999998</c:v>
                </c:pt>
                <c:pt idx="3845">
                  <c:v>2.2202220000000001</c:v>
                </c:pt>
                <c:pt idx="3846">
                  <c:v>2.2204000000000002</c:v>
                </c:pt>
                <c:pt idx="3847">
                  <c:v>2.2211099999999999</c:v>
                </c:pt>
                <c:pt idx="3848">
                  <c:v>2.2214649999999998</c:v>
                </c:pt>
                <c:pt idx="3849">
                  <c:v>2.2218209999999998</c:v>
                </c:pt>
                <c:pt idx="3850">
                  <c:v>2.222531</c:v>
                </c:pt>
                <c:pt idx="3851">
                  <c:v>2.2230639999999999</c:v>
                </c:pt>
                <c:pt idx="3852">
                  <c:v>2.2237740000000001</c:v>
                </c:pt>
                <c:pt idx="3853">
                  <c:v>2.2241300000000002</c:v>
                </c:pt>
                <c:pt idx="3854">
                  <c:v>2.2248399999999999</c:v>
                </c:pt>
                <c:pt idx="3855">
                  <c:v>2.2255500000000001</c:v>
                </c:pt>
                <c:pt idx="3856">
                  <c:v>2.2257280000000002</c:v>
                </c:pt>
                <c:pt idx="3857">
                  <c:v>2.226083</c:v>
                </c:pt>
                <c:pt idx="3858">
                  <c:v>2.2267939999999999</c:v>
                </c:pt>
                <c:pt idx="3859">
                  <c:v>2.2271489999999998</c:v>
                </c:pt>
                <c:pt idx="3860">
                  <c:v>2.2275040000000002</c:v>
                </c:pt>
                <c:pt idx="3861">
                  <c:v>2.2282150000000001</c:v>
                </c:pt>
                <c:pt idx="3862">
                  <c:v>2.2291029999999998</c:v>
                </c:pt>
                <c:pt idx="3863">
                  <c:v>2.2294580000000002</c:v>
                </c:pt>
                <c:pt idx="3864">
                  <c:v>2.229813</c:v>
                </c:pt>
                <c:pt idx="3865">
                  <c:v>2.230524</c:v>
                </c:pt>
                <c:pt idx="3866">
                  <c:v>2.2308789999999998</c:v>
                </c:pt>
                <c:pt idx="3867">
                  <c:v>2.2310569999999998</c:v>
                </c:pt>
                <c:pt idx="3868">
                  <c:v>2.2314120000000002</c:v>
                </c:pt>
                <c:pt idx="3869">
                  <c:v>2.2317670000000001</c:v>
                </c:pt>
                <c:pt idx="3870">
                  <c:v>2.2321219999999999</c:v>
                </c:pt>
                <c:pt idx="3871">
                  <c:v>2.2324769999999998</c:v>
                </c:pt>
                <c:pt idx="3872">
                  <c:v>2.2328329999999998</c:v>
                </c:pt>
                <c:pt idx="3873">
                  <c:v>2.2331880000000002</c:v>
                </c:pt>
                <c:pt idx="3874">
                  <c:v>2.2333660000000002</c:v>
                </c:pt>
                <c:pt idx="3875">
                  <c:v>2.234076</c:v>
                </c:pt>
                <c:pt idx="3876">
                  <c:v>2.2347869999999999</c:v>
                </c:pt>
                <c:pt idx="3877">
                  <c:v>2.2351420000000002</c:v>
                </c:pt>
                <c:pt idx="3878">
                  <c:v>2.2354970000000001</c:v>
                </c:pt>
                <c:pt idx="3879">
                  <c:v>2.2362069999999998</c:v>
                </c:pt>
                <c:pt idx="3880">
                  <c:v>2.2367400000000002</c:v>
                </c:pt>
                <c:pt idx="3881">
                  <c:v>2.2370960000000002</c:v>
                </c:pt>
                <c:pt idx="3882">
                  <c:v>2.2374510000000001</c:v>
                </c:pt>
                <c:pt idx="3883">
                  <c:v>2.2381609999999998</c:v>
                </c:pt>
                <c:pt idx="3884">
                  <c:v>2.2385169999999999</c:v>
                </c:pt>
                <c:pt idx="3885">
                  <c:v>2.2390490000000001</c:v>
                </c:pt>
                <c:pt idx="3886">
                  <c:v>2.23976</c:v>
                </c:pt>
                <c:pt idx="3887">
                  <c:v>2.2406480000000002</c:v>
                </c:pt>
                <c:pt idx="3888">
                  <c:v>2.2408250000000001</c:v>
                </c:pt>
                <c:pt idx="3889">
                  <c:v>2.2411810000000001</c:v>
                </c:pt>
                <c:pt idx="3890">
                  <c:v>2.2418909999999999</c:v>
                </c:pt>
                <c:pt idx="3891">
                  <c:v>2.2420689999999999</c:v>
                </c:pt>
                <c:pt idx="3892">
                  <c:v>2.2424240000000002</c:v>
                </c:pt>
                <c:pt idx="3893">
                  <c:v>2.2429570000000001</c:v>
                </c:pt>
                <c:pt idx="3894">
                  <c:v>2.243312</c:v>
                </c:pt>
                <c:pt idx="3895">
                  <c:v>2.2436669999999999</c:v>
                </c:pt>
                <c:pt idx="3896">
                  <c:v>2.2440229999999999</c:v>
                </c:pt>
                <c:pt idx="3897">
                  <c:v>2.2442000000000002</c:v>
                </c:pt>
                <c:pt idx="3898">
                  <c:v>2.2447330000000001</c:v>
                </c:pt>
                <c:pt idx="3899">
                  <c:v>2.245088</c:v>
                </c:pt>
                <c:pt idx="3900">
                  <c:v>2.245444</c:v>
                </c:pt>
                <c:pt idx="3901">
                  <c:v>2.2457989999999999</c:v>
                </c:pt>
                <c:pt idx="3902">
                  <c:v>2.2461540000000002</c:v>
                </c:pt>
                <c:pt idx="3903">
                  <c:v>2.246864</c:v>
                </c:pt>
                <c:pt idx="3904">
                  <c:v>2.2473969999999999</c:v>
                </c:pt>
                <c:pt idx="3905">
                  <c:v>2.2477520000000002</c:v>
                </c:pt>
                <c:pt idx="3906">
                  <c:v>2.2481080000000002</c:v>
                </c:pt>
                <c:pt idx="3907">
                  <c:v>2.2484630000000001</c:v>
                </c:pt>
                <c:pt idx="3908">
                  <c:v>2.248818</c:v>
                </c:pt>
                <c:pt idx="3909">
                  <c:v>2.2495289999999999</c:v>
                </c:pt>
                <c:pt idx="3910">
                  <c:v>2.2497060000000002</c:v>
                </c:pt>
                <c:pt idx="3911">
                  <c:v>2.2504170000000001</c:v>
                </c:pt>
                <c:pt idx="3912">
                  <c:v>2.250772</c:v>
                </c:pt>
                <c:pt idx="3913">
                  <c:v>2.2511269999999999</c:v>
                </c:pt>
                <c:pt idx="3914">
                  <c:v>2.2514820000000002</c:v>
                </c:pt>
                <c:pt idx="3915">
                  <c:v>2.2518379999999998</c:v>
                </c:pt>
                <c:pt idx="3916">
                  <c:v>2.2523710000000001</c:v>
                </c:pt>
                <c:pt idx="3917">
                  <c:v>2.252726</c:v>
                </c:pt>
                <c:pt idx="3918">
                  <c:v>2.2530809999999999</c:v>
                </c:pt>
                <c:pt idx="3919">
                  <c:v>2.2534360000000002</c:v>
                </c:pt>
                <c:pt idx="3920">
                  <c:v>2.2537910000000001</c:v>
                </c:pt>
                <c:pt idx="3921">
                  <c:v>2.2541470000000001</c:v>
                </c:pt>
                <c:pt idx="3922">
                  <c:v>2.254502</c:v>
                </c:pt>
                <c:pt idx="3923">
                  <c:v>2.2552120000000002</c:v>
                </c:pt>
                <c:pt idx="3924">
                  <c:v>2.2561</c:v>
                </c:pt>
                <c:pt idx="3925">
                  <c:v>2.256456</c:v>
                </c:pt>
                <c:pt idx="3926">
                  <c:v>2.2571659999999998</c:v>
                </c:pt>
                <c:pt idx="3927">
                  <c:v>2.2575210000000001</c:v>
                </c:pt>
                <c:pt idx="3928">
                  <c:v>2.2576990000000001</c:v>
                </c:pt>
                <c:pt idx="3929">
                  <c:v>2.25841</c:v>
                </c:pt>
                <c:pt idx="3930">
                  <c:v>2.2587649999999999</c:v>
                </c:pt>
                <c:pt idx="3931">
                  <c:v>2.2591199999999998</c:v>
                </c:pt>
                <c:pt idx="3932">
                  <c:v>2.2594750000000001</c:v>
                </c:pt>
                <c:pt idx="3933">
                  <c:v>2.25983</c:v>
                </c:pt>
                <c:pt idx="3934">
                  <c:v>2.260186</c:v>
                </c:pt>
                <c:pt idx="3935">
                  <c:v>2.2607189999999999</c:v>
                </c:pt>
                <c:pt idx="3936">
                  <c:v>2.2610739999999998</c:v>
                </c:pt>
                <c:pt idx="3937">
                  <c:v>2.2614290000000001</c:v>
                </c:pt>
                <c:pt idx="3938">
                  <c:v>2.261784</c:v>
                </c:pt>
                <c:pt idx="3939">
                  <c:v>2.2621389999999999</c:v>
                </c:pt>
                <c:pt idx="3940">
                  <c:v>2.2624949999999999</c:v>
                </c:pt>
                <c:pt idx="3941">
                  <c:v>2.2632050000000001</c:v>
                </c:pt>
                <c:pt idx="3942">
                  <c:v>2.263738</c:v>
                </c:pt>
                <c:pt idx="3943">
                  <c:v>2.2644479999999998</c:v>
                </c:pt>
                <c:pt idx="3944">
                  <c:v>2.2648039999999998</c:v>
                </c:pt>
                <c:pt idx="3945">
                  <c:v>2.2651590000000001</c:v>
                </c:pt>
                <c:pt idx="3946">
                  <c:v>2.265514</c:v>
                </c:pt>
                <c:pt idx="3947">
                  <c:v>2.2658689999999999</c:v>
                </c:pt>
                <c:pt idx="3948">
                  <c:v>2.2664019999999998</c:v>
                </c:pt>
                <c:pt idx="3949">
                  <c:v>2.2667570000000001</c:v>
                </c:pt>
                <c:pt idx="3950">
                  <c:v>2.2671130000000002</c:v>
                </c:pt>
                <c:pt idx="3951">
                  <c:v>2.2678229999999999</c:v>
                </c:pt>
                <c:pt idx="3952">
                  <c:v>2.2681779999999998</c:v>
                </c:pt>
                <c:pt idx="3953">
                  <c:v>2.2685330000000001</c:v>
                </c:pt>
                <c:pt idx="3954">
                  <c:v>2.2688890000000002</c:v>
                </c:pt>
                <c:pt idx="3955">
                  <c:v>2.269066</c:v>
                </c:pt>
                <c:pt idx="3956">
                  <c:v>2.2694220000000001</c:v>
                </c:pt>
                <c:pt idx="3957">
                  <c:v>2.2701319999999998</c:v>
                </c:pt>
                <c:pt idx="3958">
                  <c:v>2.2708430000000002</c:v>
                </c:pt>
                <c:pt idx="3959">
                  <c:v>2.2711980000000001</c:v>
                </c:pt>
                <c:pt idx="3960">
                  <c:v>2.2713749999999999</c:v>
                </c:pt>
                <c:pt idx="3961">
                  <c:v>2.2717309999999999</c:v>
                </c:pt>
                <c:pt idx="3962">
                  <c:v>2.2724410000000002</c:v>
                </c:pt>
                <c:pt idx="3963">
                  <c:v>2.272796</c:v>
                </c:pt>
                <c:pt idx="3964">
                  <c:v>2.2731520000000001</c:v>
                </c:pt>
                <c:pt idx="3965">
                  <c:v>2.2735069999999999</c:v>
                </c:pt>
                <c:pt idx="3966">
                  <c:v>2.2738619999999998</c:v>
                </c:pt>
                <c:pt idx="3967">
                  <c:v>2.2743950000000002</c:v>
                </c:pt>
                <c:pt idx="3968">
                  <c:v>2.27475</c:v>
                </c:pt>
                <c:pt idx="3969">
                  <c:v>2.2751049999999999</c:v>
                </c:pt>
                <c:pt idx="3970">
                  <c:v>2.275461</c:v>
                </c:pt>
                <c:pt idx="3971">
                  <c:v>2.2758159999999998</c:v>
                </c:pt>
                <c:pt idx="3972">
                  <c:v>2.276526</c:v>
                </c:pt>
                <c:pt idx="3973">
                  <c:v>2.2767040000000001</c:v>
                </c:pt>
                <c:pt idx="3974">
                  <c:v>2.2770589999999999</c:v>
                </c:pt>
                <c:pt idx="3975">
                  <c:v>2.2774139999999998</c:v>
                </c:pt>
                <c:pt idx="3976">
                  <c:v>2.2777699999999999</c:v>
                </c:pt>
                <c:pt idx="3977">
                  <c:v>2.2781250000000002</c:v>
                </c:pt>
                <c:pt idx="3978">
                  <c:v>2.2784800000000001</c:v>
                </c:pt>
                <c:pt idx="3979">
                  <c:v>2.2788349999999999</c:v>
                </c:pt>
                <c:pt idx="3980">
                  <c:v>2.279191</c:v>
                </c:pt>
                <c:pt idx="3981">
                  <c:v>2.2795459999999999</c:v>
                </c:pt>
                <c:pt idx="3982">
                  <c:v>2.2800790000000002</c:v>
                </c:pt>
                <c:pt idx="3983">
                  <c:v>2.2804340000000001</c:v>
                </c:pt>
                <c:pt idx="3984">
                  <c:v>2.280789</c:v>
                </c:pt>
                <c:pt idx="3985">
                  <c:v>2.2813219999999998</c:v>
                </c:pt>
                <c:pt idx="3986">
                  <c:v>2.2814999999999999</c:v>
                </c:pt>
                <c:pt idx="3987">
                  <c:v>2.2822100000000001</c:v>
                </c:pt>
                <c:pt idx="3988">
                  <c:v>2.2823880000000001</c:v>
                </c:pt>
                <c:pt idx="3989">
                  <c:v>2.282743</c:v>
                </c:pt>
                <c:pt idx="3990">
                  <c:v>2.2830979999999998</c:v>
                </c:pt>
                <c:pt idx="3991">
                  <c:v>2.2834530000000002</c:v>
                </c:pt>
                <c:pt idx="3992">
                  <c:v>2.2838080000000001</c:v>
                </c:pt>
                <c:pt idx="3993">
                  <c:v>2.284519</c:v>
                </c:pt>
                <c:pt idx="3994">
                  <c:v>2.284697</c:v>
                </c:pt>
                <c:pt idx="3995">
                  <c:v>2.2850519999999999</c:v>
                </c:pt>
                <c:pt idx="3996">
                  <c:v>2.2857620000000001</c:v>
                </c:pt>
                <c:pt idx="3997">
                  <c:v>2.2861180000000001</c:v>
                </c:pt>
                <c:pt idx="3998">
                  <c:v>2.286473</c:v>
                </c:pt>
                <c:pt idx="3999">
                  <c:v>2.2868279999999999</c:v>
                </c:pt>
                <c:pt idx="4000">
                  <c:v>2.2871830000000002</c:v>
                </c:pt>
                <c:pt idx="4001">
                  <c:v>2.2877160000000001</c:v>
                </c:pt>
                <c:pt idx="4002">
                  <c:v>2.288071</c:v>
                </c:pt>
                <c:pt idx="4003">
                  <c:v>2.288427</c:v>
                </c:pt>
                <c:pt idx="4004">
                  <c:v>2.2887819999999999</c:v>
                </c:pt>
                <c:pt idx="4005">
                  <c:v>2.2891370000000002</c:v>
                </c:pt>
                <c:pt idx="4006">
                  <c:v>2.2894920000000001</c:v>
                </c:pt>
                <c:pt idx="4007">
                  <c:v>2.290203</c:v>
                </c:pt>
                <c:pt idx="4008">
                  <c:v>2.2903799999999999</c:v>
                </c:pt>
                <c:pt idx="4009">
                  <c:v>2.2907350000000002</c:v>
                </c:pt>
                <c:pt idx="4010">
                  <c:v>2.2914460000000001</c:v>
                </c:pt>
                <c:pt idx="4011">
                  <c:v>2.291801</c:v>
                </c:pt>
                <c:pt idx="4012">
                  <c:v>2.2921559999999999</c:v>
                </c:pt>
                <c:pt idx="4013">
                  <c:v>2.2928670000000002</c:v>
                </c:pt>
                <c:pt idx="4014">
                  <c:v>2.2930450000000002</c:v>
                </c:pt>
                <c:pt idx="4015">
                  <c:v>2.2934000000000001</c:v>
                </c:pt>
                <c:pt idx="4016">
                  <c:v>2.2941099999999999</c:v>
                </c:pt>
                <c:pt idx="4017">
                  <c:v>2.2944659999999999</c:v>
                </c:pt>
                <c:pt idx="4018">
                  <c:v>2.2948210000000002</c:v>
                </c:pt>
                <c:pt idx="4019">
                  <c:v>2.2951760000000001</c:v>
                </c:pt>
                <c:pt idx="4020">
                  <c:v>2.295531</c:v>
                </c:pt>
                <c:pt idx="4021">
                  <c:v>2.295709</c:v>
                </c:pt>
                <c:pt idx="4022">
                  <c:v>2.2960639999999999</c:v>
                </c:pt>
                <c:pt idx="4023">
                  <c:v>2.2964190000000002</c:v>
                </c:pt>
                <c:pt idx="4024">
                  <c:v>2.2967749999999998</c:v>
                </c:pt>
                <c:pt idx="4025">
                  <c:v>2.2971300000000001</c:v>
                </c:pt>
                <c:pt idx="4026">
                  <c:v>2.297485</c:v>
                </c:pt>
                <c:pt idx="4027">
                  <c:v>2.2978399999999999</c:v>
                </c:pt>
                <c:pt idx="4028">
                  <c:v>2.2981950000000002</c:v>
                </c:pt>
                <c:pt idx="4029">
                  <c:v>2.2983730000000002</c:v>
                </c:pt>
                <c:pt idx="4030">
                  <c:v>2.2989060000000001</c:v>
                </c:pt>
                <c:pt idx="4031">
                  <c:v>2.299261</c:v>
                </c:pt>
                <c:pt idx="4032">
                  <c:v>2.2996159999999999</c:v>
                </c:pt>
                <c:pt idx="4033">
                  <c:v>2.2999719999999999</c:v>
                </c:pt>
                <c:pt idx="4034">
                  <c:v>2.3006820000000001</c:v>
                </c:pt>
                <c:pt idx="4035">
                  <c:v>2.301215</c:v>
                </c:pt>
                <c:pt idx="4036">
                  <c:v>2.3015699999999999</c:v>
                </c:pt>
                <c:pt idx="4037">
                  <c:v>2.3022809999999998</c:v>
                </c:pt>
                <c:pt idx="4038">
                  <c:v>2.3024580000000001</c:v>
                </c:pt>
                <c:pt idx="4039">
                  <c:v>2.3028140000000001</c:v>
                </c:pt>
                <c:pt idx="4040">
                  <c:v>2.303169</c:v>
                </c:pt>
                <c:pt idx="4041">
                  <c:v>2.3035239999999999</c:v>
                </c:pt>
                <c:pt idx="4042">
                  <c:v>2.3040569999999998</c:v>
                </c:pt>
                <c:pt idx="4043">
                  <c:v>2.304767</c:v>
                </c:pt>
                <c:pt idx="4044">
                  <c:v>2.3051219999999999</c:v>
                </c:pt>
                <c:pt idx="4045">
                  <c:v>2.3054779999999999</c:v>
                </c:pt>
                <c:pt idx="4046">
                  <c:v>2.3058329999999998</c:v>
                </c:pt>
                <c:pt idx="4047">
                  <c:v>2.3063660000000001</c:v>
                </c:pt>
                <c:pt idx="4048">
                  <c:v>2.3070759999999999</c:v>
                </c:pt>
                <c:pt idx="4049">
                  <c:v>2.3074309999999998</c:v>
                </c:pt>
                <c:pt idx="4050">
                  <c:v>2.3077869999999998</c:v>
                </c:pt>
                <c:pt idx="4051">
                  <c:v>2.3081420000000001</c:v>
                </c:pt>
                <c:pt idx="4052">
                  <c:v>2.308497</c:v>
                </c:pt>
                <c:pt idx="4053">
                  <c:v>2.3088519999999999</c:v>
                </c:pt>
                <c:pt idx="4054">
                  <c:v>2.3090299999999999</c:v>
                </c:pt>
                <c:pt idx="4055">
                  <c:v>2.3093849999999998</c:v>
                </c:pt>
                <c:pt idx="4056">
                  <c:v>2.3097409999999998</c:v>
                </c:pt>
                <c:pt idx="4057">
                  <c:v>2.3100960000000001</c:v>
                </c:pt>
                <c:pt idx="4058">
                  <c:v>2.310451</c:v>
                </c:pt>
                <c:pt idx="4059">
                  <c:v>2.3108059999999999</c:v>
                </c:pt>
                <c:pt idx="4060">
                  <c:v>2.3111619999999999</c:v>
                </c:pt>
                <c:pt idx="4061">
                  <c:v>2.3115169999999998</c:v>
                </c:pt>
                <c:pt idx="4062">
                  <c:v>2.312049</c:v>
                </c:pt>
                <c:pt idx="4063">
                  <c:v>2.312405</c:v>
                </c:pt>
                <c:pt idx="4064">
                  <c:v>2.3127599999999999</c:v>
                </c:pt>
                <c:pt idx="4065">
                  <c:v>2.3134700000000001</c:v>
                </c:pt>
                <c:pt idx="4066">
                  <c:v>2.3138260000000002</c:v>
                </c:pt>
                <c:pt idx="4067">
                  <c:v>2.314181</c:v>
                </c:pt>
                <c:pt idx="4068">
                  <c:v>2.3145359999999999</c:v>
                </c:pt>
                <c:pt idx="4069">
                  <c:v>2.3147139999999999</c:v>
                </c:pt>
                <c:pt idx="4070">
                  <c:v>2.3150689999999998</c:v>
                </c:pt>
                <c:pt idx="4071">
                  <c:v>2.3154240000000001</c:v>
                </c:pt>
                <c:pt idx="4072">
                  <c:v>2.315779</c:v>
                </c:pt>
                <c:pt idx="4073">
                  <c:v>2.3161350000000001</c:v>
                </c:pt>
                <c:pt idx="4074">
                  <c:v>2.3164899999999999</c:v>
                </c:pt>
                <c:pt idx="4075">
                  <c:v>2.3168449999999998</c:v>
                </c:pt>
                <c:pt idx="4076">
                  <c:v>2.3172000000000001</c:v>
                </c:pt>
                <c:pt idx="4077">
                  <c:v>2.3173780000000002</c:v>
                </c:pt>
                <c:pt idx="4078">
                  <c:v>2.317733</c:v>
                </c:pt>
                <c:pt idx="4079">
                  <c:v>2.3180890000000001</c:v>
                </c:pt>
                <c:pt idx="4080">
                  <c:v>2.3184439999999999</c:v>
                </c:pt>
                <c:pt idx="4081">
                  <c:v>2.3187989999999998</c:v>
                </c:pt>
                <c:pt idx="4082">
                  <c:v>2.3191540000000002</c:v>
                </c:pt>
                <c:pt idx="4083">
                  <c:v>2.319509</c:v>
                </c:pt>
                <c:pt idx="4084">
                  <c:v>2.3198650000000001</c:v>
                </c:pt>
                <c:pt idx="4085">
                  <c:v>2.3200419999999999</c:v>
                </c:pt>
                <c:pt idx="4086">
                  <c:v>2.3203969999999998</c:v>
                </c:pt>
                <c:pt idx="4087">
                  <c:v>2.3207529999999998</c:v>
                </c:pt>
                <c:pt idx="4088">
                  <c:v>2.3211080000000002</c:v>
                </c:pt>
                <c:pt idx="4089">
                  <c:v>2.3214630000000001</c:v>
                </c:pt>
                <c:pt idx="4090">
                  <c:v>2.3218179999999999</c:v>
                </c:pt>
                <c:pt idx="4091">
                  <c:v>2.3225289999999998</c:v>
                </c:pt>
                <c:pt idx="4092">
                  <c:v>2.3228840000000002</c:v>
                </c:pt>
                <c:pt idx="4093">
                  <c:v>2.3237719999999999</c:v>
                </c:pt>
                <c:pt idx="4094">
                  <c:v>2.3241269999999998</c:v>
                </c:pt>
                <c:pt idx="4095">
                  <c:v>2.3244829999999999</c:v>
                </c:pt>
                <c:pt idx="4096">
                  <c:v>2.3248380000000002</c:v>
                </c:pt>
                <c:pt idx="4097">
                  <c:v>2.3251930000000001</c:v>
                </c:pt>
                <c:pt idx="4098">
                  <c:v>2.3255479999999999</c:v>
                </c:pt>
                <c:pt idx="4099">
                  <c:v>2.3260809999999998</c:v>
                </c:pt>
                <c:pt idx="4100">
                  <c:v>2.3264360000000002</c:v>
                </c:pt>
                <c:pt idx="4101">
                  <c:v>2.3267920000000002</c:v>
                </c:pt>
                <c:pt idx="4102">
                  <c:v>2.3271470000000001</c:v>
                </c:pt>
                <c:pt idx="4103">
                  <c:v>2.327502</c:v>
                </c:pt>
                <c:pt idx="4104">
                  <c:v>2.3278569999999998</c:v>
                </c:pt>
                <c:pt idx="4105">
                  <c:v>2.3283900000000002</c:v>
                </c:pt>
                <c:pt idx="4106">
                  <c:v>2.3287450000000001</c:v>
                </c:pt>
                <c:pt idx="4107">
                  <c:v>2.3291010000000001</c:v>
                </c:pt>
                <c:pt idx="4108">
                  <c:v>2.329456</c:v>
                </c:pt>
                <c:pt idx="4109">
                  <c:v>2.3298109999999999</c:v>
                </c:pt>
                <c:pt idx="4110">
                  <c:v>2.3301660000000002</c:v>
                </c:pt>
                <c:pt idx="4111">
                  <c:v>2.3306990000000001</c:v>
                </c:pt>
                <c:pt idx="4112">
                  <c:v>2.331054</c:v>
                </c:pt>
                <c:pt idx="4113">
                  <c:v>2.33141</c:v>
                </c:pt>
                <c:pt idx="4114">
                  <c:v>2.3317649999999999</c:v>
                </c:pt>
                <c:pt idx="4115">
                  <c:v>2.3321200000000002</c:v>
                </c:pt>
                <c:pt idx="4116">
                  <c:v>2.3324750000000001</c:v>
                </c:pt>
                <c:pt idx="4117">
                  <c:v>2.3328310000000001</c:v>
                </c:pt>
                <c:pt idx="4118">
                  <c:v>2.333186</c:v>
                </c:pt>
                <c:pt idx="4119">
                  <c:v>2.3337189999999999</c:v>
                </c:pt>
                <c:pt idx="4120">
                  <c:v>2.3340740000000002</c:v>
                </c:pt>
                <c:pt idx="4121">
                  <c:v>2.3344290000000001</c:v>
                </c:pt>
                <c:pt idx="4122">
                  <c:v>2.334784</c:v>
                </c:pt>
                <c:pt idx="4123">
                  <c:v>2.33514</c:v>
                </c:pt>
                <c:pt idx="4124">
                  <c:v>2.3354949999999999</c:v>
                </c:pt>
                <c:pt idx="4125">
                  <c:v>2.3358500000000002</c:v>
                </c:pt>
                <c:pt idx="4126">
                  <c:v>2.3360280000000002</c:v>
                </c:pt>
                <c:pt idx="4127">
                  <c:v>2.3363830000000001</c:v>
                </c:pt>
                <c:pt idx="4128">
                  <c:v>2.336738</c:v>
                </c:pt>
                <c:pt idx="4129">
                  <c:v>2.3370929999999999</c:v>
                </c:pt>
                <c:pt idx="4130">
                  <c:v>2.3374489999999999</c:v>
                </c:pt>
                <c:pt idx="4131">
                  <c:v>2.3378040000000002</c:v>
                </c:pt>
                <c:pt idx="4132">
                  <c:v>2.338514</c:v>
                </c:pt>
                <c:pt idx="4133">
                  <c:v>2.33887</c:v>
                </c:pt>
                <c:pt idx="4134">
                  <c:v>2.3390469999999999</c:v>
                </c:pt>
                <c:pt idx="4135">
                  <c:v>2.3397579999999998</c:v>
                </c:pt>
                <c:pt idx="4136">
                  <c:v>2.3401130000000001</c:v>
                </c:pt>
                <c:pt idx="4137">
                  <c:v>2.340468</c:v>
                </c:pt>
                <c:pt idx="4138">
                  <c:v>2.340468</c:v>
                </c:pt>
                <c:pt idx="4139">
                  <c:v>2.340468</c:v>
                </c:pt>
                <c:pt idx="4140">
                  <c:v>2.340468</c:v>
                </c:pt>
                <c:pt idx="4141">
                  <c:v>2.340468</c:v>
                </c:pt>
                <c:pt idx="4142">
                  <c:v>2.340468</c:v>
                </c:pt>
                <c:pt idx="4143">
                  <c:v>2.340468</c:v>
                </c:pt>
                <c:pt idx="4144">
                  <c:v>2.340468</c:v>
                </c:pt>
                <c:pt idx="4145">
                  <c:v>2.340468</c:v>
                </c:pt>
                <c:pt idx="4146">
                  <c:v>2.340468</c:v>
                </c:pt>
                <c:pt idx="4147">
                  <c:v>2.340468</c:v>
                </c:pt>
                <c:pt idx="4148">
                  <c:v>2.340468</c:v>
                </c:pt>
                <c:pt idx="4149">
                  <c:v>2.340468</c:v>
                </c:pt>
                <c:pt idx="4150">
                  <c:v>2.340468</c:v>
                </c:pt>
                <c:pt idx="4151">
                  <c:v>2.340468</c:v>
                </c:pt>
                <c:pt idx="4152">
                  <c:v>2.340468</c:v>
                </c:pt>
                <c:pt idx="4153">
                  <c:v>2.340468</c:v>
                </c:pt>
                <c:pt idx="4154">
                  <c:v>2.340468</c:v>
                </c:pt>
                <c:pt idx="4155">
                  <c:v>2.3402910000000001</c:v>
                </c:pt>
                <c:pt idx="4156">
                  <c:v>2.3402910000000001</c:v>
                </c:pt>
                <c:pt idx="4157">
                  <c:v>2.340468</c:v>
                </c:pt>
                <c:pt idx="4158">
                  <c:v>2.340468</c:v>
                </c:pt>
                <c:pt idx="4159">
                  <c:v>2.340468</c:v>
                </c:pt>
                <c:pt idx="4160">
                  <c:v>2.340468</c:v>
                </c:pt>
                <c:pt idx="4161">
                  <c:v>2.340468</c:v>
                </c:pt>
                <c:pt idx="4162">
                  <c:v>2.340468</c:v>
                </c:pt>
                <c:pt idx="4163">
                  <c:v>2.340468</c:v>
                </c:pt>
                <c:pt idx="4164">
                  <c:v>2.340468</c:v>
                </c:pt>
                <c:pt idx="4165">
                  <c:v>2.340468</c:v>
                </c:pt>
                <c:pt idx="4166">
                  <c:v>2.340468</c:v>
                </c:pt>
                <c:pt idx="4167">
                  <c:v>2.340468</c:v>
                </c:pt>
                <c:pt idx="4168">
                  <c:v>2.340468</c:v>
                </c:pt>
                <c:pt idx="4169">
                  <c:v>2.3402910000000001</c:v>
                </c:pt>
                <c:pt idx="4170">
                  <c:v>2.3402910000000001</c:v>
                </c:pt>
                <c:pt idx="4171">
                  <c:v>2.340468</c:v>
                </c:pt>
                <c:pt idx="4172">
                  <c:v>2.340468</c:v>
                </c:pt>
                <c:pt idx="4173">
                  <c:v>2.340468</c:v>
                </c:pt>
                <c:pt idx="4174">
                  <c:v>2.340468</c:v>
                </c:pt>
                <c:pt idx="4175">
                  <c:v>2.340468</c:v>
                </c:pt>
                <c:pt idx="4176">
                  <c:v>2.340468</c:v>
                </c:pt>
                <c:pt idx="4177">
                  <c:v>2.340468</c:v>
                </c:pt>
                <c:pt idx="4178">
                  <c:v>2.340468</c:v>
                </c:pt>
                <c:pt idx="4179">
                  <c:v>2.3402910000000001</c:v>
                </c:pt>
                <c:pt idx="4180">
                  <c:v>2.3402910000000001</c:v>
                </c:pt>
                <c:pt idx="4181">
                  <c:v>2.340468</c:v>
                </c:pt>
                <c:pt idx="4182">
                  <c:v>2.340468</c:v>
                </c:pt>
                <c:pt idx="4183">
                  <c:v>2.340468</c:v>
                </c:pt>
                <c:pt idx="4184">
                  <c:v>2.340468</c:v>
                </c:pt>
                <c:pt idx="4185">
                  <c:v>2.340468</c:v>
                </c:pt>
                <c:pt idx="4186">
                  <c:v>2.340468</c:v>
                </c:pt>
                <c:pt idx="4187">
                  <c:v>2.340468</c:v>
                </c:pt>
                <c:pt idx="4188">
                  <c:v>2.340468</c:v>
                </c:pt>
                <c:pt idx="4189">
                  <c:v>2.340468</c:v>
                </c:pt>
                <c:pt idx="4190">
                  <c:v>2.3402910000000001</c:v>
                </c:pt>
                <c:pt idx="4191">
                  <c:v>2.3402910000000001</c:v>
                </c:pt>
                <c:pt idx="4192">
                  <c:v>2.3402910000000001</c:v>
                </c:pt>
                <c:pt idx="4193">
                  <c:v>2.340468</c:v>
                </c:pt>
                <c:pt idx="4194">
                  <c:v>2.340468</c:v>
                </c:pt>
                <c:pt idx="4195">
                  <c:v>2.340468</c:v>
                </c:pt>
                <c:pt idx="4196">
                  <c:v>2.340468</c:v>
                </c:pt>
                <c:pt idx="4197">
                  <c:v>2.340468</c:v>
                </c:pt>
                <c:pt idx="4198">
                  <c:v>2.340468</c:v>
                </c:pt>
                <c:pt idx="4199">
                  <c:v>2.340468</c:v>
                </c:pt>
                <c:pt idx="4200">
                  <c:v>2.3402910000000001</c:v>
                </c:pt>
                <c:pt idx="4201">
                  <c:v>2.340468</c:v>
                </c:pt>
                <c:pt idx="4202">
                  <c:v>2.340468</c:v>
                </c:pt>
                <c:pt idx="4203">
                  <c:v>2.340468</c:v>
                </c:pt>
                <c:pt idx="4204">
                  <c:v>2.340468</c:v>
                </c:pt>
                <c:pt idx="4205">
                  <c:v>2.340468</c:v>
                </c:pt>
                <c:pt idx="4206">
                  <c:v>2.340468</c:v>
                </c:pt>
                <c:pt idx="4207">
                  <c:v>2.340468</c:v>
                </c:pt>
                <c:pt idx="4208">
                  <c:v>2.340468</c:v>
                </c:pt>
                <c:pt idx="4209">
                  <c:v>2.3402910000000001</c:v>
                </c:pt>
                <c:pt idx="4210">
                  <c:v>2.3402910000000001</c:v>
                </c:pt>
                <c:pt idx="4211">
                  <c:v>2.340468</c:v>
                </c:pt>
                <c:pt idx="4212">
                  <c:v>2.340468</c:v>
                </c:pt>
              </c:numCache>
            </c:numRef>
          </c:xVal>
          <c:yVal>
            <c:numRef>
              <c:f>[ilss_primospire.xlsx]Plan1!$C$82:$C$5000</c:f>
              <c:numCache>
                <c:formatCode>0.00000</c:formatCode>
                <c:ptCount val="4919"/>
                <c:pt idx="0">
                  <c:v>8.3730770000000003</c:v>
                </c:pt>
                <c:pt idx="1">
                  <c:v>8.3730770000000003</c:v>
                </c:pt>
                <c:pt idx="2">
                  <c:v>8.5439570000000007</c:v>
                </c:pt>
                <c:pt idx="3">
                  <c:v>8.8857149999999994</c:v>
                </c:pt>
                <c:pt idx="4">
                  <c:v>8.7148350000000008</c:v>
                </c:pt>
                <c:pt idx="5">
                  <c:v>9.2274729999999998</c:v>
                </c:pt>
                <c:pt idx="6">
                  <c:v>9.7401099999999996</c:v>
                </c:pt>
                <c:pt idx="7">
                  <c:v>10.08187</c:v>
                </c:pt>
                <c:pt idx="8">
                  <c:v>9.91099</c:v>
                </c:pt>
                <c:pt idx="9">
                  <c:v>10.252750000000001</c:v>
                </c:pt>
                <c:pt idx="10">
                  <c:v>10.59451</c:v>
                </c:pt>
                <c:pt idx="11">
                  <c:v>10.423629999999999</c:v>
                </c:pt>
                <c:pt idx="12">
                  <c:v>10.936260000000001</c:v>
                </c:pt>
                <c:pt idx="13">
                  <c:v>10.76539</c:v>
                </c:pt>
                <c:pt idx="14">
                  <c:v>10.936260000000001</c:v>
                </c:pt>
                <c:pt idx="15">
                  <c:v>11.27802</c:v>
                </c:pt>
                <c:pt idx="16">
                  <c:v>11.61978</c:v>
                </c:pt>
                <c:pt idx="17">
                  <c:v>11.4489</c:v>
                </c:pt>
                <c:pt idx="18">
                  <c:v>11.27802</c:v>
                </c:pt>
                <c:pt idx="19">
                  <c:v>11.790660000000001</c:v>
                </c:pt>
                <c:pt idx="20">
                  <c:v>12.3033</c:v>
                </c:pt>
                <c:pt idx="21">
                  <c:v>12.3033</c:v>
                </c:pt>
                <c:pt idx="22">
                  <c:v>12.3033</c:v>
                </c:pt>
                <c:pt idx="23">
                  <c:v>12.3033</c:v>
                </c:pt>
                <c:pt idx="24">
                  <c:v>12.645060000000001</c:v>
                </c:pt>
                <c:pt idx="25">
                  <c:v>12.815939999999999</c:v>
                </c:pt>
                <c:pt idx="26">
                  <c:v>13.328569999999999</c:v>
                </c:pt>
                <c:pt idx="27">
                  <c:v>13.49945</c:v>
                </c:pt>
                <c:pt idx="28">
                  <c:v>14.182969999999999</c:v>
                </c:pt>
                <c:pt idx="29">
                  <c:v>14.52473</c:v>
                </c:pt>
                <c:pt idx="30">
                  <c:v>15.20824</c:v>
                </c:pt>
                <c:pt idx="31">
                  <c:v>15.03736</c:v>
                </c:pt>
                <c:pt idx="32">
                  <c:v>15.20824</c:v>
                </c:pt>
                <c:pt idx="33">
                  <c:v>15.55</c:v>
                </c:pt>
                <c:pt idx="34">
                  <c:v>15.720879999999999</c:v>
                </c:pt>
                <c:pt idx="35">
                  <c:v>15.720879999999999</c:v>
                </c:pt>
                <c:pt idx="36">
                  <c:v>16.575279999999999</c:v>
                </c:pt>
                <c:pt idx="37">
                  <c:v>16.74615</c:v>
                </c:pt>
                <c:pt idx="38">
                  <c:v>17.087910000000001</c:v>
                </c:pt>
                <c:pt idx="39">
                  <c:v>17.600549999999998</c:v>
                </c:pt>
                <c:pt idx="40">
                  <c:v>17.600549999999998</c:v>
                </c:pt>
                <c:pt idx="41">
                  <c:v>18.28407</c:v>
                </c:pt>
                <c:pt idx="42">
                  <c:v>18.28407</c:v>
                </c:pt>
                <c:pt idx="43">
                  <c:v>18.625830000000001</c:v>
                </c:pt>
                <c:pt idx="44">
                  <c:v>19.6511</c:v>
                </c:pt>
                <c:pt idx="45">
                  <c:v>20.847249999999999</c:v>
                </c:pt>
                <c:pt idx="46">
                  <c:v>20.505500000000001</c:v>
                </c:pt>
                <c:pt idx="47">
                  <c:v>21.18901</c:v>
                </c:pt>
                <c:pt idx="48">
                  <c:v>20.676369999999999</c:v>
                </c:pt>
                <c:pt idx="49">
                  <c:v>21.872530000000001</c:v>
                </c:pt>
                <c:pt idx="50">
                  <c:v>23.068680000000001</c:v>
                </c:pt>
                <c:pt idx="51">
                  <c:v>22.8978</c:v>
                </c:pt>
                <c:pt idx="52">
                  <c:v>23.923079999999999</c:v>
                </c:pt>
                <c:pt idx="53">
                  <c:v>24.26484</c:v>
                </c:pt>
                <c:pt idx="54">
                  <c:v>25.290109999999999</c:v>
                </c:pt>
                <c:pt idx="55">
                  <c:v>24.948350000000001</c:v>
                </c:pt>
                <c:pt idx="56">
                  <c:v>25.290109999999999</c:v>
                </c:pt>
                <c:pt idx="57">
                  <c:v>25.97363</c:v>
                </c:pt>
                <c:pt idx="58">
                  <c:v>26.486270000000001</c:v>
                </c:pt>
                <c:pt idx="59">
                  <c:v>27.51154</c:v>
                </c:pt>
                <c:pt idx="60">
                  <c:v>28.195060000000002</c:v>
                </c:pt>
                <c:pt idx="61">
                  <c:v>28.536809999999999</c:v>
                </c:pt>
                <c:pt idx="62">
                  <c:v>29.903849999999998</c:v>
                </c:pt>
                <c:pt idx="63">
                  <c:v>30.245609999999999</c:v>
                </c:pt>
                <c:pt idx="64">
                  <c:v>30.41648</c:v>
                </c:pt>
                <c:pt idx="65">
                  <c:v>30.758240000000001</c:v>
                </c:pt>
                <c:pt idx="66">
                  <c:v>30.758240000000001</c:v>
                </c:pt>
                <c:pt idx="67">
                  <c:v>31.612639999999999</c:v>
                </c:pt>
                <c:pt idx="68">
                  <c:v>32.296149999999997</c:v>
                </c:pt>
                <c:pt idx="69">
                  <c:v>32.979669999999999</c:v>
                </c:pt>
                <c:pt idx="70">
                  <c:v>33.321429999999999</c:v>
                </c:pt>
                <c:pt idx="71">
                  <c:v>33.492310000000003</c:v>
                </c:pt>
                <c:pt idx="72">
                  <c:v>34.175829999999998</c:v>
                </c:pt>
                <c:pt idx="73">
                  <c:v>34.859340000000003</c:v>
                </c:pt>
                <c:pt idx="74">
                  <c:v>35.371980000000001</c:v>
                </c:pt>
                <c:pt idx="75">
                  <c:v>36.226379999999999</c:v>
                </c:pt>
                <c:pt idx="76">
                  <c:v>36.73901</c:v>
                </c:pt>
                <c:pt idx="77">
                  <c:v>37.251649999999998</c:v>
                </c:pt>
                <c:pt idx="78">
                  <c:v>37.593409999999999</c:v>
                </c:pt>
                <c:pt idx="79">
                  <c:v>37.764290000000003</c:v>
                </c:pt>
                <c:pt idx="80">
                  <c:v>38.447800000000001</c:v>
                </c:pt>
                <c:pt idx="81">
                  <c:v>38.447800000000001</c:v>
                </c:pt>
                <c:pt idx="82">
                  <c:v>39.302199999999999</c:v>
                </c:pt>
                <c:pt idx="83">
                  <c:v>39.302199999999999</c:v>
                </c:pt>
                <c:pt idx="84">
                  <c:v>40.840110000000003</c:v>
                </c:pt>
                <c:pt idx="85">
                  <c:v>41.865389999999998</c:v>
                </c:pt>
                <c:pt idx="86">
                  <c:v>43.061540000000001</c:v>
                </c:pt>
                <c:pt idx="87">
                  <c:v>43.232419999999998</c:v>
                </c:pt>
                <c:pt idx="88">
                  <c:v>44.257689999999997</c:v>
                </c:pt>
                <c:pt idx="89">
                  <c:v>44.770330000000001</c:v>
                </c:pt>
                <c:pt idx="90">
                  <c:v>45.112090000000002</c:v>
                </c:pt>
                <c:pt idx="91">
                  <c:v>45.62473</c:v>
                </c:pt>
                <c:pt idx="92">
                  <c:v>46.137360000000001</c:v>
                </c:pt>
                <c:pt idx="93">
                  <c:v>46.65</c:v>
                </c:pt>
                <c:pt idx="94">
                  <c:v>47.675280000000001</c:v>
                </c:pt>
                <c:pt idx="95">
                  <c:v>48.871429999999997</c:v>
                </c:pt>
                <c:pt idx="96">
                  <c:v>48.871429999999997</c:v>
                </c:pt>
                <c:pt idx="97">
                  <c:v>49.213189999999997</c:v>
                </c:pt>
                <c:pt idx="98">
                  <c:v>50.06758</c:v>
                </c:pt>
                <c:pt idx="99">
                  <c:v>51.434620000000002</c:v>
                </c:pt>
                <c:pt idx="100">
                  <c:v>51.605499999999999</c:v>
                </c:pt>
                <c:pt idx="101">
                  <c:v>52.630769999999998</c:v>
                </c:pt>
                <c:pt idx="102">
                  <c:v>53.143410000000003</c:v>
                </c:pt>
                <c:pt idx="103">
                  <c:v>54.168689999999998</c:v>
                </c:pt>
                <c:pt idx="104">
                  <c:v>54.168689999999998</c:v>
                </c:pt>
                <c:pt idx="105">
                  <c:v>55.535719999999998</c:v>
                </c:pt>
                <c:pt idx="106">
                  <c:v>55.877479999999998</c:v>
                </c:pt>
                <c:pt idx="107">
                  <c:v>56.731870000000001</c:v>
                </c:pt>
                <c:pt idx="108">
                  <c:v>57.928019999999997</c:v>
                </c:pt>
                <c:pt idx="109">
                  <c:v>59.124180000000003</c:v>
                </c:pt>
                <c:pt idx="110">
                  <c:v>59.807699999999997</c:v>
                </c:pt>
                <c:pt idx="111">
                  <c:v>60.149450000000002</c:v>
                </c:pt>
                <c:pt idx="112">
                  <c:v>60.491210000000002</c:v>
                </c:pt>
                <c:pt idx="113">
                  <c:v>61.516489999999997</c:v>
                </c:pt>
                <c:pt idx="114">
                  <c:v>61.687370000000001</c:v>
                </c:pt>
                <c:pt idx="115">
                  <c:v>61.687370000000001</c:v>
                </c:pt>
                <c:pt idx="116">
                  <c:v>62.541759999999996</c:v>
                </c:pt>
                <c:pt idx="117">
                  <c:v>63.567039999999999</c:v>
                </c:pt>
                <c:pt idx="118">
                  <c:v>64.079669999999993</c:v>
                </c:pt>
                <c:pt idx="119">
                  <c:v>65.104950000000002</c:v>
                </c:pt>
                <c:pt idx="120">
                  <c:v>65.617580000000004</c:v>
                </c:pt>
                <c:pt idx="121">
                  <c:v>66.301100000000005</c:v>
                </c:pt>
                <c:pt idx="122">
                  <c:v>66.642859999999999</c:v>
                </c:pt>
                <c:pt idx="123">
                  <c:v>67.32638</c:v>
                </c:pt>
                <c:pt idx="124">
                  <c:v>68.009900000000002</c:v>
                </c:pt>
                <c:pt idx="125">
                  <c:v>68.351650000000006</c:v>
                </c:pt>
                <c:pt idx="126">
                  <c:v>69.376930000000002</c:v>
                </c:pt>
                <c:pt idx="127">
                  <c:v>70.06044</c:v>
                </c:pt>
                <c:pt idx="128">
                  <c:v>70.402199999999993</c:v>
                </c:pt>
                <c:pt idx="129">
                  <c:v>71.769229999999993</c:v>
                </c:pt>
                <c:pt idx="130">
                  <c:v>72.965389999999999</c:v>
                </c:pt>
                <c:pt idx="131">
                  <c:v>73.648899999999998</c:v>
                </c:pt>
                <c:pt idx="132">
                  <c:v>73.990660000000005</c:v>
                </c:pt>
                <c:pt idx="133">
                  <c:v>74.503299999999996</c:v>
                </c:pt>
                <c:pt idx="134">
                  <c:v>75.186809999999994</c:v>
                </c:pt>
                <c:pt idx="135">
                  <c:v>75.699460000000002</c:v>
                </c:pt>
                <c:pt idx="136">
                  <c:v>76.212090000000003</c:v>
                </c:pt>
                <c:pt idx="137">
                  <c:v>76.895610000000005</c:v>
                </c:pt>
                <c:pt idx="138">
                  <c:v>77.750010000000003</c:v>
                </c:pt>
                <c:pt idx="139">
                  <c:v>78.091759999999994</c:v>
                </c:pt>
                <c:pt idx="140">
                  <c:v>78.946160000000006</c:v>
                </c:pt>
                <c:pt idx="141">
                  <c:v>79.971440000000001</c:v>
                </c:pt>
                <c:pt idx="142">
                  <c:v>80.825829999999996</c:v>
                </c:pt>
                <c:pt idx="143">
                  <c:v>81.509349999999998</c:v>
                </c:pt>
                <c:pt idx="144">
                  <c:v>81.509349999999998</c:v>
                </c:pt>
                <c:pt idx="145">
                  <c:v>82.363740000000007</c:v>
                </c:pt>
                <c:pt idx="146">
                  <c:v>82.534620000000004</c:v>
                </c:pt>
                <c:pt idx="147">
                  <c:v>83.730770000000007</c:v>
                </c:pt>
                <c:pt idx="148">
                  <c:v>84.756050000000002</c:v>
                </c:pt>
                <c:pt idx="149">
                  <c:v>85.097809999999996</c:v>
                </c:pt>
                <c:pt idx="150">
                  <c:v>85.952200000000005</c:v>
                </c:pt>
                <c:pt idx="151">
                  <c:v>86.635720000000006</c:v>
                </c:pt>
                <c:pt idx="152">
                  <c:v>87.319239999999994</c:v>
                </c:pt>
                <c:pt idx="153">
                  <c:v>88.173630000000003</c:v>
                </c:pt>
                <c:pt idx="154">
                  <c:v>88.515389999999996</c:v>
                </c:pt>
                <c:pt idx="155">
                  <c:v>89.540660000000003</c:v>
                </c:pt>
                <c:pt idx="156">
                  <c:v>90.565939999999998</c:v>
                </c:pt>
                <c:pt idx="157">
                  <c:v>91.249459999999999</c:v>
                </c:pt>
                <c:pt idx="158">
                  <c:v>92.103849999999994</c:v>
                </c:pt>
                <c:pt idx="159">
                  <c:v>93.129130000000004</c:v>
                </c:pt>
                <c:pt idx="160">
                  <c:v>93.3</c:v>
                </c:pt>
                <c:pt idx="161">
                  <c:v>93.983519999999999</c:v>
                </c:pt>
                <c:pt idx="162">
                  <c:v>94.496160000000003</c:v>
                </c:pt>
                <c:pt idx="163">
                  <c:v>95.863190000000003</c:v>
                </c:pt>
                <c:pt idx="164">
                  <c:v>97.059349999999995</c:v>
                </c:pt>
                <c:pt idx="165">
                  <c:v>98.084620000000001</c:v>
                </c:pt>
                <c:pt idx="166">
                  <c:v>98.426379999999995</c:v>
                </c:pt>
                <c:pt idx="167">
                  <c:v>99.109889999999993</c:v>
                </c:pt>
                <c:pt idx="168">
                  <c:v>100.306</c:v>
                </c:pt>
                <c:pt idx="169">
                  <c:v>101.67310000000001</c:v>
                </c:pt>
                <c:pt idx="170">
                  <c:v>101.84399999999999</c:v>
                </c:pt>
                <c:pt idx="171">
                  <c:v>102.69840000000001</c:v>
                </c:pt>
                <c:pt idx="172">
                  <c:v>103.5527</c:v>
                </c:pt>
                <c:pt idx="173">
                  <c:v>104.4072</c:v>
                </c:pt>
                <c:pt idx="174">
                  <c:v>106.1159</c:v>
                </c:pt>
                <c:pt idx="175">
                  <c:v>107.1412</c:v>
                </c:pt>
                <c:pt idx="176">
                  <c:v>107.65389999999999</c:v>
                </c:pt>
                <c:pt idx="177">
                  <c:v>108.3374</c:v>
                </c:pt>
                <c:pt idx="178">
                  <c:v>109.5335</c:v>
                </c:pt>
                <c:pt idx="179">
                  <c:v>110.72969999999999</c:v>
                </c:pt>
                <c:pt idx="180">
                  <c:v>112.0967</c:v>
                </c:pt>
                <c:pt idx="181">
                  <c:v>113.122</c:v>
                </c:pt>
                <c:pt idx="182">
                  <c:v>114.1473</c:v>
                </c:pt>
                <c:pt idx="183">
                  <c:v>115.51430000000001</c:v>
                </c:pt>
                <c:pt idx="184">
                  <c:v>115.85599999999999</c:v>
                </c:pt>
                <c:pt idx="185">
                  <c:v>117.0522</c:v>
                </c:pt>
                <c:pt idx="186">
                  <c:v>118.761</c:v>
                </c:pt>
                <c:pt idx="187">
                  <c:v>119.44450000000001</c:v>
                </c:pt>
                <c:pt idx="188">
                  <c:v>120.2989</c:v>
                </c:pt>
                <c:pt idx="189">
                  <c:v>121.3242</c:v>
                </c:pt>
                <c:pt idx="190">
                  <c:v>122.52030000000001</c:v>
                </c:pt>
                <c:pt idx="191">
                  <c:v>123.3747</c:v>
                </c:pt>
                <c:pt idx="192">
                  <c:v>124.0583</c:v>
                </c:pt>
                <c:pt idx="193">
                  <c:v>125.2544</c:v>
                </c:pt>
                <c:pt idx="194">
                  <c:v>125.9379</c:v>
                </c:pt>
                <c:pt idx="195">
                  <c:v>126.27970000000001</c:v>
                </c:pt>
                <c:pt idx="196">
                  <c:v>127.30500000000001</c:v>
                </c:pt>
                <c:pt idx="197">
                  <c:v>127.8176</c:v>
                </c:pt>
                <c:pt idx="198">
                  <c:v>128.672</c:v>
                </c:pt>
                <c:pt idx="199">
                  <c:v>130.03899999999999</c:v>
                </c:pt>
                <c:pt idx="200">
                  <c:v>130.55170000000001</c:v>
                </c:pt>
                <c:pt idx="201">
                  <c:v>131.23519999999999</c:v>
                </c:pt>
                <c:pt idx="202">
                  <c:v>132.26050000000001</c:v>
                </c:pt>
                <c:pt idx="203">
                  <c:v>133.79839999999999</c:v>
                </c:pt>
                <c:pt idx="204">
                  <c:v>134.14009999999999</c:v>
                </c:pt>
                <c:pt idx="205">
                  <c:v>135.16540000000001</c:v>
                </c:pt>
                <c:pt idx="206">
                  <c:v>136.36150000000001</c:v>
                </c:pt>
                <c:pt idx="207">
                  <c:v>137.38679999999999</c:v>
                </c:pt>
                <c:pt idx="208">
                  <c:v>138.24119999999999</c:v>
                </c:pt>
                <c:pt idx="209">
                  <c:v>139.09559999999999</c:v>
                </c:pt>
                <c:pt idx="210">
                  <c:v>140.6335</c:v>
                </c:pt>
                <c:pt idx="211">
                  <c:v>141.4879</c:v>
                </c:pt>
                <c:pt idx="212">
                  <c:v>142.51320000000001</c:v>
                </c:pt>
                <c:pt idx="213">
                  <c:v>144.05109999999999</c:v>
                </c:pt>
                <c:pt idx="214">
                  <c:v>145.589</c:v>
                </c:pt>
                <c:pt idx="215">
                  <c:v>146.27250000000001</c:v>
                </c:pt>
                <c:pt idx="216">
                  <c:v>147.12690000000001</c:v>
                </c:pt>
                <c:pt idx="217">
                  <c:v>149.00659999999999</c:v>
                </c:pt>
                <c:pt idx="218">
                  <c:v>150.03190000000001</c:v>
                </c:pt>
                <c:pt idx="219">
                  <c:v>150.88630000000001</c:v>
                </c:pt>
                <c:pt idx="220">
                  <c:v>151.56979999999999</c:v>
                </c:pt>
                <c:pt idx="221">
                  <c:v>152.5951</c:v>
                </c:pt>
                <c:pt idx="222">
                  <c:v>153.7912</c:v>
                </c:pt>
                <c:pt idx="223">
                  <c:v>154.6456</c:v>
                </c:pt>
                <c:pt idx="224">
                  <c:v>155.5</c:v>
                </c:pt>
                <c:pt idx="225">
                  <c:v>157.03790000000001</c:v>
                </c:pt>
                <c:pt idx="226">
                  <c:v>158.23410000000001</c:v>
                </c:pt>
                <c:pt idx="227">
                  <c:v>159.08850000000001</c:v>
                </c:pt>
                <c:pt idx="228">
                  <c:v>159.94290000000001</c:v>
                </c:pt>
                <c:pt idx="229">
                  <c:v>161.65170000000001</c:v>
                </c:pt>
                <c:pt idx="230">
                  <c:v>162.33519999999999</c:v>
                </c:pt>
                <c:pt idx="231">
                  <c:v>163.0187</c:v>
                </c:pt>
                <c:pt idx="232">
                  <c:v>164.38570000000001</c:v>
                </c:pt>
                <c:pt idx="233">
                  <c:v>166.09450000000001</c:v>
                </c:pt>
                <c:pt idx="234">
                  <c:v>167.1198</c:v>
                </c:pt>
                <c:pt idx="235">
                  <c:v>167.63239999999999</c:v>
                </c:pt>
                <c:pt idx="236">
                  <c:v>168.82859999999999</c:v>
                </c:pt>
                <c:pt idx="237">
                  <c:v>170.53739999999999</c:v>
                </c:pt>
                <c:pt idx="238">
                  <c:v>172.24619999999999</c:v>
                </c:pt>
                <c:pt idx="239">
                  <c:v>172.75880000000001</c:v>
                </c:pt>
                <c:pt idx="240">
                  <c:v>173.44229999999999</c:v>
                </c:pt>
                <c:pt idx="241">
                  <c:v>175.49289999999999</c:v>
                </c:pt>
                <c:pt idx="242">
                  <c:v>176.34729999999999</c:v>
                </c:pt>
                <c:pt idx="243">
                  <c:v>177.3725</c:v>
                </c:pt>
                <c:pt idx="244">
                  <c:v>178.7396</c:v>
                </c:pt>
                <c:pt idx="245">
                  <c:v>179.42310000000001</c:v>
                </c:pt>
                <c:pt idx="246">
                  <c:v>180.44839999999999</c:v>
                </c:pt>
                <c:pt idx="247">
                  <c:v>182.15719999999999</c:v>
                </c:pt>
                <c:pt idx="248">
                  <c:v>183.35329999999999</c:v>
                </c:pt>
                <c:pt idx="249">
                  <c:v>184.37860000000001</c:v>
                </c:pt>
                <c:pt idx="250">
                  <c:v>184.54949999999999</c:v>
                </c:pt>
                <c:pt idx="251">
                  <c:v>185.57470000000001</c:v>
                </c:pt>
                <c:pt idx="252">
                  <c:v>186.9418</c:v>
                </c:pt>
                <c:pt idx="253">
                  <c:v>187.62530000000001</c:v>
                </c:pt>
                <c:pt idx="254">
                  <c:v>188.9923</c:v>
                </c:pt>
                <c:pt idx="255">
                  <c:v>190.53020000000001</c:v>
                </c:pt>
                <c:pt idx="256">
                  <c:v>192.40989999999999</c:v>
                </c:pt>
                <c:pt idx="257">
                  <c:v>194.28960000000001</c:v>
                </c:pt>
                <c:pt idx="258">
                  <c:v>194.97309999999999</c:v>
                </c:pt>
                <c:pt idx="259">
                  <c:v>195.82749999999999</c:v>
                </c:pt>
                <c:pt idx="260">
                  <c:v>196.8528</c:v>
                </c:pt>
                <c:pt idx="261">
                  <c:v>198.0489</c:v>
                </c:pt>
                <c:pt idx="262">
                  <c:v>199.7577</c:v>
                </c:pt>
                <c:pt idx="263">
                  <c:v>201.8083</c:v>
                </c:pt>
                <c:pt idx="264">
                  <c:v>202.6626</c:v>
                </c:pt>
                <c:pt idx="265">
                  <c:v>203.8588</c:v>
                </c:pt>
                <c:pt idx="266">
                  <c:v>204.7132</c:v>
                </c:pt>
                <c:pt idx="267">
                  <c:v>205.73849999999999</c:v>
                </c:pt>
                <c:pt idx="268">
                  <c:v>207.2764</c:v>
                </c:pt>
                <c:pt idx="269">
                  <c:v>208.8143</c:v>
                </c:pt>
                <c:pt idx="270">
                  <c:v>209.83959999999999</c:v>
                </c:pt>
                <c:pt idx="271">
                  <c:v>210.86490000000001</c:v>
                </c:pt>
                <c:pt idx="272">
                  <c:v>211.7192</c:v>
                </c:pt>
                <c:pt idx="273">
                  <c:v>212.5736</c:v>
                </c:pt>
                <c:pt idx="274">
                  <c:v>213.94069999999999</c:v>
                </c:pt>
                <c:pt idx="275">
                  <c:v>214.9659</c:v>
                </c:pt>
                <c:pt idx="276">
                  <c:v>216.16210000000001</c:v>
                </c:pt>
                <c:pt idx="277">
                  <c:v>217.1874</c:v>
                </c:pt>
                <c:pt idx="278">
                  <c:v>218.04179999999999</c:v>
                </c:pt>
                <c:pt idx="279">
                  <c:v>218.55439999999999</c:v>
                </c:pt>
                <c:pt idx="280">
                  <c:v>219.2379</c:v>
                </c:pt>
                <c:pt idx="281">
                  <c:v>220.26320000000001</c:v>
                </c:pt>
                <c:pt idx="282">
                  <c:v>221.97200000000001</c:v>
                </c:pt>
                <c:pt idx="283">
                  <c:v>224.02250000000001</c:v>
                </c:pt>
                <c:pt idx="284">
                  <c:v>224.70609999999999</c:v>
                </c:pt>
                <c:pt idx="285">
                  <c:v>226.244</c:v>
                </c:pt>
                <c:pt idx="286">
                  <c:v>227.61099999999999</c:v>
                </c:pt>
                <c:pt idx="287">
                  <c:v>228.97800000000001</c:v>
                </c:pt>
                <c:pt idx="288">
                  <c:v>229.66149999999999</c:v>
                </c:pt>
                <c:pt idx="289">
                  <c:v>231.02860000000001</c:v>
                </c:pt>
                <c:pt idx="290">
                  <c:v>232.90819999999999</c:v>
                </c:pt>
                <c:pt idx="291">
                  <c:v>233.93350000000001</c:v>
                </c:pt>
                <c:pt idx="292">
                  <c:v>235.47139999999999</c:v>
                </c:pt>
                <c:pt idx="293">
                  <c:v>237.3511</c:v>
                </c:pt>
                <c:pt idx="294">
                  <c:v>238.37639999999999</c:v>
                </c:pt>
                <c:pt idx="295">
                  <c:v>239.9143</c:v>
                </c:pt>
                <c:pt idx="296">
                  <c:v>240.42689999999999</c:v>
                </c:pt>
                <c:pt idx="297">
                  <c:v>241.79400000000001</c:v>
                </c:pt>
                <c:pt idx="298">
                  <c:v>243.84450000000001</c:v>
                </c:pt>
                <c:pt idx="299">
                  <c:v>244.18629999999999</c:v>
                </c:pt>
                <c:pt idx="300">
                  <c:v>245.55330000000001</c:v>
                </c:pt>
                <c:pt idx="301">
                  <c:v>246.40770000000001</c:v>
                </c:pt>
                <c:pt idx="302">
                  <c:v>247.43299999999999</c:v>
                </c:pt>
                <c:pt idx="303">
                  <c:v>249.31270000000001</c:v>
                </c:pt>
                <c:pt idx="304">
                  <c:v>249.8253</c:v>
                </c:pt>
                <c:pt idx="305">
                  <c:v>250.6797</c:v>
                </c:pt>
                <c:pt idx="306">
                  <c:v>252.38849999999999</c:v>
                </c:pt>
                <c:pt idx="307">
                  <c:v>253.24289999999999</c:v>
                </c:pt>
                <c:pt idx="308">
                  <c:v>254.2681</c:v>
                </c:pt>
                <c:pt idx="309">
                  <c:v>255.29339999999999</c:v>
                </c:pt>
                <c:pt idx="310">
                  <c:v>256.31869999999998</c:v>
                </c:pt>
                <c:pt idx="311">
                  <c:v>257.34399999999999</c:v>
                </c:pt>
                <c:pt idx="312">
                  <c:v>258.88189999999997</c:v>
                </c:pt>
                <c:pt idx="313">
                  <c:v>259.73630000000003</c:v>
                </c:pt>
                <c:pt idx="314">
                  <c:v>260.59070000000003</c:v>
                </c:pt>
                <c:pt idx="315">
                  <c:v>261.44510000000002</c:v>
                </c:pt>
                <c:pt idx="316">
                  <c:v>262.81209999999999</c:v>
                </c:pt>
                <c:pt idx="317">
                  <c:v>264.35000000000002</c:v>
                </c:pt>
                <c:pt idx="318">
                  <c:v>265.37529999999998</c:v>
                </c:pt>
                <c:pt idx="319">
                  <c:v>265.8879</c:v>
                </c:pt>
                <c:pt idx="320">
                  <c:v>266.7423</c:v>
                </c:pt>
                <c:pt idx="321">
                  <c:v>268.62200000000001</c:v>
                </c:pt>
                <c:pt idx="322">
                  <c:v>270.67250000000001</c:v>
                </c:pt>
                <c:pt idx="323">
                  <c:v>271.69779999999997</c:v>
                </c:pt>
                <c:pt idx="324">
                  <c:v>272.72309999999999</c:v>
                </c:pt>
                <c:pt idx="325">
                  <c:v>273.7484</c:v>
                </c:pt>
                <c:pt idx="326">
                  <c:v>274.94450000000001</c:v>
                </c:pt>
                <c:pt idx="327">
                  <c:v>276.14069999999998</c:v>
                </c:pt>
                <c:pt idx="328">
                  <c:v>277.5077</c:v>
                </c:pt>
                <c:pt idx="329">
                  <c:v>278.53300000000002</c:v>
                </c:pt>
                <c:pt idx="330">
                  <c:v>279.55829999999997</c:v>
                </c:pt>
                <c:pt idx="331">
                  <c:v>280.58350000000002</c:v>
                </c:pt>
                <c:pt idx="332">
                  <c:v>282.12139999999999</c:v>
                </c:pt>
                <c:pt idx="333">
                  <c:v>282.97579999999999</c:v>
                </c:pt>
                <c:pt idx="334">
                  <c:v>284.17200000000003</c:v>
                </c:pt>
                <c:pt idx="335">
                  <c:v>286.22250000000003</c:v>
                </c:pt>
                <c:pt idx="336">
                  <c:v>287.24779999999998</c:v>
                </c:pt>
                <c:pt idx="337">
                  <c:v>288.2731</c:v>
                </c:pt>
                <c:pt idx="338">
                  <c:v>289.1275</c:v>
                </c:pt>
                <c:pt idx="339">
                  <c:v>290.66539999999998</c:v>
                </c:pt>
                <c:pt idx="340">
                  <c:v>292.20330000000001</c:v>
                </c:pt>
                <c:pt idx="341">
                  <c:v>293.05770000000001</c:v>
                </c:pt>
                <c:pt idx="342">
                  <c:v>294.25389999999999</c:v>
                </c:pt>
                <c:pt idx="343">
                  <c:v>296.30439999999999</c:v>
                </c:pt>
                <c:pt idx="344">
                  <c:v>298.01319999999998</c:v>
                </c:pt>
                <c:pt idx="345">
                  <c:v>298.69670000000002</c:v>
                </c:pt>
                <c:pt idx="346">
                  <c:v>299.72199999999998</c:v>
                </c:pt>
                <c:pt idx="347">
                  <c:v>301.77260000000001</c:v>
                </c:pt>
                <c:pt idx="348">
                  <c:v>302.62700000000001</c:v>
                </c:pt>
                <c:pt idx="349">
                  <c:v>303.48129999999998</c:v>
                </c:pt>
                <c:pt idx="350">
                  <c:v>304.84840000000003</c:v>
                </c:pt>
                <c:pt idx="351">
                  <c:v>306.55720000000002</c:v>
                </c:pt>
                <c:pt idx="352">
                  <c:v>308.0951</c:v>
                </c:pt>
                <c:pt idx="353">
                  <c:v>309.46210000000002</c:v>
                </c:pt>
                <c:pt idx="354">
                  <c:v>310.48739999999998</c:v>
                </c:pt>
                <c:pt idx="355">
                  <c:v>312.02530000000002</c:v>
                </c:pt>
                <c:pt idx="356">
                  <c:v>313.90499999999997</c:v>
                </c:pt>
                <c:pt idx="357">
                  <c:v>315.27199999999999</c:v>
                </c:pt>
                <c:pt idx="358">
                  <c:v>315.95549999999997</c:v>
                </c:pt>
                <c:pt idx="359">
                  <c:v>316.80990000000003</c:v>
                </c:pt>
                <c:pt idx="360">
                  <c:v>317.83519999999999</c:v>
                </c:pt>
                <c:pt idx="361">
                  <c:v>318.86040000000003</c:v>
                </c:pt>
                <c:pt idx="362">
                  <c:v>319.88569999999999</c:v>
                </c:pt>
                <c:pt idx="363">
                  <c:v>321.59449999999998</c:v>
                </c:pt>
                <c:pt idx="364">
                  <c:v>323.30329999999998</c:v>
                </c:pt>
                <c:pt idx="365">
                  <c:v>325.18299999999999</c:v>
                </c:pt>
                <c:pt idx="366">
                  <c:v>326.37920000000003</c:v>
                </c:pt>
                <c:pt idx="367">
                  <c:v>327.57530000000003</c:v>
                </c:pt>
                <c:pt idx="368">
                  <c:v>329.6259</c:v>
                </c:pt>
                <c:pt idx="369">
                  <c:v>330.822</c:v>
                </c:pt>
                <c:pt idx="370">
                  <c:v>332.87259999999998</c:v>
                </c:pt>
                <c:pt idx="371">
                  <c:v>334.2396</c:v>
                </c:pt>
                <c:pt idx="372">
                  <c:v>335.77749999999997</c:v>
                </c:pt>
                <c:pt idx="373">
                  <c:v>336.97359999999998</c:v>
                </c:pt>
                <c:pt idx="374">
                  <c:v>337.82799999999997</c:v>
                </c:pt>
                <c:pt idx="375">
                  <c:v>338.68239999999997</c:v>
                </c:pt>
                <c:pt idx="376">
                  <c:v>340.733</c:v>
                </c:pt>
                <c:pt idx="377">
                  <c:v>343.12529999999998</c:v>
                </c:pt>
                <c:pt idx="378">
                  <c:v>343.6379</c:v>
                </c:pt>
                <c:pt idx="379">
                  <c:v>344.83409999999998</c:v>
                </c:pt>
                <c:pt idx="380">
                  <c:v>346.54289999999997</c:v>
                </c:pt>
                <c:pt idx="381">
                  <c:v>347.22640000000001</c:v>
                </c:pt>
                <c:pt idx="382">
                  <c:v>348.25170000000003</c:v>
                </c:pt>
                <c:pt idx="383">
                  <c:v>349.78960000000001</c:v>
                </c:pt>
                <c:pt idx="384">
                  <c:v>350.98570000000001</c:v>
                </c:pt>
                <c:pt idx="385">
                  <c:v>352.18189999999998</c:v>
                </c:pt>
                <c:pt idx="386">
                  <c:v>354.0616</c:v>
                </c:pt>
                <c:pt idx="387">
                  <c:v>354.4033</c:v>
                </c:pt>
                <c:pt idx="388">
                  <c:v>355.2577</c:v>
                </c:pt>
                <c:pt idx="389">
                  <c:v>357.30829999999997</c:v>
                </c:pt>
                <c:pt idx="390">
                  <c:v>358.50439999999998</c:v>
                </c:pt>
                <c:pt idx="391">
                  <c:v>359.87150000000003</c:v>
                </c:pt>
                <c:pt idx="392">
                  <c:v>360.89670000000001</c:v>
                </c:pt>
                <c:pt idx="393">
                  <c:v>361.92200000000003</c:v>
                </c:pt>
                <c:pt idx="394">
                  <c:v>363.1182</c:v>
                </c:pt>
                <c:pt idx="395">
                  <c:v>364.14339999999999</c:v>
                </c:pt>
                <c:pt idx="396">
                  <c:v>364.99779999999998</c:v>
                </c:pt>
                <c:pt idx="397">
                  <c:v>366.19400000000002</c:v>
                </c:pt>
                <c:pt idx="398">
                  <c:v>367.56099999999998</c:v>
                </c:pt>
                <c:pt idx="399">
                  <c:v>368.24450000000002</c:v>
                </c:pt>
                <c:pt idx="400">
                  <c:v>369.44069999999999</c:v>
                </c:pt>
                <c:pt idx="401">
                  <c:v>371.32029999999997</c:v>
                </c:pt>
                <c:pt idx="402">
                  <c:v>372.17469999999997</c:v>
                </c:pt>
                <c:pt idx="403">
                  <c:v>373.2</c:v>
                </c:pt>
                <c:pt idx="404">
                  <c:v>375.59230000000002</c:v>
                </c:pt>
                <c:pt idx="405">
                  <c:v>377.1302</c:v>
                </c:pt>
                <c:pt idx="406">
                  <c:v>378.4973</c:v>
                </c:pt>
                <c:pt idx="407">
                  <c:v>379.6934</c:v>
                </c:pt>
                <c:pt idx="408">
                  <c:v>381.57310000000001</c:v>
                </c:pt>
                <c:pt idx="409">
                  <c:v>382.76929999999999</c:v>
                </c:pt>
                <c:pt idx="410">
                  <c:v>383.79450000000003</c:v>
                </c:pt>
                <c:pt idx="411">
                  <c:v>384.81979999999999</c:v>
                </c:pt>
                <c:pt idx="412">
                  <c:v>386.01600000000002</c:v>
                </c:pt>
                <c:pt idx="413">
                  <c:v>387.8956</c:v>
                </c:pt>
                <c:pt idx="414">
                  <c:v>388.92090000000002</c:v>
                </c:pt>
                <c:pt idx="415">
                  <c:v>389.2627</c:v>
                </c:pt>
                <c:pt idx="416">
                  <c:v>390.28789999999998</c:v>
                </c:pt>
                <c:pt idx="417">
                  <c:v>391.48410000000001</c:v>
                </c:pt>
                <c:pt idx="418">
                  <c:v>393.02199999999999</c:v>
                </c:pt>
                <c:pt idx="419">
                  <c:v>394.04730000000001</c:v>
                </c:pt>
                <c:pt idx="420">
                  <c:v>395.41430000000003</c:v>
                </c:pt>
                <c:pt idx="421">
                  <c:v>396.6105</c:v>
                </c:pt>
                <c:pt idx="422">
                  <c:v>397.97750000000002</c:v>
                </c:pt>
                <c:pt idx="423">
                  <c:v>399.5154</c:v>
                </c:pt>
                <c:pt idx="424">
                  <c:v>400.54070000000002</c:v>
                </c:pt>
                <c:pt idx="425">
                  <c:v>402.07859999999999</c:v>
                </c:pt>
                <c:pt idx="426">
                  <c:v>402.93299999999999</c:v>
                </c:pt>
                <c:pt idx="427">
                  <c:v>404.12920000000003</c:v>
                </c:pt>
                <c:pt idx="428">
                  <c:v>405.15440000000001</c:v>
                </c:pt>
                <c:pt idx="429">
                  <c:v>406.5215</c:v>
                </c:pt>
                <c:pt idx="430">
                  <c:v>407.7176</c:v>
                </c:pt>
                <c:pt idx="431">
                  <c:v>409.08460000000002</c:v>
                </c:pt>
                <c:pt idx="432">
                  <c:v>410.10989999999998</c:v>
                </c:pt>
                <c:pt idx="433">
                  <c:v>411.64780000000002</c:v>
                </c:pt>
                <c:pt idx="434">
                  <c:v>413.1857</c:v>
                </c:pt>
                <c:pt idx="435">
                  <c:v>415.40719999999999</c:v>
                </c:pt>
                <c:pt idx="436">
                  <c:v>417.45769999999999</c:v>
                </c:pt>
                <c:pt idx="437">
                  <c:v>418.65390000000002</c:v>
                </c:pt>
                <c:pt idx="438">
                  <c:v>419.67910000000001</c:v>
                </c:pt>
                <c:pt idx="439">
                  <c:v>421.0462</c:v>
                </c:pt>
                <c:pt idx="440">
                  <c:v>422.07139999999998</c:v>
                </c:pt>
                <c:pt idx="441">
                  <c:v>423.0967</c:v>
                </c:pt>
                <c:pt idx="442">
                  <c:v>424.12200000000001</c:v>
                </c:pt>
                <c:pt idx="443">
                  <c:v>425.31810000000002</c:v>
                </c:pt>
                <c:pt idx="444">
                  <c:v>426.51429999999999</c:v>
                </c:pt>
                <c:pt idx="445">
                  <c:v>428.22309999999999</c:v>
                </c:pt>
                <c:pt idx="446">
                  <c:v>429.41930000000002</c:v>
                </c:pt>
                <c:pt idx="447">
                  <c:v>431.64069999999998</c:v>
                </c:pt>
                <c:pt idx="448">
                  <c:v>432.666</c:v>
                </c:pt>
                <c:pt idx="449">
                  <c:v>434.20389999999998</c:v>
                </c:pt>
                <c:pt idx="450">
                  <c:v>436.76710000000003</c:v>
                </c:pt>
                <c:pt idx="451">
                  <c:v>438.47590000000002</c:v>
                </c:pt>
                <c:pt idx="452">
                  <c:v>438.98849999999999</c:v>
                </c:pt>
                <c:pt idx="453">
                  <c:v>440.18459999999999</c:v>
                </c:pt>
                <c:pt idx="454">
                  <c:v>440.8682</c:v>
                </c:pt>
                <c:pt idx="455">
                  <c:v>441.89339999999999</c:v>
                </c:pt>
                <c:pt idx="456">
                  <c:v>443.08960000000002</c:v>
                </c:pt>
                <c:pt idx="457">
                  <c:v>444.6275</c:v>
                </c:pt>
                <c:pt idx="458">
                  <c:v>445.65280000000001</c:v>
                </c:pt>
                <c:pt idx="459">
                  <c:v>446.50720000000001</c:v>
                </c:pt>
                <c:pt idx="460">
                  <c:v>447.36160000000001</c:v>
                </c:pt>
                <c:pt idx="461">
                  <c:v>448.89949999999999</c:v>
                </c:pt>
                <c:pt idx="462">
                  <c:v>449.92469999999997</c:v>
                </c:pt>
                <c:pt idx="463">
                  <c:v>450.95</c:v>
                </c:pt>
                <c:pt idx="464">
                  <c:v>452.14620000000002</c:v>
                </c:pt>
                <c:pt idx="465">
                  <c:v>453.34230000000002</c:v>
                </c:pt>
                <c:pt idx="466">
                  <c:v>455.3929</c:v>
                </c:pt>
                <c:pt idx="467">
                  <c:v>457.10169999999999</c:v>
                </c:pt>
                <c:pt idx="468">
                  <c:v>458.2978</c:v>
                </c:pt>
                <c:pt idx="469">
                  <c:v>459.83569999999997</c:v>
                </c:pt>
                <c:pt idx="470">
                  <c:v>460.69009999999997</c:v>
                </c:pt>
                <c:pt idx="471">
                  <c:v>461.88630000000001</c:v>
                </c:pt>
                <c:pt idx="472">
                  <c:v>462.91160000000002</c:v>
                </c:pt>
                <c:pt idx="473">
                  <c:v>463.42419999999998</c:v>
                </c:pt>
                <c:pt idx="474">
                  <c:v>464.10770000000002</c:v>
                </c:pt>
                <c:pt idx="475">
                  <c:v>465.13299999999998</c:v>
                </c:pt>
                <c:pt idx="476">
                  <c:v>466.1583</c:v>
                </c:pt>
                <c:pt idx="477">
                  <c:v>467.18349999999998</c:v>
                </c:pt>
                <c:pt idx="478">
                  <c:v>468.72149999999999</c:v>
                </c:pt>
                <c:pt idx="479">
                  <c:v>469.74669999999998</c:v>
                </c:pt>
                <c:pt idx="480">
                  <c:v>470.77199999999999</c:v>
                </c:pt>
                <c:pt idx="481">
                  <c:v>472.82249999999999</c:v>
                </c:pt>
                <c:pt idx="482">
                  <c:v>474.87310000000002</c:v>
                </c:pt>
                <c:pt idx="483">
                  <c:v>475.72750000000002</c:v>
                </c:pt>
                <c:pt idx="484">
                  <c:v>477.43630000000002</c:v>
                </c:pt>
                <c:pt idx="485">
                  <c:v>478.46159999999998</c:v>
                </c:pt>
                <c:pt idx="486">
                  <c:v>479.48680000000002</c:v>
                </c:pt>
                <c:pt idx="487">
                  <c:v>480.51209999999998</c:v>
                </c:pt>
                <c:pt idx="488">
                  <c:v>481.19560000000001</c:v>
                </c:pt>
                <c:pt idx="489">
                  <c:v>481.87920000000003</c:v>
                </c:pt>
                <c:pt idx="490">
                  <c:v>483.92970000000003</c:v>
                </c:pt>
                <c:pt idx="491">
                  <c:v>486.15109999999999</c:v>
                </c:pt>
                <c:pt idx="492">
                  <c:v>487.00549999999998</c:v>
                </c:pt>
                <c:pt idx="493">
                  <c:v>488.0308</c:v>
                </c:pt>
                <c:pt idx="494">
                  <c:v>489.7396</c:v>
                </c:pt>
                <c:pt idx="495">
                  <c:v>491.61930000000001</c:v>
                </c:pt>
                <c:pt idx="496">
                  <c:v>492.64449999999999</c:v>
                </c:pt>
                <c:pt idx="497">
                  <c:v>494.01159999999999</c:v>
                </c:pt>
                <c:pt idx="498">
                  <c:v>496.06209999999999</c:v>
                </c:pt>
                <c:pt idx="499">
                  <c:v>497.25830000000002</c:v>
                </c:pt>
                <c:pt idx="500">
                  <c:v>498.2835</c:v>
                </c:pt>
                <c:pt idx="501">
                  <c:v>499.47969999999998</c:v>
                </c:pt>
                <c:pt idx="502">
                  <c:v>499.9923</c:v>
                </c:pt>
                <c:pt idx="503">
                  <c:v>501.53019999999998</c:v>
                </c:pt>
                <c:pt idx="504">
                  <c:v>503.23899999999998</c:v>
                </c:pt>
                <c:pt idx="505">
                  <c:v>505.28960000000001</c:v>
                </c:pt>
                <c:pt idx="506">
                  <c:v>506.82749999999999</c:v>
                </c:pt>
                <c:pt idx="507">
                  <c:v>507.8528</c:v>
                </c:pt>
                <c:pt idx="508">
                  <c:v>509.21980000000002</c:v>
                </c:pt>
                <c:pt idx="509">
                  <c:v>510.416</c:v>
                </c:pt>
                <c:pt idx="510">
                  <c:v>512.29570000000001</c:v>
                </c:pt>
                <c:pt idx="511">
                  <c:v>513.49180000000001</c:v>
                </c:pt>
                <c:pt idx="512">
                  <c:v>514.68790000000001</c:v>
                </c:pt>
                <c:pt idx="513">
                  <c:v>515.54240000000004</c:v>
                </c:pt>
                <c:pt idx="514">
                  <c:v>516.56759999999997</c:v>
                </c:pt>
                <c:pt idx="515">
                  <c:v>517.59289999999999</c:v>
                </c:pt>
                <c:pt idx="516">
                  <c:v>518.6182</c:v>
                </c:pt>
                <c:pt idx="517">
                  <c:v>520.327</c:v>
                </c:pt>
                <c:pt idx="518">
                  <c:v>522.03579999999999</c:v>
                </c:pt>
                <c:pt idx="519">
                  <c:v>523.91539999999998</c:v>
                </c:pt>
                <c:pt idx="520">
                  <c:v>525.79510000000005</c:v>
                </c:pt>
                <c:pt idx="521">
                  <c:v>526.99120000000005</c:v>
                </c:pt>
                <c:pt idx="522">
                  <c:v>528.18740000000003</c:v>
                </c:pt>
                <c:pt idx="523">
                  <c:v>529.21259999999995</c:v>
                </c:pt>
                <c:pt idx="524">
                  <c:v>531.09230000000002</c:v>
                </c:pt>
                <c:pt idx="525">
                  <c:v>533.31380000000001</c:v>
                </c:pt>
                <c:pt idx="526">
                  <c:v>533.9973</c:v>
                </c:pt>
                <c:pt idx="527">
                  <c:v>535.1934</c:v>
                </c:pt>
                <c:pt idx="528">
                  <c:v>536.38959999999997</c:v>
                </c:pt>
                <c:pt idx="529">
                  <c:v>537.58579999999995</c:v>
                </c:pt>
                <c:pt idx="530">
                  <c:v>538.44010000000003</c:v>
                </c:pt>
                <c:pt idx="531">
                  <c:v>539.80719999999997</c:v>
                </c:pt>
                <c:pt idx="532">
                  <c:v>540.83249999999998</c:v>
                </c:pt>
                <c:pt idx="533">
                  <c:v>541.85770000000002</c:v>
                </c:pt>
                <c:pt idx="534">
                  <c:v>542.54129999999998</c:v>
                </c:pt>
                <c:pt idx="535">
                  <c:v>543.39559999999994</c:v>
                </c:pt>
                <c:pt idx="536">
                  <c:v>543.73739999999998</c:v>
                </c:pt>
                <c:pt idx="537">
                  <c:v>544.7627</c:v>
                </c:pt>
                <c:pt idx="538">
                  <c:v>545.9588</c:v>
                </c:pt>
                <c:pt idx="539">
                  <c:v>546.81320000000005</c:v>
                </c:pt>
                <c:pt idx="540">
                  <c:v>548.00940000000003</c:v>
                </c:pt>
                <c:pt idx="541">
                  <c:v>549.03470000000004</c:v>
                </c:pt>
                <c:pt idx="542">
                  <c:v>549.88900000000001</c:v>
                </c:pt>
                <c:pt idx="543">
                  <c:v>550.91430000000003</c:v>
                </c:pt>
                <c:pt idx="544">
                  <c:v>551.76869999999997</c:v>
                </c:pt>
                <c:pt idx="545">
                  <c:v>552.79399999999998</c:v>
                </c:pt>
                <c:pt idx="546">
                  <c:v>553.47749999999996</c:v>
                </c:pt>
                <c:pt idx="547">
                  <c:v>554.84450000000004</c:v>
                </c:pt>
                <c:pt idx="548">
                  <c:v>556.04070000000002</c:v>
                </c:pt>
                <c:pt idx="549">
                  <c:v>557.23680000000002</c:v>
                </c:pt>
                <c:pt idx="550">
                  <c:v>558.09119999999996</c:v>
                </c:pt>
                <c:pt idx="551">
                  <c:v>558.94560000000001</c:v>
                </c:pt>
                <c:pt idx="552">
                  <c:v>559.97090000000003</c:v>
                </c:pt>
                <c:pt idx="553">
                  <c:v>561.50890000000004</c:v>
                </c:pt>
                <c:pt idx="554">
                  <c:v>562.70500000000004</c:v>
                </c:pt>
                <c:pt idx="555">
                  <c:v>563.90110000000004</c:v>
                </c:pt>
                <c:pt idx="556">
                  <c:v>564.92639999999994</c:v>
                </c:pt>
                <c:pt idx="557">
                  <c:v>566.46429999999998</c:v>
                </c:pt>
                <c:pt idx="558">
                  <c:v>567.14779999999996</c:v>
                </c:pt>
                <c:pt idx="559">
                  <c:v>568.00220000000002</c:v>
                </c:pt>
                <c:pt idx="560">
                  <c:v>568.85659999999996</c:v>
                </c:pt>
                <c:pt idx="561">
                  <c:v>569.54020000000003</c:v>
                </c:pt>
                <c:pt idx="562">
                  <c:v>570.22360000000003</c:v>
                </c:pt>
                <c:pt idx="563">
                  <c:v>571.41980000000001</c:v>
                </c:pt>
                <c:pt idx="564">
                  <c:v>572.44510000000002</c:v>
                </c:pt>
                <c:pt idx="565">
                  <c:v>573.64120000000003</c:v>
                </c:pt>
                <c:pt idx="566">
                  <c:v>574.66650000000004</c:v>
                </c:pt>
                <c:pt idx="567">
                  <c:v>576.37530000000004</c:v>
                </c:pt>
                <c:pt idx="568">
                  <c:v>577.91319999999996</c:v>
                </c:pt>
                <c:pt idx="569">
                  <c:v>578.76760000000002</c:v>
                </c:pt>
                <c:pt idx="570">
                  <c:v>579.96370000000002</c:v>
                </c:pt>
                <c:pt idx="571">
                  <c:v>581.67250000000001</c:v>
                </c:pt>
                <c:pt idx="572">
                  <c:v>582.52700000000004</c:v>
                </c:pt>
                <c:pt idx="573">
                  <c:v>583.89400000000001</c:v>
                </c:pt>
                <c:pt idx="574">
                  <c:v>584.74839999999995</c:v>
                </c:pt>
                <c:pt idx="575">
                  <c:v>586.11540000000002</c:v>
                </c:pt>
                <c:pt idx="576">
                  <c:v>586.96979999999996</c:v>
                </c:pt>
                <c:pt idx="577">
                  <c:v>588.50779999999997</c:v>
                </c:pt>
                <c:pt idx="578">
                  <c:v>590.38739999999996</c:v>
                </c:pt>
                <c:pt idx="579">
                  <c:v>592.09619999999995</c:v>
                </c:pt>
                <c:pt idx="580">
                  <c:v>593.12149999999997</c:v>
                </c:pt>
                <c:pt idx="581">
                  <c:v>593.63409999999999</c:v>
                </c:pt>
                <c:pt idx="582">
                  <c:v>594.83029999999997</c:v>
                </c:pt>
                <c:pt idx="583">
                  <c:v>595.68460000000005</c:v>
                </c:pt>
                <c:pt idx="584">
                  <c:v>596.88080000000002</c:v>
                </c:pt>
                <c:pt idx="585">
                  <c:v>598.41869999999994</c:v>
                </c:pt>
                <c:pt idx="586">
                  <c:v>599.95659999999998</c:v>
                </c:pt>
                <c:pt idx="587">
                  <c:v>601.66539999999998</c:v>
                </c:pt>
                <c:pt idx="588">
                  <c:v>602.51980000000003</c:v>
                </c:pt>
                <c:pt idx="589">
                  <c:v>604.22860000000003</c:v>
                </c:pt>
                <c:pt idx="590">
                  <c:v>605.76649999999995</c:v>
                </c:pt>
                <c:pt idx="591">
                  <c:v>607.47529999999995</c:v>
                </c:pt>
                <c:pt idx="592">
                  <c:v>608.67139999999995</c:v>
                </c:pt>
                <c:pt idx="593">
                  <c:v>609.86760000000004</c:v>
                </c:pt>
                <c:pt idx="594">
                  <c:v>610.89290000000005</c:v>
                </c:pt>
                <c:pt idx="595">
                  <c:v>611.57640000000004</c:v>
                </c:pt>
                <c:pt idx="596">
                  <c:v>612.60170000000005</c:v>
                </c:pt>
                <c:pt idx="597">
                  <c:v>614.48130000000003</c:v>
                </c:pt>
                <c:pt idx="598">
                  <c:v>615.84839999999997</c:v>
                </c:pt>
                <c:pt idx="599">
                  <c:v>617.89890000000003</c:v>
                </c:pt>
                <c:pt idx="600">
                  <c:v>618.92420000000004</c:v>
                </c:pt>
                <c:pt idx="601">
                  <c:v>620.12040000000002</c:v>
                </c:pt>
                <c:pt idx="602">
                  <c:v>621.31650000000002</c:v>
                </c:pt>
                <c:pt idx="603">
                  <c:v>622.5127</c:v>
                </c:pt>
                <c:pt idx="604">
                  <c:v>623.87969999999996</c:v>
                </c:pt>
                <c:pt idx="605">
                  <c:v>624.39229999999998</c:v>
                </c:pt>
                <c:pt idx="606">
                  <c:v>625.24680000000001</c:v>
                </c:pt>
                <c:pt idx="607">
                  <c:v>626.78470000000004</c:v>
                </c:pt>
                <c:pt idx="608">
                  <c:v>628.66430000000003</c:v>
                </c:pt>
                <c:pt idx="609">
                  <c:v>630.71479999999997</c:v>
                </c:pt>
                <c:pt idx="610">
                  <c:v>632.25279999999998</c:v>
                </c:pt>
                <c:pt idx="611">
                  <c:v>633.44889999999998</c:v>
                </c:pt>
                <c:pt idx="612">
                  <c:v>634.81600000000003</c:v>
                </c:pt>
                <c:pt idx="613">
                  <c:v>635.84119999999996</c:v>
                </c:pt>
                <c:pt idx="614">
                  <c:v>636.86649999999997</c:v>
                </c:pt>
                <c:pt idx="615">
                  <c:v>638.57529999999997</c:v>
                </c:pt>
                <c:pt idx="616">
                  <c:v>639.60059999999999</c:v>
                </c:pt>
                <c:pt idx="617">
                  <c:v>640.6259</c:v>
                </c:pt>
                <c:pt idx="618">
                  <c:v>642.67639999999994</c:v>
                </c:pt>
                <c:pt idx="619">
                  <c:v>643.87260000000003</c:v>
                </c:pt>
                <c:pt idx="620">
                  <c:v>645.06870000000004</c:v>
                </c:pt>
                <c:pt idx="621">
                  <c:v>645.92309999999998</c:v>
                </c:pt>
                <c:pt idx="622">
                  <c:v>646.77750000000003</c:v>
                </c:pt>
                <c:pt idx="623">
                  <c:v>647.97360000000003</c:v>
                </c:pt>
                <c:pt idx="624">
                  <c:v>648.31539999999995</c:v>
                </c:pt>
                <c:pt idx="625">
                  <c:v>649.68240000000003</c:v>
                </c:pt>
                <c:pt idx="626">
                  <c:v>650.70770000000005</c:v>
                </c:pt>
                <c:pt idx="627">
                  <c:v>651.73299999999995</c:v>
                </c:pt>
                <c:pt idx="628">
                  <c:v>654.46699999999998</c:v>
                </c:pt>
                <c:pt idx="629">
                  <c:v>656.34670000000006</c:v>
                </c:pt>
                <c:pt idx="630">
                  <c:v>657.88459999999998</c:v>
                </c:pt>
                <c:pt idx="631">
                  <c:v>659.59339999999997</c:v>
                </c:pt>
                <c:pt idx="632">
                  <c:v>660.27700000000004</c:v>
                </c:pt>
                <c:pt idx="633">
                  <c:v>661.47310000000004</c:v>
                </c:pt>
                <c:pt idx="634">
                  <c:v>662.32749999999999</c:v>
                </c:pt>
                <c:pt idx="635">
                  <c:v>663.52369999999996</c:v>
                </c:pt>
                <c:pt idx="636">
                  <c:v>664.37810000000002</c:v>
                </c:pt>
                <c:pt idx="637">
                  <c:v>664.89070000000004</c:v>
                </c:pt>
                <c:pt idx="638">
                  <c:v>666.08690000000001</c:v>
                </c:pt>
                <c:pt idx="639">
                  <c:v>667.79570000000001</c:v>
                </c:pt>
                <c:pt idx="640">
                  <c:v>668.99180000000001</c:v>
                </c:pt>
                <c:pt idx="641">
                  <c:v>670.01710000000003</c:v>
                </c:pt>
                <c:pt idx="642">
                  <c:v>670.70060000000001</c:v>
                </c:pt>
                <c:pt idx="643">
                  <c:v>671.21320000000003</c:v>
                </c:pt>
                <c:pt idx="644">
                  <c:v>672.23850000000004</c:v>
                </c:pt>
                <c:pt idx="645">
                  <c:v>673.94730000000004</c:v>
                </c:pt>
                <c:pt idx="646">
                  <c:v>674.45989999999995</c:v>
                </c:pt>
                <c:pt idx="647">
                  <c:v>675.827</c:v>
                </c:pt>
                <c:pt idx="648">
                  <c:v>676.51049999999998</c:v>
                </c:pt>
                <c:pt idx="649">
                  <c:v>677.70659999999998</c:v>
                </c:pt>
                <c:pt idx="650">
                  <c:v>679.41539999999998</c:v>
                </c:pt>
                <c:pt idx="651">
                  <c:v>680.26980000000003</c:v>
                </c:pt>
                <c:pt idx="652">
                  <c:v>681.12419999999997</c:v>
                </c:pt>
                <c:pt idx="653">
                  <c:v>682.83299999999997</c:v>
                </c:pt>
                <c:pt idx="654">
                  <c:v>684.2</c:v>
                </c:pt>
                <c:pt idx="655">
                  <c:v>684.54179999999997</c:v>
                </c:pt>
                <c:pt idx="656">
                  <c:v>685.39620000000002</c:v>
                </c:pt>
                <c:pt idx="657">
                  <c:v>687.27589999999998</c:v>
                </c:pt>
                <c:pt idx="658">
                  <c:v>688.98469999999998</c:v>
                </c:pt>
                <c:pt idx="659">
                  <c:v>690.86429999999996</c:v>
                </c:pt>
                <c:pt idx="660">
                  <c:v>691.54790000000003</c:v>
                </c:pt>
                <c:pt idx="661">
                  <c:v>692.06050000000005</c:v>
                </c:pt>
                <c:pt idx="662">
                  <c:v>693.42750000000001</c:v>
                </c:pt>
                <c:pt idx="663">
                  <c:v>694.45280000000002</c:v>
                </c:pt>
                <c:pt idx="664">
                  <c:v>696.33249999999998</c:v>
                </c:pt>
                <c:pt idx="665">
                  <c:v>697.01599999999996</c:v>
                </c:pt>
                <c:pt idx="666">
                  <c:v>698.04129999999998</c:v>
                </c:pt>
                <c:pt idx="667">
                  <c:v>698.5539</c:v>
                </c:pt>
                <c:pt idx="668">
                  <c:v>699.57920000000001</c:v>
                </c:pt>
                <c:pt idx="669">
                  <c:v>700.94619999999998</c:v>
                </c:pt>
                <c:pt idx="670">
                  <c:v>702.82590000000005</c:v>
                </c:pt>
                <c:pt idx="671">
                  <c:v>704.36379999999997</c:v>
                </c:pt>
                <c:pt idx="672">
                  <c:v>705.04729999999995</c:v>
                </c:pt>
                <c:pt idx="673">
                  <c:v>705.90170000000001</c:v>
                </c:pt>
                <c:pt idx="674">
                  <c:v>707.43960000000004</c:v>
                </c:pt>
                <c:pt idx="675">
                  <c:v>708.29399999999998</c:v>
                </c:pt>
                <c:pt idx="676">
                  <c:v>709.14840000000004</c:v>
                </c:pt>
                <c:pt idx="677">
                  <c:v>710.34450000000004</c:v>
                </c:pt>
                <c:pt idx="678">
                  <c:v>710.5154</c:v>
                </c:pt>
                <c:pt idx="679">
                  <c:v>711.88239999999996</c:v>
                </c:pt>
                <c:pt idx="680">
                  <c:v>713.4203</c:v>
                </c:pt>
                <c:pt idx="681">
                  <c:v>714.10389999999995</c:v>
                </c:pt>
                <c:pt idx="682">
                  <c:v>715.47090000000003</c:v>
                </c:pt>
                <c:pt idx="683">
                  <c:v>717.17970000000003</c:v>
                </c:pt>
                <c:pt idx="684">
                  <c:v>718.54679999999996</c:v>
                </c:pt>
                <c:pt idx="685">
                  <c:v>719.91380000000004</c:v>
                </c:pt>
                <c:pt idx="686">
                  <c:v>720.42639999999994</c:v>
                </c:pt>
                <c:pt idx="687">
                  <c:v>721.62260000000003</c:v>
                </c:pt>
                <c:pt idx="688">
                  <c:v>722.30610000000001</c:v>
                </c:pt>
                <c:pt idx="689">
                  <c:v>723.33140000000003</c:v>
                </c:pt>
                <c:pt idx="690">
                  <c:v>724.86929999999995</c:v>
                </c:pt>
                <c:pt idx="691">
                  <c:v>725.21100000000001</c:v>
                </c:pt>
                <c:pt idx="692">
                  <c:v>725.89449999999999</c:v>
                </c:pt>
                <c:pt idx="693">
                  <c:v>727.43240000000003</c:v>
                </c:pt>
                <c:pt idx="694">
                  <c:v>728.62860000000001</c:v>
                </c:pt>
                <c:pt idx="695">
                  <c:v>729.82479999999998</c:v>
                </c:pt>
                <c:pt idx="696">
                  <c:v>730.85</c:v>
                </c:pt>
                <c:pt idx="697">
                  <c:v>731.87530000000004</c:v>
                </c:pt>
                <c:pt idx="698">
                  <c:v>733.41319999999996</c:v>
                </c:pt>
                <c:pt idx="699">
                  <c:v>734.60940000000005</c:v>
                </c:pt>
                <c:pt idx="700">
                  <c:v>736.14729999999997</c:v>
                </c:pt>
                <c:pt idx="701">
                  <c:v>737.68520000000001</c:v>
                </c:pt>
                <c:pt idx="702">
                  <c:v>738.19780000000003</c:v>
                </c:pt>
                <c:pt idx="703">
                  <c:v>738.71040000000005</c:v>
                </c:pt>
                <c:pt idx="704">
                  <c:v>740.41930000000002</c:v>
                </c:pt>
                <c:pt idx="705">
                  <c:v>741.1028</c:v>
                </c:pt>
                <c:pt idx="706">
                  <c:v>742.29899999999998</c:v>
                </c:pt>
                <c:pt idx="707">
                  <c:v>743.32420000000002</c:v>
                </c:pt>
                <c:pt idx="708">
                  <c:v>744.00779999999997</c:v>
                </c:pt>
                <c:pt idx="709">
                  <c:v>744.69119999999998</c:v>
                </c:pt>
                <c:pt idx="710">
                  <c:v>746.05830000000003</c:v>
                </c:pt>
                <c:pt idx="711">
                  <c:v>747.76710000000003</c:v>
                </c:pt>
                <c:pt idx="712">
                  <c:v>748.96320000000003</c:v>
                </c:pt>
                <c:pt idx="713">
                  <c:v>750.33029999999997</c:v>
                </c:pt>
                <c:pt idx="714">
                  <c:v>750.50120000000004</c:v>
                </c:pt>
                <c:pt idx="715">
                  <c:v>751.69730000000004</c:v>
                </c:pt>
                <c:pt idx="716">
                  <c:v>753.40610000000004</c:v>
                </c:pt>
                <c:pt idx="717">
                  <c:v>754.26049999999998</c:v>
                </c:pt>
                <c:pt idx="718">
                  <c:v>755.28579999999999</c:v>
                </c:pt>
                <c:pt idx="719">
                  <c:v>755.62750000000005</c:v>
                </c:pt>
                <c:pt idx="720">
                  <c:v>756.31100000000004</c:v>
                </c:pt>
                <c:pt idx="721">
                  <c:v>757.33630000000005</c:v>
                </c:pt>
                <c:pt idx="722">
                  <c:v>758.87419999999997</c:v>
                </c:pt>
                <c:pt idx="723">
                  <c:v>759.89949999999999</c:v>
                </c:pt>
                <c:pt idx="724">
                  <c:v>761.43740000000003</c:v>
                </c:pt>
                <c:pt idx="725">
                  <c:v>763.31709999999998</c:v>
                </c:pt>
                <c:pt idx="726">
                  <c:v>764.00059999999996</c:v>
                </c:pt>
                <c:pt idx="727">
                  <c:v>764.68409999999994</c:v>
                </c:pt>
                <c:pt idx="728">
                  <c:v>766.39290000000005</c:v>
                </c:pt>
                <c:pt idx="729">
                  <c:v>767.2473</c:v>
                </c:pt>
                <c:pt idx="730">
                  <c:v>767.93079999999998</c:v>
                </c:pt>
                <c:pt idx="731">
                  <c:v>769.63959999999997</c:v>
                </c:pt>
                <c:pt idx="732">
                  <c:v>770.83579999999995</c:v>
                </c:pt>
                <c:pt idx="733">
                  <c:v>772.71550000000002</c:v>
                </c:pt>
                <c:pt idx="734">
                  <c:v>774.25340000000006</c:v>
                </c:pt>
                <c:pt idx="735">
                  <c:v>774.76599999999996</c:v>
                </c:pt>
                <c:pt idx="736">
                  <c:v>775.62040000000002</c:v>
                </c:pt>
                <c:pt idx="737">
                  <c:v>776.3039</c:v>
                </c:pt>
                <c:pt idx="738">
                  <c:v>777.32920000000001</c:v>
                </c:pt>
                <c:pt idx="739">
                  <c:v>779.37969999999996</c:v>
                </c:pt>
                <c:pt idx="740">
                  <c:v>779.89229999999998</c:v>
                </c:pt>
                <c:pt idx="741">
                  <c:v>780.91759999999999</c:v>
                </c:pt>
                <c:pt idx="742">
                  <c:v>782.28470000000004</c:v>
                </c:pt>
                <c:pt idx="743">
                  <c:v>782.45550000000003</c:v>
                </c:pt>
                <c:pt idx="744">
                  <c:v>784.16430000000003</c:v>
                </c:pt>
                <c:pt idx="745">
                  <c:v>784.84780000000001</c:v>
                </c:pt>
                <c:pt idx="746">
                  <c:v>785.53139999999996</c:v>
                </c:pt>
                <c:pt idx="747">
                  <c:v>787.41099999999994</c:v>
                </c:pt>
                <c:pt idx="748">
                  <c:v>787.41099999999994</c:v>
                </c:pt>
                <c:pt idx="749">
                  <c:v>788.43629999999996</c:v>
                </c:pt>
                <c:pt idx="750">
                  <c:v>790.31600000000003</c:v>
                </c:pt>
                <c:pt idx="751">
                  <c:v>792.36649999999997</c:v>
                </c:pt>
                <c:pt idx="752">
                  <c:v>792.87919999999997</c:v>
                </c:pt>
                <c:pt idx="753">
                  <c:v>793.56269999999995</c:v>
                </c:pt>
                <c:pt idx="754">
                  <c:v>794.92970000000003</c:v>
                </c:pt>
                <c:pt idx="755">
                  <c:v>796.80939999999998</c:v>
                </c:pt>
                <c:pt idx="756">
                  <c:v>797.8347</c:v>
                </c:pt>
                <c:pt idx="757">
                  <c:v>799.0308</c:v>
                </c:pt>
                <c:pt idx="758">
                  <c:v>800.22699999999998</c:v>
                </c:pt>
                <c:pt idx="759">
                  <c:v>800.91049999999996</c:v>
                </c:pt>
                <c:pt idx="760">
                  <c:v>801.76490000000001</c:v>
                </c:pt>
                <c:pt idx="761">
                  <c:v>802.79020000000003</c:v>
                </c:pt>
                <c:pt idx="762">
                  <c:v>803.81539999999995</c:v>
                </c:pt>
                <c:pt idx="763">
                  <c:v>804.84069999999997</c:v>
                </c:pt>
                <c:pt idx="764">
                  <c:v>805.35329999999999</c:v>
                </c:pt>
                <c:pt idx="765">
                  <c:v>805.86599999999999</c:v>
                </c:pt>
                <c:pt idx="766">
                  <c:v>807.06209999999999</c:v>
                </c:pt>
                <c:pt idx="767">
                  <c:v>808.0874</c:v>
                </c:pt>
                <c:pt idx="768">
                  <c:v>809.11270000000002</c:v>
                </c:pt>
                <c:pt idx="769">
                  <c:v>810.47969999999998</c:v>
                </c:pt>
                <c:pt idx="770">
                  <c:v>811.67579999999998</c:v>
                </c:pt>
                <c:pt idx="771">
                  <c:v>812.87199999999996</c:v>
                </c:pt>
                <c:pt idx="772">
                  <c:v>814.23910000000001</c:v>
                </c:pt>
                <c:pt idx="773">
                  <c:v>815.77700000000004</c:v>
                </c:pt>
                <c:pt idx="774">
                  <c:v>816.11869999999999</c:v>
                </c:pt>
                <c:pt idx="775">
                  <c:v>816.97310000000004</c:v>
                </c:pt>
                <c:pt idx="776">
                  <c:v>817.82749999999999</c:v>
                </c:pt>
                <c:pt idx="777">
                  <c:v>818.68190000000004</c:v>
                </c:pt>
                <c:pt idx="778">
                  <c:v>820.04899999999998</c:v>
                </c:pt>
                <c:pt idx="779">
                  <c:v>821.58690000000001</c:v>
                </c:pt>
                <c:pt idx="780">
                  <c:v>822.44119999999998</c:v>
                </c:pt>
                <c:pt idx="781">
                  <c:v>823.29570000000001</c:v>
                </c:pt>
                <c:pt idx="782">
                  <c:v>824.32090000000005</c:v>
                </c:pt>
                <c:pt idx="783">
                  <c:v>825.34619999999995</c:v>
                </c:pt>
                <c:pt idx="784">
                  <c:v>827.22590000000002</c:v>
                </c:pt>
                <c:pt idx="785">
                  <c:v>827.73850000000004</c:v>
                </c:pt>
                <c:pt idx="786">
                  <c:v>828.42200000000003</c:v>
                </c:pt>
                <c:pt idx="787">
                  <c:v>829.10550000000001</c:v>
                </c:pt>
                <c:pt idx="788">
                  <c:v>829.6182</c:v>
                </c:pt>
                <c:pt idx="789">
                  <c:v>830.98519999999996</c:v>
                </c:pt>
                <c:pt idx="790">
                  <c:v>831.49789999999996</c:v>
                </c:pt>
                <c:pt idx="791">
                  <c:v>832.69399999999996</c:v>
                </c:pt>
                <c:pt idx="792">
                  <c:v>834.06100000000004</c:v>
                </c:pt>
                <c:pt idx="793">
                  <c:v>835.25720000000001</c:v>
                </c:pt>
                <c:pt idx="794">
                  <c:v>835.94069999999999</c:v>
                </c:pt>
                <c:pt idx="795">
                  <c:v>837.13679999999999</c:v>
                </c:pt>
                <c:pt idx="796">
                  <c:v>837.47860000000003</c:v>
                </c:pt>
                <c:pt idx="797">
                  <c:v>838.33299999999997</c:v>
                </c:pt>
                <c:pt idx="798">
                  <c:v>838.67470000000003</c:v>
                </c:pt>
                <c:pt idx="799">
                  <c:v>839.18740000000003</c:v>
                </c:pt>
                <c:pt idx="800">
                  <c:v>839.87090000000001</c:v>
                </c:pt>
                <c:pt idx="801">
                  <c:v>841.40880000000004</c:v>
                </c:pt>
                <c:pt idx="802">
                  <c:v>842.43409999999994</c:v>
                </c:pt>
                <c:pt idx="803">
                  <c:v>842.60500000000002</c:v>
                </c:pt>
                <c:pt idx="804">
                  <c:v>843.63019999999995</c:v>
                </c:pt>
                <c:pt idx="805">
                  <c:v>844.82640000000004</c:v>
                </c:pt>
                <c:pt idx="806">
                  <c:v>845.85170000000005</c:v>
                </c:pt>
                <c:pt idx="807">
                  <c:v>846.87699999999995</c:v>
                </c:pt>
                <c:pt idx="808">
                  <c:v>847.90219999999999</c:v>
                </c:pt>
                <c:pt idx="809">
                  <c:v>848.41489999999999</c:v>
                </c:pt>
                <c:pt idx="810">
                  <c:v>848.92750000000001</c:v>
                </c:pt>
                <c:pt idx="811">
                  <c:v>849.95280000000002</c:v>
                </c:pt>
                <c:pt idx="812">
                  <c:v>850.63630000000001</c:v>
                </c:pt>
                <c:pt idx="813">
                  <c:v>851.31979999999999</c:v>
                </c:pt>
                <c:pt idx="814">
                  <c:v>852.3451</c:v>
                </c:pt>
                <c:pt idx="815">
                  <c:v>852.85770000000002</c:v>
                </c:pt>
                <c:pt idx="816">
                  <c:v>854.0539</c:v>
                </c:pt>
                <c:pt idx="817">
                  <c:v>854.22479999999996</c:v>
                </c:pt>
                <c:pt idx="818">
                  <c:v>855.42089999999996</c:v>
                </c:pt>
                <c:pt idx="819">
                  <c:v>856.61710000000005</c:v>
                </c:pt>
                <c:pt idx="820">
                  <c:v>857.98410000000001</c:v>
                </c:pt>
                <c:pt idx="821">
                  <c:v>859.18020000000001</c:v>
                </c:pt>
                <c:pt idx="822">
                  <c:v>859.52200000000005</c:v>
                </c:pt>
                <c:pt idx="823">
                  <c:v>860.2056</c:v>
                </c:pt>
                <c:pt idx="824">
                  <c:v>860.88900000000001</c:v>
                </c:pt>
                <c:pt idx="825">
                  <c:v>861.74350000000004</c:v>
                </c:pt>
                <c:pt idx="826">
                  <c:v>862.76869999999997</c:v>
                </c:pt>
                <c:pt idx="827">
                  <c:v>863.62310000000002</c:v>
                </c:pt>
                <c:pt idx="828">
                  <c:v>864.47749999999996</c:v>
                </c:pt>
                <c:pt idx="829">
                  <c:v>865.67359999999996</c:v>
                </c:pt>
                <c:pt idx="830">
                  <c:v>866.52809999999999</c:v>
                </c:pt>
                <c:pt idx="831">
                  <c:v>867.04070000000002</c:v>
                </c:pt>
                <c:pt idx="832">
                  <c:v>868.06600000000003</c:v>
                </c:pt>
                <c:pt idx="833">
                  <c:v>869.26210000000003</c:v>
                </c:pt>
                <c:pt idx="834">
                  <c:v>870.28740000000005</c:v>
                </c:pt>
                <c:pt idx="835">
                  <c:v>871.14179999999999</c:v>
                </c:pt>
                <c:pt idx="836">
                  <c:v>872.1671</c:v>
                </c:pt>
                <c:pt idx="837">
                  <c:v>872.67970000000003</c:v>
                </c:pt>
                <c:pt idx="838">
                  <c:v>873.70500000000004</c:v>
                </c:pt>
                <c:pt idx="839">
                  <c:v>874.90110000000004</c:v>
                </c:pt>
                <c:pt idx="840">
                  <c:v>874.90110000000004</c:v>
                </c:pt>
                <c:pt idx="841">
                  <c:v>875.41380000000004</c:v>
                </c:pt>
                <c:pt idx="842">
                  <c:v>875.92639999999994</c:v>
                </c:pt>
                <c:pt idx="843">
                  <c:v>876.7808</c:v>
                </c:pt>
                <c:pt idx="844">
                  <c:v>878.31870000000004</c:v>
                </c:pt>
                <c:pt idx="845">
                  <c:v>878.66049999999996</c:v>
                </c:pt>
                <c:pt idx="846">
                  <c:v>879.51490000000001</c:v>
                </c:pt>
                <c:pt idx="847">
                  <c:v>880.71109999999999</c:v>
                </c:pt>
                <c:pt idx="848">
                  <c:v>882.41980000000001</c:v>
                </c:pt>
                <c:pt idx="849">
                  <c:v>882.93240000000003</c:v>
                </c:pt>
                <c:pt idx="850">
                  <c:v>884.12860000000001</c:v>
                </c:pt>
                <c:pt idx="851">
                  <c:v>885.15390000000002</c:v>
                </c:pt>
                <c:pt idx="852">
                  <c:v>885.32479999999998</c:v>
                </c:pt>
                <c:pt idx="853">
                  <c:v>886.52089999999998</c:v>
                </c:pt>
                <c:pt idx="854">
                  <c:v>887.5462</c:v>
                </c:pt>
                <c:pt idx="855">
                  <c:v>888.91319999999996</c:v>
                </c:pt>
                <c:pt idx="856">
                  <c:v>889.59670000000006</c:v>
                </c:pt>
                <c:pt idx="857">
                  <c:v>890.10940000000005</c:v>
                </c:pt>
                <c:pt idx="858">
                  <c:v>891.47640000000001</c:v>
                </c:pt>
                <c:pt idx="859">
                  <c:v>891.98910000000001</c:v>
                </c:pt>
                <c:pt idx="860">
                  <c:v>892.84339999999997</c:v>
                </c:pt>
                <c:pt idx="861">
                  <c:v>893.6979</c:v>
                </c:pt>
                <c:pt idx="862">
                  <c:v>894.03959999999995</c:v>
                </c:pt>
                <c:pt idx="863">
                  <c:v>895.23580000000004</c:v>
                </c:pt>
                <c:pt idx="864">
                  <c:v>895.91930000000002</c:v>
                </c:pt>
                <c:pt idx="865">
                  <c:v>896.43190000000004</c:v>
                </c:pt>
                <c:pt idx="866">
                  <c:v>897.96979999999996</c:v>
                </c:pt>
                <c:pt idx="867">
                  <c:v>898.14070000000004</c:v>
                </c:pt>
                <c:pt idx="868">
                  <c:v>898.99509999999998</c:v>
                </c:pt>
                <c:pt idx="869">
                  <c:v>900.0204</c:v>
                </c:pt>
                <c:pt idx="870">
                  <c:v>901.04570000000001</c:v>
                </c:pt>
                <c:pt idx="871">
                  <c:v>902.07090000000005</c:v>
                </c:pt>
                <c:pt idx="872">
                  <c:v>902.58360000000005</c:v>
                </c:pt>
                <c:pt idx="873">
                  <c:v>903.09619999999995</c:v>
                </c:pt>
                <c:pt idx="874">
                  <c:v>903.60879999999997</c:v>
                </c:pt>
                <c:pt idx="875">
                  <c:v>904.12149999999997</c:v>
                </c:pt>
                <c:pt idx="876">
                  <c:v>905.31759999999997</c:v>
                </c:pt>
                <c:pt idx="877">
                  <c:v>906.00120000000004</c:v>
                </c:pt>
                <c:pt idx="878">
                  <c:v>906.68470000000002</c:v>
                </c:pt>
                <c:pt idx="879">
                  <c:v>907.71</c:v>
                </c:pt>
                <c:pt idx="880">
                  <c:v>908.73519999999996</c:v>
                </c:pt>
                <c:pt idx="881">
                  <c:v>909.76049999999998</c:v>
                </c:pt>
                <c:pt idx="882">
                  <c:v>911.29840000000002</c:v>
                </c:pt>
                <c:pt idx="883">
                  <c:v>911.64009999999996</c:v>
                </c:pt>
                <c:pt idx="884">
                  <c:v>912.32370000000003</c:v>
                </c:pt>
                <c:pt idx="885">
                  <c:v>913.51980000000003</c:v>
                </c:pt>
                <c:pt idx="886">
                  <c:v>915.22860000000003</c:v>
                </c:pt>
                <c:pt idx="887">
                  <c:v>915.39949999999999</c:v>
                </c:pt>
                <c:pt idx="888">
                  <c:v>916.42470000000003</c:v>
                </c:pt>
                <c:pt idx="889">
                  <c:v>917.45010000000002</c:v>
                </c:pt>
                <c:pt idx="890">
                  <c:v>917.96270000000004</c:v>
                </c:pt>
                <c:pt idx="891">
                  <c:v>918.47529999999995</c:v>
                </c:pt>
                <c:pt idx="892">
                  <c:v>919.84230000000002</c:v>
                </c:pt>
                <c:pt idx="893">
                  <c:v>921.38019999999995</c:v>
                </c:pt>
                <c:pt idx="894">
                  <c:v>921.72199999999998</c:v>
                </c:pt>
                <c:pt idx="895">
                  <c:v>922.23469999999998</c:v>
                </c:pt>
                <c:pt idx="896">
                  <c:v>922.57640000000004</c:v>
                </c:pt>
                <c:pt idx="897">
                  <c:v>923.60170000000005</c:v>
                </c:pt>
                <c:pt idx="898">
                  <c:v>924.11429999999996</c:v>
                </c:pt>
                <c:pt idx="899">
                  <c:v>924.79790000000003</c:v>
                </c:pt>
                <c:pt idx="900">
                  <c:v>925.31050000000005</c:v>
                </c:pt>
                <c:pt idx="901">
                  <c:v>925.82309999999995</c:v>
                </c:pt>
                <c:pt idx="902">
                  <c:v>926.67759999999998</c:v>
                </c:pt>
                <c:pt idx="903">
                  <c:v>927.36099999999999</c:v>
                </c:pt>
                <c:pt idx="904">
                  <c:v>929.24069999999995</c:v>
                </c:pt>
                <c:pt idx="905">
                  <c:v>929.75340000000006</c:v>
                </c:pt>
                <c:pt idx="906">
                  <c:v>930.60770000000002</c:v>
                </c:pt>
                <c:pt idx="907">
                  <c:v>931.63300000000004</c:v>
                </c:pt>
                <c:pt idx="908">
                  <c:v>932.48739999999998</c:v>
                </c:pt>
                <c:pt idx="909">
                  <c:v>933.17089999999996</c:v>
                </c:pt>
                <c:pt idx="910">
                  <c:v>934.02530000000002</c:v>
                </c:pt>
                <c:pt idx="911">
                  <c:v>934.87969999999996</c:v>
                </c:pt>
                <c:pt idx="912">
                  <c:v>935.56320000000005</c:v>
                </c:pt>
                <c:pt idx="913">
                  <c:v>936.24680000000001</c:v>
                </c:pt>
                <c:pt idx="914">
                  <c:v>937.9556</c:v>
                </c:pt>
                <c:pt idx="915">
                  <c:v>939.15170000000001</c:v>
                </c:pt>
                <c:pt idx="916">
                  <c:v>940.00609999999995</c:v>
                </c:pt>
                <c:pt idx="917">
                  <c:v>940.34780000000001</c:v>
                </c:pt>
                <c:pt idx="918">
                  <c:v>940.8605</c:v>
                </c:pt>
                <c:pt idx="919">
                  <c:v>941.54399999999998</c:v>
                </c:pt>
                <c:pt idx="920">
                  <c:v>942.39840000000004</c:v>
                </c:pt>
                <c:pt idx="921">
                  <c:v>942.91099999999994</c:v>
                </c:pt>
                <c:pt idx="922">
                  <c:v>944.10720000000003</c:v>
                </c:pt>
                <c:pt idx="923">
                  <c:v>944.96159999999998</c:v>
                </c:pt>
                <c:pt idx="924">
                  <c:v>945.64509999999996</c:v>
                </c:pt>
                <c:pt idx="925">
                  <c:v>946.49950000000001</c:v>
                </c:pt>
                <c:pt idx="926">
                  <c:v>947.01210000000003</c:v>
                </c:pt>
                <c:pt idx="927">
                  <c:v>948.03740000000005</c:v>
                </c:pt>
                <c:pt idx="928">
                  <c:v>949.06269999999995</c:v>
                </c:pt>
                <c:pt idx="929">
                  <c:v>950.25890000000004</c:v>
                </c:pt>
                <c:pt idx="930">
                  <c:v>951.11320000000001</c:v>
                </c:pt>
                <c:pt idx="931">
                  <c:v>951.6259</c:v>
                </c:pt>
                <c:pt idx="932">
                  <c:v>952.99289999999996</c:v>
                </c:pt>
                <c:pt idx="933">
                  <c:v>954.35990000000004</c:v>
                </c:pt>
                <c:pt idx="934">
                  <c:v>955.89779999999996</c:v>
                </c:pt>
                <c:pt idx="935">
                  <c:v>956.92319999999995</c:v>
                </c:pt>
                <c:pt idx="936">
                  <c:v>957.09400000000005</c:v>
                </c:pt>
                <c:pt idx="937">
                  <c:v>957.60659999999996</c:v>
                </c:pt>
                <c:pt idx="938">
                  <c:v>958.29020000000003</c:v>
                </c:pt>
                <c:pt idx="939">
                  <c:v>959.31539999999995</c:v>
                </c:pt>
                <c:pt idx="940">
                  <c:v>959.99900000000002</c:v>
                </c:pt>
                <c:pt idx="941">
                  <c:v>960.6825</c:v>
                </c:pt>
                <c:pt idx="942">
                  <c:v>961.87860000000001</c:v>
                </c:pt>
                <c:pt idx="943">
                  <c:v>962.90390000000002</c:v>
                </c:pt>
                <c:pt idx="944">
                  <c:v>963.5874</c:v>
                </c:pt>
                <c:pt idx="945">
                  <c:v>964.1</c:v>
                </c:pt>
                <c:pt idx="946">
                  <c:v>965.12530000000004</c:v>
                </c:pt>
                <c:pt idx="947">
                  <c:v>966.15060000000005</c:v>
                </c:pt>
                <c:pt idx="948">
                  <c:v>967.005</c:v>
                </c:pt>
                <c:pt idx="949">
                  <c:v>967.51760000000002</c:v>
                </c:pt>
                <c:pt idx="950">
                  <c:v>968.71379999999999</c:v>
                </c:pt>
                <c:pt idx="951">
                  <c:v>969.22640000000001</c:v>
                </c:pt>
                <c:pt idx="952">
                  <c:v>969.90989999999999</c:v>
                </c:pt>
                <c:pt idx="953">
                  <c:v>970.08079999999995</c:v>
                </c:pt>
                <c:pt idx="954">
                  <c:v>971.27700000000004</c:v>
                </c:pt>
                <c:pt idx="955">
                  <c:v>971.61869999999999</c:v>
                </c:pt>
                <c:pt idx="956">
                  <c:v>972.30219999999997</c:v>
                </c:pt>
                <c:pt idx="957">
                  <c:v>973.15660000000003</c:v>
                </c:pt>
                <c:pt idx="958">
                  <c:v>973.66930000000002</c:v>
                </c:pt>
                <c:pt idx="959">
                  <c:v>973.84010000000001</c:v>
                </c:pt>
                <c:pt idx="960">
                  <c:v>975.03629999999998</c:v>
                </c:pt>
                <c:pt idx="961">
                  <c:v>976.0616</c:v>
                </c:pt>
                <c:pt idx="962">
                  <c:v>976.91600000000005</c:v>
                </c:pt>
                <c:pt idx="963">
                  <c:v>977.42859999999996</c:v>
                </c:pt>
                <c:pt idx="964">
                  <c:v>977.94129999999996</c:v>
                </c:pt>
                <c:pt idx="965">
                  <c:v>978.62480000000005</c:v>
                </c:pt>
                <c:pt idx="966">
                  <c:v>979.13739999999996</c:v>
                </c:pt>
                <c:pt idx="967">
                  <c:v>979.65</c:v>
                </c:pt>
                <c:pt idx="968">
                  <c:v>980.84619999999995</c:v>
                </c:pt>
                <c:pt idx="969">
                  <c:v>981.18799999999999</c:v>
                </c:pt>
                <c:pt idx="970">
                  <c:v>982.04240000000004</c:v>
                </c:pt>
                <c:pt idx="971">
                  <c:v>982.55499999999995</c:v>
                </c:pt>
                <c:pt idx="972">
                  <c:v>983.23850000000004</c:v>
                </c:pt>
                <c:pt idx="973">
                  <c:v>984.43470000000002</c:v>
                </c:pt>
                <c:pt idx="974">
                  <c:v>984.94730000000004</c:v>
                </c:pt>
                <c:pt idx="975">
                  <c:v>985.46</c:v>
                </c:pt>
                <c:pt idx="976">
                  <c:v>986.48519999999996</c:v>
                </c:pt>
                <c:pt idx="977">
                  <c:v>986.48519999999996</c:v>
                </c:pt>
                <c:pt idx="978">
                  <c:v>987.51049999999998</c:v>
                </c:pt>
                <c:pt idx="979">
                  <c:v>988.0231</c:v>
                </c:pt>
                <c:pt idx="980">
                  <c:v>988.70669999999996</c:v>
                </c:pt>
                <c:pt idx="981">
                  <c:v>989.7319</c:v>
                </c:pt>
                <c:pt idx="982">
                  <c:v>989.56100000000004</c:v>
                </c:pt>
                <c:pt idx="983">
                  <c:v>991.26980000000003</c:v>
                </c:pt>
                <c:pt idx="984">
                  <c:v>992.46600000000001</c:v>
                </c:pt>
                <c:pt idx="985">
                  <c:v>992.97860000000003</c:v>
                </c:pt>
                <c:pt idx="986">
                  <c:v>993.83299999999997</c:v>
                </c:pt>
                <c:pt idx="987">
                  <c:v>995.37090000000001</c:v>
                </c:pt>
                <c:pt idx="988">
                  <c:v>997.0797</c:v>
                </c:pt>
                <c:pt idx="989">
                  <c:v>997.93409999999994</c:v>
                </c:pt>
                <c:pt idx="990">
                  <c:v>998.61760000000004</c:v>
                </c:pt>
                <c:pt idx="991">
                  <c:v>998.44680000000005</c:v>
                </c:pt>
                <c:pt idx="992">
                  <c:v>999.64290000000005</c:v>
                </c:pt>
                <c:pt idx="993">
                  <c:v>1000.8390000000001</c:v>
                </c:pt>
                <c:pt idx="994">
                  <c:v>1001.864</c:v>
                </c:pt>
                <c:pt idx="995">
                  <c:v>1002.377</c:v>
                </c:pt>
                <c:pt idx="996">
                  <c:v>1003.573</c:v>
                </c:pt>
                <c:pt idx="997">
                  <c:v>1003.573</c:v>
                </c:pt>
                <c:pt idx="998">
                  <c:v>1005.111</c:v>
                </c:pt>
                <c:pt idx="999">
                  <c:v>1004.94</c:v>
                </c:pt>
                <c:pt idx="1000">
                  <c:v>1006.307</c:v>
                </c:pt>
                <c:pt idx="1001">
                  <c:v>1007.162</c:v>
                </c:pt>
                <c:pt idx="1002">
                  <c:v>1007.674</c:v>
                </c:pt>
                <c:pt idx="1003">
                  <c:v>1008.87</c:v>
                </c:pt>
                <c:pt idx="1004">
                  <c:v>1010.067</c:v>
                </c:pt>
                <c:pt idx="1005">
                  <c:v>1010.237</c:v>
                </c:pt>
                <c:pt idx="1006">
                  <c:v>1011.775</c:v>
                </c:pt>
                <c:pt idx="1007">
                  <c:v>1012.63</c:v>
                </c:pt>
                <c:pt idx="1008">
                  <c:v>1013.313</c:v>
                </c:pt>
                <c:pt idx="1009">
                  <c:v>1013.1420000000001</c:v>
                </c:pt>
                <c:pt idx="1010">
                  <c:v>1015.193</c:v>
                </c:pt>
                <c:pt idx="1011">
                  <c:v>1015.193</c:v>
                </c:pt>
                <c:pt idx="1012">
                  <c:v>1016.047</c:v>
                </c:pt>
                <c:pt idx="1013">
                  <c:v>1016.389</c:v>
                </c:pt>
                <c:pt idx="1014">
                  <c:v>1017.585</c:v>
                </c:pt>
                <c:pt idx="1015">
                  <c:v>1017.927</c:v>
                </c:pt>
                <c:pt idx="1016">
                  <c:v>1018.7809999999999</c:v>
                </c:pt>
                <c:pt idx="1017">
                  <c:v>1019.294</c:v>
                </c:pt>
                <c:pt idx="1018">
                  <c:v>1020.319</c:v>
                </c:pt>
                <c:pt idx="1019">
                  <c:v>1020.6609999999999</c:v>
                </c:pt>
                <c:pt idx="1020">
                  <c:v>1021.515</c:v>
                </c:pt>
                <c:pt idx="1021">
                  <c:v>1022.712</c:v>
                </c:pt>
                <c:pt idx="1022">
                  <c:v>1023.224</c:v>
                </c:pt>
                <c:pt idx="1023">
                  <c:v>1023.908</c:v>
                </c:pt>
                <c:pt idx="1024">
                  <c:v>1024.933</c:v>
                </c:pt>
                <c:pt idx="1025">
                  <c:v>1026.1289999999999</c:v>
                </c:pt>
                <c:pt idx="1026">
                  <c:v>1026.3</c:v>
                </c:pt>
                <c:pt idx="1027">
                  <c:v>1027.325</c:v>
                </c:pt>
                <c:pt idx="1028">
                  <c:v>1027.6669999999999</c:v>
                </c:pt>
                <c:pt idx="1029">
                  <c:v>1028.009</c:v>
                </c:pt>
                <c:pt idx="1030">
                  <c:v>1029.0340000000001</c:v>
                </c:pt>
                <c:pt idx="1031">
                  <c:v>1030.4010000000001</c:v>
                </c:pt>
                <c:pt idx="1032">
                  <c:v>1030.914</c:v>
                </c:pt>
                <c:pt idx="1033">
                  <c:v>1031.4259999999999</c:v>
                </c:pt>
                <c:pt idx="1034">
                  <c:v>1032.1099999999999</c:v>
                </c:pt>
                <c:pt idx="1035">
                  <c:v>1033.306</c:v>
                </c:pt>
                <c:pt idx="1036">
                  <c:v>1033.819</c:v>
                </c:pt>
                <c:pt idx="1037">
                  <c:v>1034.8440000000001</c:v>
                </c:pt>
                <c:pt idx="1038">
                  <c:v>1034.8440000000001</c:v>
                </c:pt>
                <c:pt idx="1039">
                  <c:v>1035.357</c:v>
                </c:pt>
                <c:pt idx="1040">
                  <c:v>1035.8689999999999</c:v>
                </c:pt>
                <c:pt idx="1041">
                  <c:v>1036.895</c:v>
                </c:pt>
                <c:pt idx="1042">
                  <c:v>1037.2360000000001</c:v>
                </c:pt>
                <c:pt idx="1043">
                  <c:v>1038.2619999999999</c:v>
                </c:pt>
                <c:pt idx="1044">
                  <c:v>1039.116</c:v>
                </c:pt>
                <c:pt idx="1045">
                  <c:v>1039.4580000000001</c:v>
                </c:pt>
                <c:pt idx="1046">
                  <c:v>1040.1410000000001</c:v>
                </c:pt>
                <c:pt idx="1047">
                  <c:v>1040.3119999999999</c:v>
                </c:pt>
                <c:pt idx="1048">
                  <c:v>1040.654</c:v>
                </c:pt>
                <c:pt idx="1049">
                  <c:v>1042.021</c:v>
                </c:pt>
                <c:pt idx="1050">
                  <c:v>1042.704</c:v>
                </c:pt>
                <c:pt idx="1051">
                  <c:v>1043.2170000000001</c:v>
                </c:pt>
                <c:pt idx="1052">
                  <c:v>1043.73</c:v>
                </c:pt>
                <c:pt idx="1053">
                  <c:v>1044.242</c:v>
                </c:pt>
                <c:pt idx="1054">
                  <c:v>1044.413</c:v>
                </c:pt>
                <c:pt idx="1055">
                  <c:v>1044.5840000000001</c:v>
                </c:pt>
                <c:pt idx="1056">
                  <c:v>1045.268</c:v>
                </c:pt>
                <c:pt idx="1057">
                  <c:v>1045.951</c:v>
                </c:pt>
                <c:pt idx="1058">
                  <c:v>1046.2929999999999</c:v>
                </c:pt>
                <c:pt idx="1059">
                  <c:v>1047.1469999999999</c:v>
                </c:pt>
                <c:pt idx="1060">
                  <c:v>1046.806</c:v>
                </c:pt>
                <c:pt idx="1061">
                  <c:v>1047.489</c:v>
                </c:pt>
                <c:pt idx="1062">
                  <c:v>1048.5139999999999</c:v>
                </c:pt>
                <c:pt idx="1063">
                  <c:v>1048.3440000000001</c:v>
                </c:pt>
                <c:pt idx="1064">
                  <c:v>1049.71</c:v>
                </c:pt>
                <c:pt idx="1065">
                  <c:v>1050.0519999999999</c:v>
                </c:pt>
                <c:pt idx="1066">
                  <c:v>1051.078</c:v>
                </c:pt>
                <c:pt idx="1067">
                  <c:v>1051.248</c:v>
                </c:pt>
                <c:pt idx="1068">
                  <c:v>1051.761</c:v>
                </c:pt>
                <c:pt idx="1069">
                  <c:v>1052.615</c:v>
                </c:pt>
                <c:pt idx="1070">
                  <c:v>1053.982</c:v>
                </c:pt>
                <c:pt idx="1071">
                  <c:v>1054.6659999999999</c:v>
                </c:pt>
                <c:pt idx="1072">
                  <c:v>1054.837</c:v>
                </c:pt>
                <c:pt idx="1073">
                  <c:v>1055.008</c:v>
                </c:pt>
                <c:pt idx="1074">
                  <c:v>1056.0329999999999</c:v>
                </c:pt>
                <c:pt idx="1075">
                  <c:v>1057.229</c:v>
                </c:pt>
                <c:pt idx="1076">
                  <c:v>1058.2539999999999</c:v>
                </c:pt>
                <c:pt idx="1077">
                  <c:v>1058.0840000000001</c:v>
                </c:pt>
                <c:pt idx="1078">
                  <c:v>1058.596</c:v>
                </c:pt>
                <c:pt idx="1079">
                  <c:v>1059.28</c:v>
                </c:pt>
                <c:pt idx="1080">
                  <c:v>1060.6469999999999</c:v>
                </c:pt>
                <c:pt idx="1081">
                  <c:v>1060.989</c:v>
                </c:pt>
                <c:pt idx="1082">
                  <c:v>1062.0139999999999</c:v>
                </c:pt>
                <c:pt idx="1083">
                  <c:v>1063.039</c:v>
                </c:pt>
                <c:pt idx="1084">
                  <c:v>1063.5519999999999</c:v>
                </c:pt>
                <c:pt idx="1085">
                  <c:v>1064.4059999999999</c:v>
                </c:pt>
                <c:pt idx="1086">
                  <c:v>1065.0899999999999</c:v>
                </c:pt>
                <c:pt idx="1087">
                  <c:v>1065.26</c:v>
                </c:pt>
                <c:pt idx="1088">
                  <c:v>1065.431</c:v>
                </c:pt>
                <c:pt idx="1089">
                  <c:v>1066.115</c:v>
                </c:pt>
                <c:pt idx="1090">
                  <c:v>1066.6279999999999</c:v>
                </c:pt>
                <c:pt idx="1091">
                  <c:v>1067.653</c:v>
                </c:pt>
                <c:pt idx="1092">
                  <c:v>1067.8240000000001</c:v>
                </c:pt>
                <c:pt idx="1093">
                  <c:v>1068.6780000000001</c:v>
                </c:pt>
                <c:pt idx="1094">
                  <c:v>1069.191</c:v>
                </c:pt>
                <c:pt idx="1095">
                  <c:v>1069.874</c:v>
                </c:pt>
                <c:pt idx="1096">
                  <c:v>1069.874</c:v>
                </c:pt>
                <c:pt idx="1097">
                  <c:v>1070.9000000000001</c:v>
                </c:pt>
                <c:pt idx="1098">
                  <c:v>1071.7539999999999</c:v>
                </c:pt>
                <c:pt idx="1099">
                  <c:v>1072.4369999999999</c:v>
                </c:pt>
                <c:pt idx="1100">
                  <c:v>1073.463</c:v>
                </c:pt>
                <c:pt idx="1101">
                  <c:v>1073.9749999999999</c:v>
                </c:pt>
                <c:pt idx="1102">
                  <c:v>1074.317</c:v>
                </c:pt>
                <c:pt idx="1103">
                  <c:v>1074.4880000000001</c:v>
                </c:pt>
                <c:pt idx="1104">
                  <c:v>1075.172</c:v>
                </c:pt>
                <c:pt idx="1105">
                  <c:v>1075.5129999999999</c:v>
                </c:pt>
                <c:pt idx="1106">
                  <c:v>1075.855</c:v>
                </c:pt>
                <c:pt idx="1107">
                  <c:v>1076.539</c:v>
                </c:pt>
                <c:pt idx="1108">
                  <c:v>1078.076</c:v>
                </c:pt>
                <c:pt idx="1109">
                  <c:v>1078.076</c:v>
                </c:pt>
                <c:pt idx="1110">
                  <c:v>1078.76</c:v>
                </c:pt>
                <c:pt idx="1111">
                  <c:v>1079.614</c:v>
                </c:pt>
                <c:pt idx="1112">
                  <c:v>1079.7850000000001</c:v>
                </c:pt>
                <c:pt idx="1113">
                  <c:v>1080.127</c:v>
                </c:pt>
                <c:pt idx="1114">
                  <c:v>1081.152</c:v>
                </c:pt>
                <c:pt idx="1115">
                  <c:v>1082.1769999999999</c:v>
                </c:pt>
                <c:pt idx="1116">
                  <c:v>1083.374</c:v>
                </c:pt>
                <c:pt idx="1117">
                  <c:v>1083.374</c:v>
                </c:pt>
                <c:pt idx="1118">
                  <c:v>1084.3989999999999</c:v>
                </c:pt>
                <c:pt idx="1119">
                  <c:v>1084.741</c:v>
                </c:pt>
                <c:pt idx="1120">
                  <c:v>1085.7660000000001</c:v>
                </c:pt>
                <c:pt idx="1121">
                  <c:v>1086.962</c:v>
                </c:pt>
                <c:pt idx="1122">
                  <c:v>1087.646</c:v>
                </c:pt>
                <c:pt idx="1123">
                  <c:v>1088.671</c:v>
                </c:pt>
                <c:pt idx="1124">
                  <c:v>1088.671</c:v>
                </c:pt>
                <c:pt idx="1125">
                  <c:v>1089.354</c:v>
                </c:pt>
                <c:pt idx="1126">
                  <c:v>1089.867</c:v>
                </c:pt>
                <c:pt idx="1127">
                  <c:v>1090.8920000000001</c:v>
                </c:pt>
                <c:pt idx="1128">
                  <c:v>1091.7470000000001</c:v>
                </c:pt>
                <c:pt idx="1129">
                  <c:v>1092.259</c:v>
                </c:pt>
                <c:pt idx="1130">
                  <c:v>1092.943</c:v>
                </c:pt>
                <c:pt idx="1131">
                  <c:v>1093.2850000000001</c:v>
                </c:pt>
                <c:pt idx="1132">
                  <c:v>1094.31</c:v>
                </c:pt>
                <c:pt idx="1133">
                  <c:v>1094.652</c:v>
                </c:pt>
                <c:pt idx="1134">
                  <c:v>1095.6769999999999</c:v>
                </c:pt>
                <c:pt idx="1135">
                  <c:v>1096.873</c:v>
                </c:pt>
                <c:pt idx="1136">
                  <c:v>1097.2149999999999</c:v>
                </c:pt>
                <c:pt idx="1137">
                  <c:v>1098.4110000000001</c:v>
                </c:pt>
                <c:pt idx="1138">
                  <c:v>1099.095</c:v>
                </c:pt>
                <c:pt idx="1139">
                  <c:v>1099.4359999999999</c:v>
                </c:pt>
                <c:pt idx="1140">
                  <c:v>1100.2909999999999</c:v>
                </c:pt>
                <c:pt idx="1141">
                  <c:v>1100.6320000000001</c:v>
                </c:pt>
                <c:pt idx="1142">
                  <c:v>1101.316</c:v>
                </c:pt>
                <c:pt idx="1143">
                  <c:v>1101.829</c:v>
                </c:pt>
                <c:pt idx="1144">
                  <c:v>1102.5119999999999</c:v>
                </c:pt>
                <c:pt idx="1145">
                  <c:v>1103.1959999999999</c:v>
                </c:pt>
                <c:pt idx="1146">
                  <c:v>1103.367</c:v>
                </c:pt>
                <c:pt idx="1147">
                  <c:v>1104.221</c:v>
                </c:pt>
                <c:pt idx="1148">
                  <c:v>1105.2460000000001</c:v>
                </c:pt>
                <c:pt idx="1149">
                  <c:v>1105.759</c:v>
                </c:pt>
                <c:pt idx="1150">
                  <c:v>1105.588</c:v>
                </c:pt>
                <c:pt idx="1151">
                  <c:v>1105.759</c:v>
                </c:pt>
                <c:pt idx="1152">
                  <c:v>1106.271</c:v>
                </c:pt>
                <c:pt idx="1153">
                  <c:v>1106.7840000000001</c:v>
                </c:pt>
                <c:pt idx="1154">
                  <c:v>1107.98</c:v>
                </c:pt>
                <c:pt idx="1155">
                  <c:v>1108.4929999999999</c:v>
                </c:pt>
                <c:pt idx="1156">
                  <c:v>1109.1759999999999</c:v>
                </c:pt>
                <c:pt idx="1157">
                  <c:v>1109.518</c:v>
                </c:pt>
                <c:pt idx="1158">
                  <c:v>1109.347</c:v>
                </c:pt>
                <c:pt idx="1159">
                  <c:v>1110.202</c:v>
                </c:pt>
                <c:pt idx="1160">
                  <c:v>1110.5429999999999</c:v>
                </c:pt>
                <c:pt idx="1161">
                  <c:v>1110.885</c:v>
                </c:pt>
                <c:pt idx="1162">
                  <c:v>1111.2270000000001</c:v>
                </c:pt>
                <c:pt idx="1163">
                  <c:v>1111.2270000000001</c:v>
                </c:pt>
                <c:pt idx="1164">
                  <c:v>1111.74</c:v>
                </c:pt>
                <c:pt idx="1165">
                  <c:v>1112.5940000000001</c:v>
                </c:pt>
                <c:pt idx="1166">
                  <c:v>1113.4480000000001</c:v>
                </c:pt>
                <c:pt idx="1167">
                  <c:v>1113.961</c:v>
                </c:pt>
                <c:pt idx="1168">
                  <c:v>1113.961</c:v>
                </c:pt>
                <c:pt idx="1169">
                  <c:v>1114.3030000000001</c:v>
                </c:pt>
                <c:pt idx="1170">
                  <c:v>1115.1569999999999</c:v>
                </c:pt>
                <c:pt idx="1171">
                  <c:v>1115.67</c:v>
                </c:pt>
                <c:pt idx="1172">
                  <c:v>1116.182</c:v>
                </c:pt>
                <c:pt idx="1173">
                  <c:v>1116.182</c:v>
                </c:pt>
                <c:pt idx="1174">
                  <c:v>1117.3789999999999</c:v>
                </c:pt>
                <c:pt idx="1175">
                  <c:v>1117.8910000000001</c:v>
                </c:pt>
                <c:pt idx="1176">
                  <c:v>1118.404</c:v>
                </c:pt>
                <c:pt idx="1177">
                  <c:v>1119.087</c:v>
                </c:pt>
                <c:pt idx="1178">
                  <c:v>1119.5999999999999</c:v>
                </c:pt>
                <c:pt idx="1179">
                  <c:v>1119.771</c:v>
                </c:pt>
                <c:pt idx="1180">
                  <c:v>1120.625</c:v>
                </c:pt>
                <c:pt idx="1181">
                  <c:v>1121.8219999999999</c:v>
                </c:pt>
                <c:pt idx="1182">
                  <c:v>1122.6759999999999</c:v>
                </c:pt>
                <c:pt idx="1183">
                  <c:v>1122.847</c:v>
                </c:pt>
                <c:pt idx="1184">
                  <c:v>1123.53</c:v>
                </c:pt>
                <c:pt idx="1185">
                  <c:v>1124.2139999999999</c:v>
                </c:pt>
                <c:pt idx="1186">
                  <c:v>1123.8720000000001</c:v>
                </c:pt>
                <c:pt idx="1187">
                  <c:v>1124.2139999999999</c:v>
                </c:pt>
                <c:pt idx="1188">
                  <c:v>1124.385</c:v>
                </c:pt>
                <c:pt idx="1189">
                  <c:v>1125.068</c:v>
                </c:pt>
                <c:pt idx="1190">
                  <c:v>1125.752</c:v>
                </c:pt>
                <c:pt idx="1191">
                  <c:v>1126.606</c:v>
                </c:pt>
                <c:pt idx="1192">
                  <c:v>1126.777</c:v>
                </c:pt>
                <c:pt idx="1193">
                  <c:v>1127.29</c:v>
                </c:pt>
                <c:pt idx="1194">
                  <c:v>1127.6310000000001</c:v>
                </c:pt>
                <c:pt idx="1195">
                  <c:v>1127.973</c:v>
                </c:pt>
                <c:pt idx="1196">
                  <c:v>1128.6569999999999</c:v>
                </c:pt>
                <c:pt idx="1197">
                  <c:v>1129.3399999999999</c:v>
                </c:pt>
                <c:pt idx="1198">
                  <c:v>1130.1949999999999</c:v>
                </c:pt>
                <c:pt idx="1199">
                  <c:v>1131.049</c:v>
                </c:pt>
                <c:pt idx="1200">
                  <c:v>1130.8779999999999</c:v>
                </c:pt>
                <c:pt idx="1201">
                  <c:v>1132.0740000000001</c:v>
                </c:pt>
                <c:pt idx="1202">
                  <c:v>1132.758</c:v>
                </c:pt>
                <c:pt idx="1203">
                  <c:v>1133.0989999999999</c:v>
                </c:pt>
                <c:pt idx="1204">
                  <c:v>1134.4670000000001</c:v>
                </c:pt>
                <c:pt idx="1205">
                  <c:v>1134.125</c:v>
                </c:pt>
                <c:pt idx="1206">
                  <c:v>1136.0039999999999</c:v>
                </c:pt>
                <c:pt idx="1207">
                  <c:v>1137.03</c:v>
                </c:pt>
                <c:pt idx="1208">
                  <c:v>1137.201</c:v>
                </c:pt>
                <c:pt idx="1209">
                  <c:v>1138.0550000000001</c:v>
                </c:pt>
                <c:pt idx="1210">
                  <c:v>1139.251</c:v>
                </c:pt>
                <c:pt idx="1211">
                  <c:v>1140.106</c:v>
                </c:pt>
                <c:pt idx="1212">
                  <c:v>1140.4469999999999</c:v>
                </c:pt>
                <c:pt idx="1213">
                  <c:v>1141.3019999999999</c:v>
                </c:pt>
                <c:pt idx="1214">
                  <c:v>1141.9849999999999</c:v>
                </c:pt>
                <c:pt idx="1215">
                  <c:v>1142.498</c:v>
                </c:pt>
                <c:pt idx="1216">
                  <c:v>1142.498</c:v>
                </c:pt>
                <c:pt idx="1217">
                  <c:v>1143.01</c:v>
                </c:pt>
                <c:pt idx="1218">
                  <c:v>1143.3520000000001</c:v>
                </c:pt>
                <c:pt idx="1219">
                  <c:v>1144.0360000000001</c:v>
                </c:pt>
                <c:pt idx="1220">
                  <c:v>1144.0360000000001</c:v>
                </c:pt>
                <c:pt idx="1221">
                  <c:v>1143.865</c:v>
                </c:pt>
                <c:pt idx="1222">
                  <c:v>1144.2070000000001</c:v>
                </c:pt>
                <c:pt idx="1223">
                  <c:v>1145.232</c:v>
                </c:pt>
                <c:pt idx="1224">
                  <c:v>1146.086</c:v>
                </c:pt>
                <c:pt idx="1225">
                  <c:v>1146.2570000000001</c:v>
                </c:pt>
                <c:pt idx="1226">
                  <c:v>1146.941</c:v>
                </c:pt>
                <c:pt idx="1227">
                  <c:v>1147.453</c:v>
                </c:pt>
                <c:pt idx="1228">
                  <c:v>1147.9659999999999</c:v>
                </c:pt>
                <c:pt idx="1229">
                  <c:v>1148.479</c:v>
                </c:pt>
                <c:pt idx="1230">
                  <c:v>1148.6500000000001</c:v>
                </c:pt>
                <c:pt idx="1231">
                  <c:v>1148.991</c:v>
                </c:pt>
                <c:pt idx="1232">
                  <c:v>1149.675</c:v>
                </c:pt>
                <c:pt idx="1233">
                  <c:v>1149.5039999999999</c:v>
                </c:pt>
                <c:pt idx="1234">
                  <c:v>1150.529</c:v>
                </c:pt>
                <c:pt idx="1235">
                  <c:v>1150.7</c:v>
                </c:pt>
                <c:pt idx="1236">
                  <c:v>1151.384</c:v>
                </c:pt>
                <c:pt idx="1237">
                  <c:v>1151.7249999999999</c:v>
                </c:pt>
                <c:pt idx="1238">
                  <c:v>1152.751</c:v>
                </c:pt>
                <c:pt idx="1239">
                  <c:v>1153.9469999999999</c:v>
                </c:pt>
                <c:pt idx="1240">
                  <c:v>1155.143</c:v>
                </c:pt>
                <c:pt idx="1241">
                  <c:v>1155.6559999999999</c:v>
                </c:pt>
                <c:pt idx="1242">
                  <c:v>1156.1679999999999</c:v>
                </c:pt>
                <c:pt idx="1243">
                  <c:v>1157.0229999999999</c:v>
                </c:pt>
                <c:pt idx="1244">
                  <c:v>1157.193</c:v>
                </c:pt>
                <c:pt idx="1245">
                  <c:v>1157.877</c:v>
                </c:pt>
                <c:pt idx="1246">
                  <c:v>1158.2190000000001</c:v>
                </c:pt>
                <c:pt idx="1247">
                  <c:v>1159.586</c:v>
                </c:pt>
                <c:pt idx="1248">
                  <c:v>1160.098</c:v>
                </c:pt>
                <c:pt idx="1249">
                  <c:v>1160.098</c:v>
                </c:pt>
                <c:pt idx="1250">
                  <c:v>1160.44</c:v>
                </c:pt>
                <c:pt idx="1251">
                  <c:v>1160.7819999999999</c:v>
                </c:pt>
                <c:pt idx="1252">
                  <c:v>1161.2950000000001</c:v>
                </c:pt>
                <c:pt idx="1253">
                  <c:v>1161.807</c:v>
                </c:pt>
                <c:pt idx="1254">
                  <c:v>1161.807</c:v>
                </c:pt>
                <c:pt idx="1255">
                  <c:v>1162.1489999999999</c:v>
                </c:pt>
                <c:pt idx="1256">
                  <c:v>1163.174</c:v>
                </c:pt>
                <c:pt idx="1257">
                  <c:v>1163.8579999999999</c:v>
                </c:pt>
                <c:pt idx="1258">
                  <c:v>1164.5409999999999</c:v>
                </c:pt>
                <c:pt idx="1259">
                  <c:v>1164.1990000000001</c:v>
                </c:pt>
                <c:pt idx="1260">
                  <c:v>1165.0540000000001</c:v>
                </c:pt>
                <c:pt idx="1261">
                  <c:v>1165.567</c:v>
                </c:pt>
                <c:pt idx="1262">
                  <c:v>1166.5920000000001</c:v>
                </c:pt>
                <c:pt idx="1263">
                  <c:v>1167.104</c:v>
                </c:pt>
                <c:pt idx="1264">
                  <c:v>1167.9590000000001</c:v>
                </c:pt>
                <c:pt idx="1265">
                  <c:v>1168.1300000000001</c:v>
                </c:pt>
                <c:pt idx="1266">
                  <c:v>1168.9839999999999</c:v>
                </c:pt>
                <c:pt idx="1267">
                  <c:v>1169.4970000000001</c:v>
                </c:pt>
                <c:pt idx="1268">
                  <c:v>1169.4970000000001</c:v>
                </c:pt>
                <c:pt idx="1269">
                  <c:v>1170.009</c:v>
                </c:pt>
                <c:pt idx="1270">
                  <c:v>1170.864</c:v>
                </c:pt>
                <c:pt idx="1271">
                  <c:v>1171.2059999999999</c:v>
                </c:pt>
                <c:pt idx="1272">
                  <c:v>1171.547</c:v>
                </c:pt>
                <c:pt idx="1273">
                  <c:v>1172.402</c:v>
                </c:pt>
                <c:pt idx="1274">
                  <c:v>1173.085</c:v>
                </c:pt>
                <c:pt idx="1275">
                  <c:v>1173.769</c:v>
                </c:pt>
                <c:pt idx="1276">
                  <c:v>1173.94</c:v>
                </c:pt>
                <c:pt idx="1277">
                  <c:v>1174.2809999999999</c:v>
                </c:pt>
                <c:pt idx="1278">
                  <c:v>1174.2809999999999</c:v>
                </c:pt>
                <c:pt idx="1279">
                  <c:v>1174.9649999999999</c:v>
                </c:pt>
                <c:pt idx="1280">
                  <c:v>1175.136</c:v>
                </c:pt>
                <c:pt idx="1281">
                  <c:v>1175.307</c:v>
                </c:pt>
                <c:pt idx="1282">
                  <c:v>1175.99</c:v>
                </c:pt>
                <c:pt idx="1283">
                  <c:v>1175.99</c:v>
                </c:pt>
                <c:pt idx="1284">
                  <c:v>1177.1859999999999</c:v>
                </c:pt>
                <c:pt idx="1285">
                  <c:v>1177.0160000000001</c:v>
                </c:pt>
                <c:pt idx="1286">
                  <c:v>1177.8699999999999</c:v>
                </c:pt>
                <c:pt idx="1287">
                  <c:v>1178.3820000000001</c:v>
                </c:pt>
                <c:pt idx="1288">
                  <c:v>1179.2370000000001</c:v>
                </c:pt>
                <c:pt idx="1289">
                  <c:v>1179.75</c:v>
                </c:pt>
                <c:pt idx="1290">
                  <c:v>1180.2619999999999</c:v>
                </c:pt>
                <c:pt idx="1291">
                  <c:v>1180.604</c:v>
                </c:pt>
                <c:pt idx="1292">
                  <c:v>1181.287</c:v>
                </c:pt>
                <c:pt idx="1293">
                  <c:v>1181.8</c:v>
                </c:pt>
                <c:pt idx="1294">
                  <c:v>1182.4839999999999</c:v>
                </c:pt>
                <c:pt idx="1295">
                  <c:v>1182.4839999999999</c:v>
                </c:pt>
                <c:pt idx="1296">
                  <c:v>1182.4839999999999</c:v>
                </c:pt>
                <c:pt idx="1297">
                  <c:v>1182.654</c:v>
                </c:pt>
                <c:pt idx="1298">
                  <c:v>1183.1669999999999</c:v>
                </c:pt>
                <c:pt idx="1299">
                  <c:v>1183.509</c:v>
                </c:pt>
                <c:pt idx="1300">
                  <c:v>1184.021</c:v>
                </c:pt>
                <c:pt idx="1301">
                  <c:v>1184.5340000000001</c:v>
                </c:pt>
                <c:pt idx="1302">
                  <c:v>1184.192</c:v>
                </c:pt>
                <c:pt idx="1303">
                  <c:v>1184.5340000000001</c:v>
                </c:pt>
                <c:pt idx="1304">
                  <c:v>1185.559</c:v>
                </c:pt>
                <c:pt idx="1305">
                  <c:v>1186.0719999999999</c:v>
                </c:pt>
                <c:pt idx="1306">
                  <c:v>1186.7560000000001</c:v>
                </c:pt>
                <c:pt idx="1307">
                  <c:v>1187.097</c:v>
                </c:pt>
                <c:pt idx="1308">
                  <c:v>1188.2929999999999</c:v>
                </c:pt>
                <c:pt idx="1309">
                  <c:v>1188.4639999999999</c:v>
                </c:pt>
                <c:pt idx="1310">
                  <c:v>1188.806</c:v>
                </c:pt>
                <c:pt idx="1311">
                  <c:v>1189.319</c:v>
                </c:pt>
                <c:pt idx="1312">
                  <c:v>1190.002</c:v>
                </c:pt>
                <c:pt idx="1313">
                  <c:v>1190.5150000000001</c:v>
                </c:pt>
                <c:pt idx="1314">
                  <c:v>1190.6859999999999</c:v>
                </c:pt>
                <c:pt idx="1315">
                  <c:v>1190.3440000000001</c:v>
                </c:pt>
                <c:pt idx="1316">
                  <c:v>1190.173</c:v>
                </c:pt>
                <c:pt idx="1317">
                  <c:v>1190.3440000000001</c:v>
                </c:pt>
                <c:pt idx="1318">
                  <c:v>1192.0530000000001</c:v>
                </c:pt>
                <c:pt idx="1319">
                  <c:v>1192.0530000000001</c:v>
                </c:pt>
                <c:pt idx="1320">
                  <c:v>1192.7360000000001</c:v>
                </c:pt>
                <c:pt idx="1321">
                  <c:v>1193.078</c:v>
                </c:pt>
                <c:pt idx="1322">
                  <c:v>1193.249</c:v>
                </c:pt>
                <c:pt idx="1323">
                  <c:v>1193.7619999999999</c:v>
                </c:pt>
                <c:pt idx="1324">
                  <c:v>1194.4449999999999</c:v>
                </c:pt>
                <c:pt idx="1325">
                  <c:v>1195.3</c:v>
                </c:pt>
                <c:pt idx="1326">
                  <c:v>1195.6410000000001</c:v>
                </c:pt>
                <c:pt idx="1327">
                  <c:v>1195.8119999999999</c:v>
                </c:pt>
                <c:pt idx="1328">
                  <c:v>1196.154</c:v>
                </c:pt>
                <c:pt idx="1329">
                  <c:v>1196.4960000000001</c:v>
                </c:pt>
                <c:pt idx="1330">
                  <c:v>1196.6669999999999</c:v>
                </c:pt>
                <c:pt idx="1331">
                  <c:v>1197.692</c:v>
                </c:pt>
                <c:pt idx="1332">
                  <c:v>1198.7170000000001</c:v>
                </c:pt>
                <c:pt idx="1333">
                  <c:v>1199.23</c:v>
                </c:pt>
                <c:pt idx="1334">
                  <c:v>1199.742</c:v>
                </c:pt>
                <c:pt idx="1335">
                  <c:v>1199.913</c:v>
                </c:pt>
                <c:pt idx="1336">
                  <c:v>1199.913</c:v>
                </c:pt>
                <c:pt idx="1337">
                  <c:v>1200.768</c:v>
                </c:pt>
                <c:pt idx="1338">
                  <c:v>1201.28</c:v>
                </c:pt>
                <c:pt idx="1339">
                  <c:v>1201.7929999999999</c:v>
                </c:pt>
                <c:pt idx="1340">
                  <c:v>1202.135</c:v>
                </c:pt>
                <c:pt idx="1341">
                  <c:v>1202.4760000000001</c:v>
                </c:pt>
                <c:pt idx="1342">
                  <c:v>1202.4760000000001</c:v>
                </c:pt>
                <c:pt idx="1343">
                  <c:v>1203.1600000000001</c:v>
                </c:pt>
                <c:pt idx="1344">
                  <c:v>1204.0139999999999</c:v>
                </c:pt>
                <c:pt idx="1345">
                  <c:v>1204.1849999999999</c:v>
                </c:pt>
                <c:pt idx="1346">
                  <c:v>1204.1849999999999</c:v>
                </c:pt>
                <c:pt idx="1347">
                  <c:v>1204.356</c:v>
                </c:pt>
                <c:pt idx="1348">
                  <c:v>1204.527</c:v>
                </c:pt>
                <c:pt idx="1349">
                  <c:v>1205.04</c:v>
                </c:pt>
                <c:pt idx="1350">
                  <c:v>1205.21</c:v>
                </c:pt>
                <c:pt idx="1351">
                  <c:v>1205.21</c:v>
                </c:pt>
                <c:pt idx="1352">
                  <c:v>1205.723</c:v>
                </c:pt>
                <c:pt idx="1353">
                  <c:v>1206.2360000000001</c:v>
                </c:pt>
                <c:pt idx="1354">
                  <c:v>1206.9190000000001</c:v>
                </c:pt>
                <c:pt idx="1355">
                  <c:v>1206.578</c:v>
                </c:pt>
                <c:pt idx="1356">
                  <c:v>1207.0899999999999</c:v>
                </c:pt>
                <c:pt idx="1357">
                  <c:v>1207.261</c:v>
                </c:pt>
                <c:pt idx="1358">
                  <c:v>1207.7739999999999</c:v>
                </c:pt>
                <c:pt idx="1359">
                  <c:v>1208.115</c:v>
                </c:pt>
                <c:pt idx="1360">
                  <c:v>1208.799</c:v>
                </c:pt>
                <c:pt idx="1361">
                  <c:v>1209.653</c:v>
                </c:pt>
                <c:pt idx="1362">
                  <c:v>1209.8240000000001</c:v>
                </c:pt>
                <c:pt idx="1363">
                  <c:v>1210.508</c:v>
                </c:pt>
                <c:pt idx="1364">
                  <c:v>1210.8489999999999</c:v>
                </c:pt>
                <c:pt idx="1365">
                  <c:v>1210.508</c:v>
                </c:pt>
                <c:pt idx="1366">
                  <c:v>1211.191</c:v>
                </c:pt>
                <c:pt idx="1367">
                  <c:v>1211.875</c:v>
                </c:pt>
                <c:pt idx="1368">
                  <c:v>1212.046</c:v>
                </c:pt>
                <c:pt idx="1369">
                  <c:v>1212.9000000000001</c:v>
                </c:pt>
                <c:pt idx="1370">
                  <c:v>1213.0709999999999</c:v>
                </c:pt>
                <c:pt idx="1371">
                  <c:v>1213.925</c:v>
                </c:pt>
                <c:pt idx="1372">
                  <c:v>1214.6089999999999</c:v>
                </c:pt>
                <c:pt idx="1373">
                  <c:v>1214.6089999999999</c:v>
                </c:pt>
                <c:pt idx="1374">
                  <c:v>1215.1210000000001</c:v>
                </c:pt>
                <c:pt idx="1375">
                  <c:v>1215.2919999999999</c:v>
                </c:pt>
                <c:pt idx="1376">
                  <c:v>1216.1469999999999</c:v>
                </c:pt>
                <c:pt idx="1377">
                  <c:v>1215.9760000000001</c:v>
                </c:pt>
                <c:pt idx="1378">
                  <c:v>1217.172</c:v>
                </c:pt>
                <c:pt idx="1379">
                  <c:v>1217.856</c:v>
                </c:pt>
                <c:pt idx="1380">
                  <c:v>1218.1969999999999</c:v>
                </c:pt>
                <c:pt idx="1381">
                  <c:v>1218.3679999999999</c:v>
                </c:pt>
                <c:pt idx="1382">
                  <c:v>1218.1969999999999</c:v>
                </c:pt>
                <c:pt idx="1383">
                  <c:v>1218.539</c:v>
                </c:pt>
                <c:pt idx="1384">
                  <c:v>1219.7349999999999</c:v>
                </c:pt>
                <c:pt idx="1385">
                  <c:v>1219.393</c:v>
                </c:pt>
                <c:pt idx="1386">
                  <c:v>1219.5640000000001</c:v>
                </c:pt>
                <c:pt idx="1387">
                  <c:v>1219.5640000000001</c:v>
                </c:pt>
                <c:pt idx="1388">
                  <c:v>1219.393</c:v>
                </c:pt>
                <c:pt idx="1389">
                  <c:v>1219.7349999999999</c:v>
                </c:pt>
                <c:pt idx="1390">
                  <c:v>1220.931</c:v>
                </c:pt>
                <c:pt idx="1391">
                  <c:v>1221.444</c:v>
                </c:pt>
                <c:pt idx="1392">
                  <c:v>1221.615</c:v>
                </c:pt>
                <c:pt idx="1393">
                  <c:v>1222.1279999999999</c:v>
                </c:pt>
                <c:pt idx="1394">
                  <c:v>1222.982</c:v>
                </c:pt>
                <c:pt idx="1395">
                  <c:v>1223.4949999999999</c:v>
                </c:pt>
                <c:pt idx="1396">
                  <c:v>1224.1780000000001</c:v>
                </c:pt>
                <c:pt idx="1397">
                  <c:v>1224.3489999999999</c:v>
                </c:pt>
                <c:pt idx="1398">
                  <c:v>1224.691</c:v>
                </c:pt>
                <c:pt idx="1399">
                  <c:v>1224.691</c:v>
                </c:pt>
                <c:pt idx="1400">
                  <c:v>1225.374</c:v>
                </c:pt>
                <c:pt idx="1401">
                  <c:v>1225.8869999999999</c:v>
                </c:pt>
                <c:pt idx="1402">
                  <c:v>1225.7159999999999</c:v>
                </c:pt>
                <c:pt idx="1403">
                  <c:v>1226.4000000000001</c:v>
                </c:pt>
                <c:pt idx="1404">
                  <c:v>1226.912</c:v>
                </c:pt>
                <c:pt idx="1405">
                  <c:v>1226.912</c:v>
                </c:pt>
                <c:pt idx="1406">
                  <c:v>1227.0830000000001</c:v>
                </c:pt>
                <c:pt idx="1407">
                  <c:v>1227.2539999999999</c:v>
                </c:pt>
                <c:pt idx="1408">
                  <c:v>1228.1079999999999</c:v>
                </c:pt>
                <c:pt idx="1409">
                  <c:v>1228.279</c:v>
                </c:pt>
                <c:pt idx="1410">
                  <c:v>1228.279</c:v>
                </c:pt>
                <c:pt idx="1411">
                  <c:v>1228.279</c:v>
                </c:pt>
                <c:pt idx="1412">
                  <c:v>1229.134</c:v>
                </c:pt>
                <c:pt idx="1413">
                  <c:v>1229.134</c:v>
                </c:pt>
                <c:pt idx="1414">
                  <c:v>1229.3040000000001</c:v>
                </c:pt>
                <c:pt idx="1415">
                  <c:v>1229.817</c:v>
                </c:pt>
                <c:pt idx="1416">
                  <c:v>1230.1590000000001</c:v>
                </c:pt>
                <c:pt idx="1417">
                  <c:v>1230.672</c:v>
                </c:pt>
                <c:pt idx="1418">
                  <c:v>1231.355</c:v>
                </c:pt>
                <c:pt idx="1419">
                  <c:v>1231.6969999999999</c:v>
                </c:pt>
                <c:pt idx="1420">
                  <c:v>1232.039</c:v>
                </c:pt>
                <c:pt idx="1421">
                  <c:v>1232.2090000000001</c:v>
                </c:pt>
                <c:pt idx="1422">
                  <c:v>1232.3800000000001</c:v>
                </c:pt>
                <c:pt idx="1423">
                  <c:v>1233.4059999999999</c:v>
                </c:pt>
                <c:pt idx="1424">
                  <c:v>1233.7470000000001</c:v>
                </c:pt>
                <c:pt idx="1425">
                  <c:v>1234.26</c:v>
                </c:pt>
                <c:pt idx="1426">
                  <c:v>1233.4059999999999</c:v>
                </c:pt>
                <c:pt idx="1427">
                  <c:v>1233.4059999999999</c:v>
                </c:pt>
                <c:pt idx="1428">
                  <c:v>1234.26</c:v>
                </c:pt>
                <c:pt idx="1429">
                  <c:v>1234.7729999999999</c:v>
                </c:pt>
                <c:pt idx="1430">
                  <c:v>1234.943</c:v>
                </c:pt>
                <c:pt idx="1431">
                  <c:v>1235.114</c:v>
                </c:pt>
                <c:pt idx="1432">
                  <c:v>1235.627</c:v>
                </c:pt>
                <c:pt idx="1433">
                  <c:v>1235.9690000000001</c:v>
                </c:pt>
                <c:pt idx="1434">
                  <c:v>1236.9939999999999</c:v>
                </c:pt>
                <c:pt idx="1435">
                  <c:v>1237.165</c:v>
                </c:pt>
                <c:pt idx="1436">
                  <c:v>1237.336</c:v>
                </c:pt>
                <c:pt idx="1437">
                  <c:v>1237.5070000000001</c:v>
                </c:pt>
                <c:pt idx="1438">
                  <c:v>1237.848</c:v>
                </c:pt>
                <c:pt idx="1439">
                  <c:v>1238.019</c:v>
                </c:pt>
                <c:pt idx="1440">
                  <c:v>1238.5319999999999</c:v>
                </c:pt>
                <c:pt idx="1441">
                  <c:v>1238.874</c:v>
                </c:pt>
                <c:pt idx="1442">
                  <c:v>1239.2149999999999</c:v>
                </c:pt>
                <c:pt idx="1443">
                  <c:v>1238.874</c:v>
                </c:pt>
                <c:pt idx="1444">
                  <c:v>1238.874</c:v>
                </c:pt>
                <c:pt idx="1445">
                  <c:v>1240.5830000000001</c:v>
                </c:pt>
                <c:pt idx="1446">
                  <c:v>1241.095</c:v>
                </c:pt>
                <c:pt idx="1447">
                  <c:v>1240.924</c:v>
                </c:pt>
                <c:pt idx="1448">
                  <c:v>1241.2660000000001</c:v>
                </c:pt>
                <c:pt idx="1449">
                  <c:v>1241.6079999999999</c:v>
                </c:pt>
                <c:pt idx="1450">
                  <c:v>1241.779</c:v>
                </c:pt>
                <c:pt idx="1451">
                  <c:v>1241.6079999999999</c:v>
                </c:pt>
                <c:pt idx="1452">
                  <c:v>1242.633</c:v>
                </c:pt>
                <c:pt idx="1453">
                  <c:v>1242.8040000000001</c:v>
                </c:pt>
                <c:pt idx="1454">
                  <c:v>1243.317</c:v>
                </c:pt>
                <c:pt idx="1455">
                  <c:v>1243.317</c:v>
                </c:pt>
                <c:pt idx="1456">
                  <c:v>1243.146</c:v>
                </c:pt>
                <c:pt idx="1457">
                  <c:v>1242.2909999999999</c:v>
                </c:pt>
                <c:pt idx="1458">
                  <c:v>1242.1199999999999</c:v>
                </c:pt>
                <c:pt idx="1459">
                  <c:v>1242.1199999999999</c:v>
                </c:pt>
                <c:pt idx="1460">
                  <c:v>1243.6579999999999</c:v>
                </c:pt>
                <c:pt idx="1461">
                  <c:v>1243.829</c:v>
                </c:pt>
                <c:pt idx="1462">
                  <c:v>1243.6579999999999</c:v>
                </c:pt>
                <c:pt idx="1463">
                  <c:v>1244.5129999999999</c:v>
                </c:pt>
                <c:pt idx="1464">
                  <c:v>1244.684</c:v>
                </c:pt>
                <c:pt idx="1465">
                  <c:v>1245.367</c:v>
                </c:pt>
                <c:pt idx="1466">
                  <c:v>1246.0509999999999</c:v>
                </c:pt>
                <c:pt idx="1467">
                  <c:v>1246.7339999999999</c:v>
                </c:pt>
                <c:pt idx="1468">
                  <c:v>1247.4179999999999</c:v>
                </c:pt>
                <c:pt idx="1469">
                  <c:v>1246.905</c:v>
                </c:pt>
                <c:pt idx="1470">
                  <c:v>1246.7339999999999</c:v>
                </c:pt>
                <c:pt idx="1471">
                  <c:v>1246.5630000000001</c:v>
                </c:pt>
                <c:pt idx="1472">
                  <c:v>1246.905</c:v>
                </c:pt>
                <c:pt idx="1473">
                  <c:v>1247.076</c:v>
                </c:pt>
                <c:pt idx="1474">
                  <c:v>1247.2470000000001</c:v>
                </c:pt>
                <c:pt idx="1475">
                  <c:v>1248.7850000000001</c:v>
                </c:pt>
                <c:pt idx="1476">
                  <c:v>1249.4680000000001</c:v>
                </c:pt>
                <c:pt idx="1477">
                  <c:v>1249.297</c:v>
                </c:pt>
                <c:pt idx="1478">
                  <c:v>1249.297</c:v>
                </c:pt>
                <c:pt idx="1479">
                  <c:v>1249.81</c:v>
                </c:pt>
                <c:pt idx="1480">
                  <c:v>1249.81</c:v>
                </c:pt>
                <c:pt idx="1481">
                  <c:v>1249.981</c:v>
                </c:pt>
                <c:pt idx="1482">
                  <c:v>1250.664</c:v>
                </c:pt>
                <c:pt idx="1483">
                  <c:v>1251.0060000000001</c:v>
                </c:pt>
                <c:pt idx="1484">
                  <c:v>1251.1769999999999</c:v>
                </c:pt>
                <c:pt idx="1485">
                  <c:v>1251.348</c:v>
                </c:pt>
                <c:pt idx="1486">
                  <c:v>1251.519</c:v>
                </c:pt>
                <c:pt idx="1487">
                  <c:v>1251.8599999999999</c:v>
                </c:pt>
                <c:pt idx="1488">
                  <c:v>1252.0309999999999</c:v>
                </c:pt>
                <c:pt idx="1489">
                  <c:v>1252.373</c:v>
                </c:pt>
                <c:pt idx="1490">
                  <c:v>1252.886</c:v>
                </c:pt>
                <c:pt idx="1491">
                  <c:v>1253.2280000000001</c:v>
                </c:pt>
                <c:pt idx="1492">
                  <c:v>1253.3979999999999</c:v>
                </c:pt>
                <c:pt idx="1493">
                  <c:v>1254.2529999999999</c:v>
                </c:pt>
                <c:pt idx="1494">
                  <c:v>1254.2529999999999</c:v>
                </c:pt>
                <c:pt idx="1495">
                  <c:v>1254.9359999999999</c:v>
                </c:pt>
                <c:pt idx="1496">
                  <c:v>1254.9359999999999</c:v>
                </c:pt>
                <c:pt idx="1497">
                  <c:v>1255.278</c:v>
                </c:pt>
                <c:pt idx="1498">
                  <c:v>1256.3030000000001</c:v>
                </c:pt>
                <c:pt idx="1499">
                  <c:v>1256.3030000000001</c:v>
                </c:pt>
                <c:pt idx="1500">
                  <c:v>1257.1579999999999</c:v>
                </c:pt>
                <c:pt idx="1501">
                  <c:v>1258.183</c:v>
                </c:pt>
                <c:pt idx="1502">
                  <c:v>1258.183</c:v>
                </c:pt>
                <c:pt idx="1503">
                  <c:v>1258.867</c:v>
                </c:pt>
                <c:pt idx="1504">
                  <c:v>1258.6959999999999</c:v>
                </c:pt>
                <c:pt idx="1505">
                  <c:v>1259.2080000000001</c:v>
                </c:pt>
                <c:pt idx="1506">
                  <c:v>1259.037</c:v>
                </c:pt>
                <c:pt idx="1507">
                  <c:v>1260.2339999999999</c:v>
                </c:pt>
                <c:pt idx="1508">
                  <c:v>1260.2339999999999</c:v>
                </c:pt>
                <c:pt idx="1509">
                  <c:v>1260.9169999999999</c:v>
                </c:pt>
                <c:pt idx="1510">
                  <c:v>1260.9169999999999</c:v>
                </c:pt>
                <c:pt idx="1511">
                  <c:v>1261.088</c:v>
                </c:pt>
                <c:pt idx="1512">
                  <c:v>1261.942</c:v>
                </c:pt>
                <c:pt idx="1513">
                  <c:v>1262.797</c:v>
                </c:pt>
                <c:pt idx="1514">
                  <c:v>1262.9680000000001</c:v>
                </c:pt>
                <c:pt idx="1515">
                  <c:v>1262.9680000000001</c:v>
                </c:pt>
                <c:pt idx="1516">
                  <c:v>1262.1130000000001</c:v>
                </c:pt>
                <c:pt idx="1517">
                  <c:v>1261.771</c:v>
                </c:pt>
                <c:pt idx="1518">
                  <c:v>1262.2840000000001</c:v>
                </c:pt>
                <c:pt idx="1519">
                  <c:v>1263.1389999999999</c:v>
                </c:pt>
                <c:pt idx="1520">
                  <c:v>1263.309</c:v>
                </c:pt>
                <c:pt idx="1521">
                  <c:v>1263.8219999999999</c:v>
                </c:pt>
                <c:pt idx="1522">
                  <c:v>1264.164</c:v>
                </c:pt>
                <c:pt idx="1523">
                  <c:v>1264.164</c:v>
                </c:pt>
                <c:pt idx="1524">
                  <c:v>1263.9929999999999</c:v>
                </c:pt>
                <c:pt idx="1525">
                  <c:v>1264.5060000000001</c:v>
                </c:pt>
                <c:pt idx="1526">
                  <c:v>1265.5309999999999</c:v>
                </c:pt>
                <c:pt idx="1527">
                  <c:v>1265.1890000000001</c:v>
                </c:pt>
                <c:pt idx="1528">
                  <c:v>1265.5309999999999</c:v>
                </c:pt>
                <c:pt idx="1529">
                  <c:v>1265.702</c:v>
                </c:pt>
                <c:pt idx="1530">
                  <c:v>1266.385</c:v>
                </c:pt>
                <c:pt idx="1531">
                  <c:v>1266.7270000000001</c:v>
                </c:pt>
                <c:pt idx="1532">
                  <c:v>1266.7270000000001</c:v>
                </c:pt>
                <c:pt idx="1533">
                  <c:v>1266.8979999999999</c:v>
                </c:pt>
                <c:pt idx="1534">
                  <c:v>1267.069</c:v>
                </c:pt>
                <c:pt idx="1535">
                  <c:v>1267.923</c:v>
                </c:pt>
                <c:pt idx="1536">
                  <c:v>1267.5809999999999</c:v>
                </c:pt>
                <c:pt idx="1537">
                  <c:v>1268.0940000000001</c:v>
                </c:pt>
                <c:pt idx="1538">
                  <c:v>1268.778</c:v>
                </c:pt>
                <c:pt idx="1539">
                  <c:v>1269.1189999999999</c:v>
                </c:pt>
                <c:pt idx="1540">
                  <c:v>1269.461</c:v>
                </c:pt>
                <c:pt idx="1541">
                  <c:v>1269.1189999999999</c:v>
                </c:pt>
                <c:pt idx="1542">
                  <c:v>1269.8030000000001</c:v>
                </c:pt>
                <c:pt idx="1543">
                  <c:v>1269.6320000000001</c:v>
                </c:pt>
                <c:pt idx="1544">
                  <c:v>1269.8030000000001</c:v>
                </c:pt>
                <c:pt idx="1545">
                  <c:v>1269.8030000000001</c:v>
                </c:pt>
                <c:pt idx="1546">
                  <c:v>1269.9739999999999</c:v>
                </c:pt>
                <c:pt idx="1547">
                  <c:v>1270.6569999999999</c:v>
                </c:pt>
                <c:pt idx="1548">
                  <c:v>1270.4860000000001</c:v>
                </c:pt>
                <c:pt idx="1549">
                  <c:v>1270.6569999999999</c:v>
                </c:pt>
                <c:pt idx="1550">
                  <c:v>1271.5119999999999</c:v>
                </c:pt>
                <c:pt idx="1551">
                  <c:v>1271.682</c:v>
                </c:pt>
                <c:pt idx="1552">
                  <c:v>1271.682</c:v>
                </c:pt>
                <c:pt idx="1553">
                  <c:v>1272.537</c:v>
                </c:pt>
                <c:pt idx="1554">
                  <c:v>1272.8789999999999</c:v>
                </c:pt>
                <c:pt idx="1555">
                  <c:v>1272.7080000000001</c:v>
                </c:pt>
                <c:pt idx="1556">
                  <c:v>1272.8789999999999</c:v>
                </c:pt>
                <c:pt idx="1557">
                  <c:v>1274.075</c:v>
                </c:pt>
                <c:pt idx="1558">
                  <c:v>1274.4169999999999</c:v>
                </c:pt>
                <c:pt idx="1559">
                  <c:v>1274.587</c:v>
                </c:pt>
                <c:pt idx="1560">
                  <c:v>1274.2460000000001</c:v>
                </c:pt>
                <c:pt idx="1561">
                  <c:v>1275.271</c:v>
                </c:pt>
                <c:pt idx="1562">
                  <c:v>1275.6130000000001</c:v>
                </c:pt>
                <c:pt idx="1563">
                  <c:v>1276.296</c:v>
                </c:pt>
                <c:pt idx="1564">
                  <c:v>1276.4670000000001</c:v>
                </c:pt>
                <c:pt idx="1565">
                  <c:v>1276.809</c:v>
                </c:pt>
                <c:pt idx="1566">
                  <c:v>1277.3219999999999</c:v>
                </c:pt>
                <c:pt idx="1567">
                  <c:v>1276.98</c:v>
                </c:pt>
                <c:pt idx="1568">
                  <c:v>1276.98</c:v>
                </c:pt>
                <c:pt idx="1569">
                  <c:v>1276.98</c:v>
                </c:pt>
                <c:pt idx="1570">
                  <c:v>1277.663</c:v>
                </c:pt>
                <c:pt idx="1571">
                  <c:v>1277.8340000000001</c:v>
                </c:pt>
                <c:pt idx="1572">
                  <c:v>1278.347</c:v>
                </c:pt>
                <c:pt idx="1573">
                  <c:v>1278.518</c:v>
                </c:pt>
                <c:pt idx="1574">
                  <c:v>1278.518</c:v>
                </c:pt>
                <c:pt idx="1575">
                  <c:v>1279.03</c:v>
                </c:pt>
                <c:pt idx="1576">
                  <c:v>1279.5429999999999</c:v>
                </c:pt>
                <c:pt idx="1577">
                  <c:v>1279.7139999999999</c:v>
                </c:pt>
                <c:pt idx="1578">
                  <c:v>1279.5429999999999</c:v>
                </c:pt>
                <c:pt idx="1579">
                  <c:v>1279.7139999999999</c:v>
                </c:pt>
                <c:pt idx="1580">
                  <c:v>1280.056</c:v>
                </c:pt>
                <c:pt idx="1581">
                  <c:v>1280.2260000000001</c:v>
                </c:pt>
                <c:pt idx="1582">
                  <c:v>1280.2260000000001</c:v>
                </c:pt>
                <c:pt idx="1583">
                  <c:v>1280.568</c:v>
                </c:pt>
                <c:pt idx="1584">
                  <c:v>1280.2260000000001</c:v>
                </c:pt>
                <c:pt idx="1585">
                  <c:v>1279.885</c:v>
                </c:pt>
                <c:pt idx="1586">
                  <c:v>1281.0809999999999</c:v>
                </c:pt>
                <c:pt idx="1587">
                  <c:v>1281.5940000000001</c:v>
                </c:pt>
                <c:pt idx="1588">
                  <c:v>1281.252</c:v>
                </c:pt>
                <c:pt idx="1589">
                  <c:v>1280.9100000000001</c:v>
                </c:pt>
                <c:pt idx="1590">
                  <c:v>1281.5940000000001</c:v>
                </c:pt>
                <c:pt idx="1591">
                  <c:v>1281.9349999999999</c:v>
                </c:pt>
                <c:pt idx="1592">
                  <c:v>1282.4480000000001</c:v>
                </c:pt>
                <c:pt idx="1593">
                  <c:v>1282.79</c:v>
                </c:pt>
                <c:pt idx="1594">
                  <c:v>1283.473</c:v>
                </c:pt>
                <c:pt idx="1595">
                  <c:v>1282.96</c:v>
                </c:pt>
                <c:pt idx="1596">
                  <c:v>1282.96</c:v>
                </c:pt>
                <c:pt idx="1597">
                  <c:v>1282.96</c:v>
                </c:pt>
                <c:pt idx="1598">
                  <c:v>1282.96</c:v>
                </c:pt>
                <c:pt idx="1599">
                  <c:v>1282.4480000000001</c:v>
                </c:pt>
                <c:pt idx="1600">
                  <c:v>1281.9349999999999</c:v>
                </c:pt>
                <c:pt idx="1601">
                  <c:v>1283.1310000000001</c:v>
                </c:pt>
                <c:pt idx="1602">
                  <c:v>1283.3019999999999</c:v>
                </c:pt>
                <c:pt idx="1603">
                  <c:v>1283.8150000000001</c:v>
                </c:pt>
                <c:pt idx="1604">
                  <c:v>1283.8150000000001</c:v>
                </c:pt>
                <c:pt idx="1605">
                  <c:v>1284.498</c:v>
                </c:pt>
                <c:pt idx="1606">
                  <c:v>1284.8399999999999</c:v>
                </c:pt>
                <c:pt idx="1607">
                  <c:v>1284.6690000000001</c:v>
                </c:pt>
                <c:pt idx="1608">
                  <c:v>1284.6690000000001</c:v>
                </c:pt>
                <c:pt idx="1609">
                  <c:v>1284.8399999999999</c:v>
                </c:pt>
                <c:pt idx="1610">
                  <c:v>1285.3530000000001</c:v>
                </c:pt>
                <c:pt idx="1611">
                  <c:v>1285.182</c:v>
                </c:pt>
                <c:pt idx="1612">
                  <c:v>1285.865</c:v>
                </c:pt>
                <c:pt idx="1613">
                  <c:v>1286.549</c:v>
                </c:pt>
                <c:pt idx="1614">
                  <c:v>1286.72</c:v>
                </c:pt>
                <c:pt idx="1615">
                  <c:v>1286.549</c:v>
                </c:pt>
                <c:pt idx="1616">
                  <c:v>1286.3779999999999</c:v>
                </c:pt>
                <c:pt idx="1617">
                  <c:v>1287.0619999999999</c:v>
                </c:pt>
                <c:pt idx="1618">
                  <c:v>1287.7449999999999</c:v>
                </c:pt>
                <c:pt idx="1619">
                  <c:v>1287.7449999999999</c:v>
                </c:pt>
                <c:pt idx="1620">
                  <c:v>1287.403</c:v>
                </c:pt>
                <c:pt idx="1621">
                  <c:v>1287.9159999999999</c:v>
                </c:pt>
                <c:pt idx="1622">
                  <c:v>1288.258</c:v>
                </c:pt>
                <c:pt idx="1623">
                  <c:v>1288.087</c:v>
                </c:pt>
                <c:pt idx="1624">
                  <c:v>1288.258</c:v>
                </c:pt>
                <c:pt idx="1625">
                  <c:v>1289.2829999999999</c:v>
                </c:pt>
                <c:pt idx="1626">
                  <c:v>1289.625</c:v>
                </c:pt>
                <c:pt idx="1627">
                  <c:v>1289.1120000000001</c:v>
                </c:pt>
                <c:pt idx="1628">
                  <c:v>1289.796</c:v>
                </c:pt>
                <c:pt idx="1629">
                  <c:v>1289.9670000000001</c:v>
                </c:pt>
                <c:pt idx="1630">
                  <c:v>1290.308</c:v>
                </c:pt>
                <c:pt idx="1631">
                  <c:v>1290.479</c:v>
                </c:pt>
                <c:pt idx="1632">
                  <c:v>1290.8209999999999</c:v>
                </c:pt>
                <c:pt idx="1633">
                  <c:v>1290.992</c:v>
                </c:pt>
                <c:pt idx="1634">
                  <c:v>1291.3340000000001</c:v>
                </c:pt>
                <c:pt idx="1635">
                  <c:v>1290.6500000000001</c:v>
                </c:pt>
                <c:pt idx="1636">
                  <c:v>1290.308</c:v>
                </c:pt>
                <c:pt idx="1637">
                  <c:v>1290.6500000000001</c:v>
                </c:pt>
                <c:pt idx="1638">
                  <c:v>1290.992</c:v>
                </c:pt>
                <c:pt idx="1639">
                  <c:v>1291.3340000000001</c:v>
                </c:pt>
                <c:pt idx="1640">
                  <c:v>1291.675</c:v>
                </c:pt>
                <c:pt idx="1641">
                  <c:v>1292.1880000000001</c:v>
                </c:pt>
                <c:pt idx="1642">
                  <c:v>1292.3589999999999</c:v>
                </c:pt>
                <c:pt idx="1643">
                  <c:v>1292.3589999999999</c:v>
                </c:pt>
                <c:pt idx="1644">
                  <c:v>1292.53</c:v>
                </c:pt>
                <c:pt idx="1645">
                  <c:v>1292.53</c:v>
                </c:pt>
                <c:pt idx="1646">
                  <c:v>1292.1880000000001</c:v>
                </c:pt>
                <c:pt idx="1647">
                  <c:v>1291.846</c:v>
                </c:pt>
                <c:pt idx="1648">
                  <c:v>1291.163</c:v>
                </c:pt>
                <c:pt idx="1649">
                  <c:v>1291.846</c:v>
                </c:pt>
                <c:pt idx="1650">
                  <c:v>1292.1880000000001</c:v>
                </c:pt>
                <c:pt idx="1651">
                  <c:v>1292.701</c:v>
                </c:pt>
                <c:pt idx="1652">
                  <c:v>1292.1880000000001</c:v>
                </c:pt>
                <c:pt idx="1653">
                  <c:v>1292.0170000000001</c:v>
                </c:pt>
                <c:pt idx="1654">
                  <c:v>1293.213</c:v>
                </c:pt>
                <c:pt idx="1655">
                  <c:v>1293.213</c:v>
                </c:pt>
                <c:pt idx="1656">
                  <c:v>1293.213</c:v>
                </c:pt>
                <c:pt idx="1657">
                  <c:v>1293.7260000000001</c:v>
                </c:pt>
                <c:pt idx="1658">
                  <c:v>1293.8969999999999</c:v>
                </c:pt>
                <c:pt idx="1659">
                  <c:v>1294.239</c:v>
                </c:pt>
                <c:pt idx="1660">
                  <c:v>1294.068</c:v>
                </c:pt>
                <c:pt idx="1661">
                  <c:v>1294.068</c:v>
                </c:pt>
                <c:pt idx="1662">
                  <c:v>1294.4090000000001</c:v>
                </c:pt>
                <c:pt idx="1663">
                  <c:v>1294.58</c:v>
                </c:pt>
                <c:pt idx="1664">
                  <c:v>1294.4090000000001</c:v>
                </c:pt>
                <c:pt idx="1665">
                  <c:v>1294.4090000000001</c:v>
                </c:pt>
                <c:pt idx="1666">
                  <c:v>1294.58</c:v>
                </c:pt>
                <c:pt idx="1667">
                  <c:v>1294.58</c:v>
                </c:pt>
                <c:pt idx="1668">
                  <c:v>1294.4090000000001</c:v>
                </c:pt>
                <c:pt idx="1669">
                  <c:v>1294.922</c:v>
                </c:pt>
                <c:pt idx="1670">
                  <c:v>1295.2639999999999</c:v>
                </c:pt>
                <c:pt idx="1671">
                  <c:v>1295.4349999999999</c:v>
                </c:pt>
                <c:pt idx="1672">
                  <c:v>1294.922</c:v>
                </c:pt>
                <c:pt idx="1673">
                  <c:v>1294.751</c:v>
                </c:pt>
                <c:pt idx="1674">
                  <c:v>1295.2639999999999</c:v>
                </c:pt>
                <c:pt idx="1675">
                  <c:v>1295.7760000000001</c:v>
                </c:pt>
                <c:pt idx="1676">
                  <c:v>1295.606</c:v>
                </c:pt>
                <c:pt idx="1677">
                  <c:v>1296.1179999999999</c:v>
                </c:pt>
                <c:pt idx="1678">
                  <c:v>1296.46</c:v>
                </c:pt>
                <c:pt idx="1679">
                  <c:v>1296.289</c:v>
                </c:pt>
                <c:pt idx="1680">
                  <c:v>1296.973</c:v>
                </c:pt>
                <c:pt idx="1681">
                  <c:v>1297.143</c:v>
                </c:pt>
                <c:pt idx="1682">
                  <c:v>1296.8019999999999</c:v>
                </c:pt>
                <c:pt idx="1683">
                  <c:v>1296.289</c:v>
                </c:pt>
                <c:pt idx="1684">
                  <c:v>1296.6310000000001</c:v>
                </c:pt>
                <c:pt idx="1685">
                  <c:v>1296.46</c:v>
                </c:pt>
                <c:pt idx="1686">
                  <c:v>1296.8019999999999</c:v>
                </c:pt>
                <c:pt idx="1687">
                  <c:v>1296.46</c:v>
                </c:pt>
                <c:pt idx="1688">
                  <c:v>1296.1179999999999</c:v>
                </c:pt>
                <c:pt idx="1689">
                  <c:v>1296.6310000000001</c:v>
                </c:pt>
                <c:pt idx="1690">
                  <c:v>1296.289</c:v>
                </c:pt>
                <c:pt idx="1691">
                  <c:v>1296.1179999999999</c:v>
                </c:pt>
                <c:pt idx="1692">
                  <c:v>1296.6310000000001</c:v>
                </c:pt>
                <c:pt idx="1693">
                  <c:v>1296.46</c:v>
                </c:pt>
                <c:pt idx="1694">
                  <c:v>1296.1179999999999</c:v>
                </c:pt>
                <c:pt idx="1695">
                  <c:v>1296.1179999999999</c:v>
                </c:pt>
                <c:pt idx="1696">
                  <c:v>1295.9469999999999</c:v>
                </c:pt>
                <c:pt idx="1697">
                  <c:v>1296.1179999999999</c:v>
                </c:pt>
                <c:pt idx="1698">
                  <c:v>1296.1179999999999</c:v>
                </c:pt>
                <c:pt idx="1699">
                  <c:v>1295.4349999999999</c:v>
                </c:pt>
                <c:pt idx="1700">
                  <c:v>1295.0930000000001</c:v>
                </c:pt>
                <c:pt idx="1701">
                  <c:v>1294.751</c:v>
                </c:pt>
                <c:pt idx="1702">
                  <c:v>1294.239</c:v>
                </c:pt>
                <c:pt idx="1703">
                  <c:v>1294.58</c:v>
                </c:pt>
                <c:pt idx="1704">
                  <c:v>1295.2639999999999</c:v>
                </c:pt>
                <c:pt idx="1705">
                  <c:v>1295.2639999999999</c:v>
                </c:pt>
                <c:pt idx="1706">
                  <c:v>1295.4349999999999</c:v>
                </c:pt>
                <c:pt idx="1707">
                  <c:v>1295.0930000000001</c:v>
                </c:pt>
                <c:pt idx="1708">
                  <c:v>1294.239</c:v>
                </c:pt>
                <c:pt idx="1709">
                  <c:v>1292.8710000000001</c:v>
                </c:pt>
                <c:pt idx="1710">
                  <c:v>1292.0170000000001</c:v>
                </c:pt>
                <c:pt idx="1711">
                  <c:v>1291.675</c:v>
                </c:pt>
                <c:pt idx="1712">
                  <c:v>1291.163</c:v>
                </c:pt>
                <c:pt idx="1713">
                  <c:v>1291.5050000000001</c:v>
                </c:pt>
                <c:pt idx="1714">
                  <c:v>1291.675</c:v>
                </c:pt>
                <c:pt idx="1715">
                  <c:v>1289.2829999999999</c:v>
                </c:pt>
                <c:pt idx="1716">
                  <c:v>1285.3530000000001</c:v>
                </c:pt>
                <c:pt idx="1717">
                  <c:v>1281.0809999999999</c:v>
                </c:pt>
                <c:pt idx="1718">
                  <c:v>1277.1510000000001</c:v>
                </c:pt>
                <c:pt idx="1719">
                  <c:v>1273.05</c:v>
                </c:pt>
                <c:pt idx="1720">
                  <c:v>1270.828</c:v>
                </c:pt>
                <c:pt idx="1721">
                  <c:v>1269.8030000000001</c:v>
                </c:pt>
                <c:pt idx="1722">
                  <c:v>1269.6320000000001</c:v>
                </c:pt>
                <c:pt idx="1723">
                  <c:v>1269.1189999999999</c:v>
                </c:pt>
                <c:pt idx="1724">
                  <c:v>1269.1189999999999</c:v>
                </c:pt>
                <c:pt idx="1725">
                  <c:v>1269.29</c:v>
                </c:pt>
                <c:pt idx="1726">
                  <c:v>1269.29</c:v>
                </c:pt>
                <c:pt idx="1727">
                  <c:v>1270.145</c:v>
                </c:pt>
                <c:pt idx="1728">
                  <c:v>1270.3150000000001</c:v>
                </c:pt>
                <c:pt idx="1729">
                  <c:v>1270.6569999999999</c:v>
                </c:pt>
                <c:pt idx="1730">
                  <c:v>1270.828</c:v>
                </c:pt>
                <c:pt idx="1731">
                  <c:v>1271.17</c:v>
                </c:pt>
                <c:pt idx="1732">
                  <c:v>1271.8530000000001</c:v>
                </c:pt>
                <c:pt idx="1733">
                  <c:v>1272.1949999999999</c:v>
                </c:pt>
                <c:pt idx="1734">
                  <c:v>1271.8530000000001</c:v>
                </c:pt>
                <c:pt idx="1735">
                  <c:v>1272.537</c:v>
                </c:pt>
                <c:pt idx="1736">
                  <c:v>1273.22</c:v>
                </c:pt>
                <c:pt idx="1737">
                  <c:v>1273.22</c:v>
                </c:pt>
                <c:pt idx="1738">
                  <c:v>1273.3910000000001</c:v>
                </c:pt>
                <c:pt idx="1739">
                  <c:v>1273.05</c:v>
                </c:pt>
                <c:pt idx="1740">
                  <c:v>1273.5619999999999</c:v>
                </c:pt>
                <c:pt idx="1741">
                  <c:v>1273.05</c:v>
                </c:pt>
                <c:pt idx="1742">
                  <c:v>1273.5619999999999</c:v>
                </c:pt>
                <c:pt idx="1743">
                  <c:v>1274.587</c:v>
                </c:pt>
                <c:pt idx="1744">
                  <c:v>1275.271</c:v>
                </c:pt>
                <c:pt idx="1745">
                  <c:v>1274.9290000000001</c:v>
                </c:pt>
                <c:pt idx="1746">
                  <c:v>1274.587</c:v>
                </c:pt>
                <c:pt idx="1747">
                  <c:v>1274.587</c:v>
                </c:pt>
                <c:pt idx="1748">
                  <c:v>1275.271</c:v>
                </c:pt>
                <c:pt idx="1749">
                  <c:v>1276.125</c:v>
                </c:pt>
                <c:pt idx="1750">
                  <c:v>1276.4670000000001</c:v>
                </c:pt>
                <c:pt idx="1751">
                  <c:v>1277.492</c:v>
                </c:pt>
                <c:pt idx="1752">
                  <c:v>1278.0050000000001</c:v>
                </c:pt>
                <c:pt idx="1753">
                  <c:v>1277.492</c:v>
                </c:pt>
                <c:pt idx="1754">
                  <c:v>1278.0050000000001</c:v>
                </c:pt>
                <c:pt idx="1755">
                  <c:v>1278.518</c:v>
                </c:pt>
                <c:pt idx="1756">
                  <c:v>1278.518</c:v>
                </c:pt>
                <c:pt idx="1757">
                  <c:v>1278.1759999999999</c:v>
                </c:pt>
                <c:pt idx="1758">
                  <c:v>1278.1759999999999</c:v>
                </c:pt>
                <c:pt idx="1759">
                  <c:v>1279.03</c:v>
                </c:pt>
                <c:pt idx="1760">
                  <c:v>1279.5429999999999</c:v>
                </c:pt>
                <c:pt idx="1761">
                  <c:v>1279.5429999999999</c:v>
                </c:pt>
                <c:pt idx="1762">
                  <c:v>1279.5429999999999</c:v>
                </c:pt>
                <c:pt idx="1763">
                  <c:v>1280.2260000000001</c:v>
                </c:pt>
                <c:pt idx="1764">
                  <c:v>1280.739</c:v>
                </c:pt>
                <c:pt idx="1765">
                  <c:v>1280.568</c:v>
                </c:pt>
                <c:pt idx="1766">
                  <c:v>1280.739</c:v>
                </c:pt>
                <c:pt idx="1767">
                  <c:v>1280.739</c:v>
                </c:pt>
                <c:pt idx="1768">
                  <c:v>1281.7639999999999</c:v>
                </c:pt>
                <c:pt idx="1769">
                  <c:v>1281.5940000000001</c:v>
                </c:pt>
                <c:pt idx="1770">
                  <c:v>1281.7639999999999</c:v>
                </c:pt>
                <c:pt idx="1771">
                  <c:v>1281.9349999999999</c:v>
                </c:pt>
                <c:pt idx="1772">
                  <c:v>1282.277</c:v>
                </c:pt>
                <c:pt idx="1773">
                  <c:v>1282.277</c:v>
                </c:pt>
                <c:pt idx="1774">
                  <c:v>1281.9349999999999</c:v>
                </c:pt>
                <c:pt idx="1775">
                  <c:v>1282.79</c:v>
                </c:pt>
                <c:pt idx="1776">
                  <c:v>1283.3019999999999</c:v>
                </c:pt>
                <c:pt idx="1777">
                  <c:v>1283.8150000000001</c:v>
                </c:pt>
                <c:pt idx="1778">
                  <c:v>1283.8150000000001</c:v>
                </c:pt>
                <c:pt idx="1779">
                  <c:v>1284.1569999999999</c:v>
                </c:pt>
                <c:pt idx="1780">
                  <c:v>1283.9860000000001</c:v>
                </c:pt>
                <c:pt idx="1781">
                  <c:v>1284.498</c:v>
                </c:pt>
                <c:pt idx="1782">
                  <c:v>1284.8399999999999</c:v>
                </c:pt>
                <c:pt idx="1783">
                  <c:v>1285.011</c:v>
                </c:pt>
                <c:pt idx="1784">
                  <c:v>1284.8399999999999</c:v>
                </c:pt>
                <c:pt idx="1785">
                  <c:v>1285.3530000000001</c:v>
                </c:pt>
                <c:pt idx="1786">
                  <c:v>1285.5239999999999</c:v>
                </c:pt>
                <c:pt idx="1787">
                  <c:v>1285.182</c:v>
                </c:pt>
                <c:pt idx="1788">
                  <c:v>1285.865</c:v>
                </c:pt>
                <c:pt idx="1789">
                  <c:v>1286.72</c:v>
                </c:pt>
                <c:pt idx="1790">
                  <c:v>1286.549</c:v>
                </c:pt>
                <c:pt idx="1791">
                  <c:v>1286.549</c:v>
                </c:pt>
                <c:pt idx="1792">
                  <c:v>1286.8910000000001</c:v>
                </c:pt>
                <c:pt idx="1793">
                  <c:v>1287.0619999999999</c:v>
                </c:pt>
                <c:pt idx="1794">
                  <c:v>1287.2329999999999</c:v>
                </c:pt>
                <c:pt idx="1795">
                  <c:v>1286.8910000000001</c:v>
                </c:pt>
                <c:pt idx="1796">
                  <c:v>1287.5740000000001</c:v>
                </c:pt>
                <c:pt idx="1797">
                  <c:v>1288.087</c:v>
                </c:pt>
                <c:pt idx="1798">
                  <c:v>1288.4290000000001</c:v>
                </c:pt>
                <c:pt idx="1799">
                  <c:v>1288.77</c:v>
                </c:pt>
                <c:pt idx="1800">
                  <c:v>1289.454</c:v>
                </c:pt>
                <c:pt idx="1801">
                  <c:v>1289.1120000000001</c:v>
                </c:pt>
                <c:pt idx="1802">
                  <c:v>1289.625</c:v>
                </c:pt>
                <c:pt idx="1803">
                  <c:v>1289.454</c:v>
                </c:pt>
                <c:pt idx="1804">
                  <c:v>1289.2829999999999</c:v>
                </c:pt>
                <c:pt idx="1805">
                  <c:v>1289.9670000000001</c:v>
                </c:pt>
                <c:pt idx="1806">
                  <c:v>1290.8209999999999</c:v>
                </c:pt>
                <c:pt idx="1807">
                  <c:v>1290.8209999999999</c:v>
                </c:pt>
                <c:pt idx="1808">
                  <c:v>1291.163</c:v>
                </c:pt>
                <c:pt idx="1809">
                  <c:v>1291.163</c:v>
                </c:pt>
                <c:pt idx="1810">
                  <c:v>1290.992</c:v>
                </c:pt>
                <c:pt idx="1811">
                  <c:v>1291.675</c:v>
                </c:pt>
                <c:pt idx="1812">
                  <c:v>1291.675</c:v>
                </c:pt>
                <c:pt idx="1813">
                  <c:v>1292.0170000000001</c:v>
                </c:pt>
                <c:pt idx="1814">
                  <c:v>1292.0170000000001</c:v>
                </c:pt>
                <c:pt idx="1815">
                  <c:v>1292.1880000000001</c:v>
                </c:pt>
                <c:pt idx="1816">
                  <c:v>1292.53</c:v>
                </c:pt>
                <c:pt idx="1817">
                  <c:v>1293.0419999999999</c:v>
                </c:pt>
                <c:pt idx="1818">
                  <c:v>1292.8710000000001</c:v>
                </c:pt>
                <c:pt idx="1819">
                  <c:v>1292.53</c:v>
                </c:pt>
                <c:pt idx="1820">
                  <c:v>1292.53</c:v>
                </c:pt>
                <c:pt idx="1821">
                  <c:v>1293.213</c:v>
                </c:pt>
                <c:pt idx="1822">
                  <c:v>1293.7260000000001</c:v>
                </c:pt>
                <c:pt idx="1823">
                  <c:v>1294.58</c:v>
                </c:pt>
                <c:pt idx="1824">
                  <c:v>1294.58</c:v>
                </c:pt>
                <c:pt idx="1825">
                  <c:v>1294.922</c:v>
                </c:pt>
                <c:pt idx="1826">
                  <c:v>1295.606</c:v>
                </c:pt>
                <c:pt idx="1827">
                  <c:v>1294.922</c:v>
                </c:pt>
                <c:pt idx="1828">
                  <c:v>1294.58</c:v>
                </c:pt>
                <c:pt idx="1829">
                  <c:v>1294.4090000000001</c:v>
                </c:pt>
                <c:pt idx="1830">
                  <c:v>1294.922</c:v>
                </c:pt>
                <c:pt idx="1831">
                  <c:v>1294.58</c:v>
                </c:pt>
                <c:pt idx="1832">
                  <c:v>1294.4090000000001</c:v>
                </c:pt>
                <c:pt idx="1833">
                  <c:v>1295.0930000000001</c:v>
                </c:pt>
                <c:pt idx="1834">
                  <c:v>1295.0930000000001</c:v>
                </c:pt>
                <c:pt idx="1835">
                  <c:v>1295.2639999999999</c:v>
                </c:pt>
                <c:pt idx="1836">
                  <c:v>1295.4349999999999</c:v>
                </c:pt>
                <c:pt idx="1837">
                  <c:v>1295.606</c:v>
                </c:pt>
                <c:pt idx="1838">
                  <c:v>1295.9469999999999</c:v>
                </c:pt>
                <c:pt idx="1839">
                  <c:v>1295.606</c:v>
                </c:pt>
                <c:pt idx="1840">
                  <c:v>1295.9469999999999</c:v>
                </c:pt>
                <c:pt idx="1841">
                  <c:v>1296.289</c:v>
                </c:pt>
                <c:pt idx="1842">
                  <c:v>1296.6310000000001</c:v>
                </c:pt>
                <c:pt idx="1843">
                  <c:v>1297.143</c:v>
                </c:pt>
                <c:pt idx="1844">
                  <c:v>1296.8019999999999</c:v>
                </c:pt>
                <c:pt idx="1845">
                  <c:v>1297.6559999999999</c:v>
                </c:pt>
                <c:pt idx="1846">
                  <c:v>1297.6559999999999</c:v>
                </c:pt>
                <c:pt idx="1847">
                  <c:v>1297.827</c:v>
                </c:pt>
                <c:pt idx="1848">
                  <c:v>1297.3140000000001</c:v>
                </c:pt>
                <c:pt idx="1849">
                  <c:v>1297.4849999999999</c:v>
                </c:pt>
                <c:pt idx="1850">
                  <c:v>1297.4849999999999</c:v>
                </c:pt>
                <c:pt idx="1851">
                  <c:v>1297.6559999999999</c:v>
                </c:pt>
                <c:pt idx="1852">
                  <c:v>1298.1690000000001</c:v>
                </c:pt>
                <c:pt idx="1853">
                  <c:v>1298.51</c:v>
                </c:pt>
                <c:pt idx="1854">
                  <c:v>1298.8520000000001</c:v>
                </c:pt>
                <c:pt idx="1855">
                  <c:v>1299.194</c:v>
                </c:pt>
                <c:pt idx="1856">
                  <c:v>1299.0229999999999</c:v>
                </c:pt>
                <c:pt idx="1857">
                  <c:v>1299.365</c:v>
                </c:pt>
                <c:pt idx="1858">
                  <c:v>1299.365</c:v>
                </c:pt>
                <c:pt idx="1859">
                  <c:v>1299.194</c:v>
                </c:pt>
                <c:pt idx="1860">
                  <c:v>1299.7070000000001</c:v>
                </c:pt>
                <c:pt idx="1861">
                  <c:v>1299.8779999999999</c:v>
                </c:pt>
                <c:pt idx="1862">
                  <c:v>1300.3900000000001</c:v>
                </c:pt>
                <c:pt idx="1863">
                  <c:v>1300.2190000000001</c:v>
                </c:pt>
                <c:pt idx="1864">
                  <c:v>1300.2190000000001</c:v>
                </c:pt>
                <c:pt idx="1865">
                  <c:v>1300.2190000000001</c:v>
                </c:pt>
                <c:pt idx="1866">
                  <c:v>1300.732</c:v>
                </c:pt>
                <c:pt idx="1867">
                  <c:v>1300.048</c:v>
                </c:pt>
                <c:pt idx="1868">
                  <c:v>1300.5609999999999</c:v>
                </c:pt>
                <c:pt idx="1869">
                  <c:v>1301.0740000000001</c:v>
                </c:pt>
                <c:pt idx="1870">
                  <c:v>1301.586</c:v>
                </c:pt>
                <c:pt idx="1871">
                  <c:v>1301.586</c:v>
                </c:pt>
                <c:pt idx="1872">
                  <c:v>1301.415</c:v>
                </c:pt>
                <c:pt idx="1873">
                  <c:v>1301.7570000000001</c:v>
                </c:pt>
                <c:pt idx="1874">
                  <c:v>1301.7570000000001</c:v>
                </c:pt>
                <c:pt idx="1875">
                  <c:v>1301.415</c:v>
                </c:pt>
                <c:pt idx="1876">
                  <c:v>1302.0989999999999</c:v>
                </c:pt>
                <c:pt idx="1877">
                  <c:v>1302.441</c:v>
                </c:pt>
                <c:pt idx="1878">
                  <c:v>1302.7819999999999</c:v>
                </c:pt>
                <c:pt idx="1879">
                  <c:v>1303.2950000000001</c:v>
                </c:pt>
                <c:pt idx="1880">
                  <c:v>1303.2950000000001</c:v>
                </c:pt>
                <c:pt idx="1881">
                  <c:v>1303.6369999999999</c:v>
                </c:pt>
                <c:pt idx="1882">
                  <c:v>1303.6369999999999</c:v>
                </c:pt>
                <c:pt idx="1883">
                  <c:v>1303.2950000000001</c:v>
                </c:pt>
                <c:pt idx="1884">
                  <c:v>1303.6369999999999</c:v>
                </c:pt>
                <c:pt idx="1885">
                  <c:v>1303.4659999999999</c:v>
                </c:pt>
                <c:pt idx="1886">
                  <c:v>1303.808</c:v>
                </c:pt>
                <c:pt idx="1887">
                  <c:v>1304.662</c:v>
                </c:pt>
                <c:pt idx="1888">
                  <c:v>1305.0039999999999</c:v>
                </c:pt>
                <c:pt idx="1889">
                  <c:v>1304.8330000000001</c:v>
                </c:pt>
                <c:pt idx="1890">
                  <c:v>1305.0039999999999</c:v>
                </c:pt>
                <c:pt idx="1891">
                  <c:v>1305.346</c:v>
                </c:pt>
                <c:pt idx="1892">
                  <c:v>1305.5170000000001</c:v>
                </c:pt>
                <c:pt idx="1893">
                  <c:v>1305.8579999999999</c:v>
                </c:pt>
                <c:pt idx="1894">
                  <c:v>1306.029</c:v>
                </c:pt>
                <c:pt idx="1895">
                  <c:v>1306.2</c:v>
                </c:pt>
                <c:pt idx="1896">
                  <c:v>1306.5419999999999</c:v>
                </c:pt>
                <c:pt idx="1897">
                  <c:v>1306.713</c:v>
                </c:pt>
                <c:pt idx="1898">
                  <c:v>1306.5419999999999</c:v>
                </c:pt>
                <c:pt idx="1899">
                  <c:v>1306.884</c:v>
                </c:pt>
                <c:pt idx="1900">
                  <c:v>1306.713</c:v>
                </c:pt>
                <c:pt idx="1901">
                  <c:v>1306.713</c:v>
                </c:pt>
                <c:pt idx="1902">
                  <c:v>1306.713</c:v>
                </c:pt>
                <c:pt idx="1903">
                  <c:v>1307.2249999999999</c:v>
                </c:pt>
                <c:pt idx="1904">
                  <c:v>1307.396</c:v>
                </c:pt>
                <c:pt idx="1905">
                  <c:v>1307.2249999999999</c:v>
                </c:pt>
                <c:pt idx="1906">
                  <c:v>1307.567</c:v>
                </c:pt>
                <c:pt idx="1907">
                  <c:v>1307.7380000000001</c:v>
                </c:pt>
                <c:pt idx="1908">
                  <c:v>1307.9090000000001</c:v>
                </c:pt>
                <c:pt idx="1909">
                  <c:v>1307.7380000000001</c:v>
                </c:pt>
                <c:pt idx="1910">
                  <c:v>1307.567</c:v>
                </c:pt>
                <c:pt idx="1911">
                  <c:v>1307.7380000000001</c:v>
                </c:pt>
                <c:pt idx="1912">
                  <c:v>1308.7629999999999</c:v>
                </c:pt>
                <c:pt idx="1913">
                  <c:v>1308.5920000000001</c:v>
                </c:pt>
                <c:pt idx="1914">
                  <c:v>1308.7629999999999</c:v>
                </c:pt>
                <c:pt idx="1915">
                  <c:v>1308.934</c:v>
                </c:pt>
                <c:pt idx="1916">
                  <c:v>1309.105</c:v>
                </c:pt>
                <c:pt idx="1917">
                  <c:v>1308.422</c:v>
                </c:pt>
                <c:pt idx="1918">
                  <c:v>1308.7629999999999</c:v>
                </c:pt>
                <c:pt idx="1919">
                  <c:v>1309.789</c:v>
                </c:pt>
                <c:pt idx="1920">
                  <c:v>1310.3009999999999</c:v>
                </c:pt>
                <c:pt idx="1921">
                  <c:v>1309.9590000000001</c:v>
                </c:pt>
                <c:pt idx="1922">
                  <c:v>1309.9590000000001</c:v>
                </c:pt>
                <c:pt idx="1923">
                  <c:v>1309.6179999999999</c:v>
                </c:pt>
                <c:pt idx="1924">
                  <c:v>1310.1300000000001</c:v>
                </c:pt>
                <c:pt idx="1925">
                  <c:v>1309.4469999999999</c:v>
                </c:pt>
                <c:pt idx="1926">
                  <c:v>1309.789</c:v>
                </c:pt>
                <c:pt idx="1927">
                  <c:v>1309.789</c:v>
                </c:pt>
                <c:pt idx="1928">
                  <c:v>1310.1300000000001</c:v>
                </c:pt>
                <c:pt idx="1929">
                  <c:v>1310.3009999999999</c:v>
                </c:pt>
                <c:pt idx="1930">
                  <c:v>1310.9849999999999</c:v>
                </c:pt>
                <c:pt idx="1931">
                  <c:v>1310.8140000000001</c:v>
                </c:pt>
                <c:pt idx="1932">
                  <c:v>1310.1300000000001</c:v>
                </c:pt>
                <c:pt idx="1933">
                  <c:v>1310.3009999999999</c:v>
                </c:pt>
                <c:pt idx="1934">
                  <c:v>1310.9849999999999</c:v>
                </c:pt>
                <c:pt idx="1935">
                  <c:v>1311.326</c:v>
                </c:pt>
                <c:pt idx="1936">
                  <c:v>1312.01</c:v>
                </c:pt>
                <c:pt idx="1937">
                  <c:v>1312.01</c:v>
                </c:pt>
                <c:pt idx="1938">
                  <c:v>1312.3520000000001</c:v>
                </c:pt>
                <c:pt idx="1939">
                  <c:v>1312.3520000000001</c:v>
                </c:pt>
                <c:pt idx="1940">
                  <c:v>1312.864</c:v>
                </c:pt>
                <c:pt idx="1941">
                  <c:v>1313.0350000000001</c:v>
                </c:pt>
                <c:pt idx="1942">
                  <c:v>1312.864</c:v>
                </c:pt>
                <c:pt idx="1943">
                  <c:v>1312.693</c:v>
                </c:pt>
                <c:pt idx="1944">
                  <c:v>1313.0350000000001</c:v>
                </c:pt>
                <c:pt idx="1945">
                  <c:v>1313.548</c:v>
                </c:pt>
                <c:pt idx="1946">
                  <c:v>1313.377</c:v>
                </c:pt>
                <c:pt idx="1947">
                  <c:v>1313.2059999999999</c:v>
                </c:pt>
                <c:pt idx="1948">
                  <c:v>1313.2059999999999</c:v>
                </c:pt>
                <c:pt idx="1949">
                  <c:v>1313.89</c:v>
                </c:pt>
                <c:pt idx="1950">
                  <c:v>1313.377</c:v>
                </c:pt>
                <c:pt idx="1951">
                  <c:v>1313.548</c:v>
                </c:pt>
                <c:pt idx="1952">
                  <c:v>1313.7190000000001</c:v>
                </c:pt>
                <c:pt idx="1953">
                  <c:v>1313.0350000000001</c:v>
                </c:pt>
                <c:pt idx="1954">
                  <c:v>1312.01</c:v>
                </c:pt>
                <c:pt idx="1955">
                  <c:v>1311.4970000000001</c:v>
                </c:pt>
                <c:pt idx="1956">
                  <c:v>1309.9590000000001</c:v>
                </c:pt>
                <c:pt idx="1957">
                  <c:v>1308.934</c:v>
                </c:pt>
                <c:pt idx="1958">
                  <c:v>1308.5920000000001</c:v>
                </c:pt>
                <c:pt idx="1959">
                  <c:v>1308.7629999999999</c:v>
                </c:pt>
                <c:pt idx="1960">
                  <c:v>1309.6179999999999</c:v>
                </c:pt>
                <c:pt idx="1961">
                  <c:v>1309.4469999999999</c:v>
                </c:pt>
                <c:pt idx="1962">
                  <c:v>1309.2760000000001</c:v>
                </c:pt>
                <c:pt idx="1963">
                  <c:v>1310.472</c:v>
                </c:pt>
                <c:pt idx="1964">
                  <c:v>1310.9849999999999</c:v>
                </c:pt>
                <c:pt idx="1965">
                  <c:v>1310.9849999999999</c:v>
                </c:pt>
                <c:pt idx="1966">
                  <c:v>1310.9849999999999</c:v>
                </c:pt>
                <c:pt idx="1967">
                  <c:v>1311.4970000000001</c:v>
                </c:pt>
                <c:pt idx="1968">
                  <c:v>1311.4970000000001</c:v>
                </c:pt>
                <c:pt idx="1969">
                  <c:v>1311.1559999999999</c:v>
                </c:pt>
                <c:pt idx="1970">
                  <c:v>1310.3009999999999</c:v>
                </c:pt>
                <c:pt idx="1971">
                  <c:v>1308.5920000000001</c:v>
                </c:pt>
                <c:pt idx="1972">
                  <c:v>1307.2249999999999</c:v>
                </c:pt>
                <c:pt idx="1973">
                  <c:v>1305.6869999999999</c:v>
                </c:pt>
                <c:pt idx="1974">
                  <c:v>1305.175</c:v>
                </c:pt>
                <c:pt idx="1975">
                  <c:v>1306.5419999999999</c:v>
                </c:pt>
                <c:pt idx="1976">
                  <c:v>1306.2</c:v>
                </c:pt>
                <c:pt idx="1977">
                  <c:v>1306.2</c:v>
                </c:pt>
                <c:pt idx="1978">
                  <c:v>1305.8579999999999</c:v>
                </c:pt>
                <c:pt idx="1979">
                  <c:v>1306.029</c:v>
                </c:pt>
                <c:pt idx="1980">
                  <c:v>1306.884</c:v>
                </c:pt>
                <c:pt idx="1981">
                  <c:v>1307.2249999999999</c:v>
                </c:pt>
                <c:pt idx="1982">
                  <c:v>1307.567</c:v>
                </c:pt>
                <c:pt idx="1983">
                  <c:v>1308.422</c:v>
                </c:pt>
                <c:pt idx="1984">
                  <c:v>1308.5920000000001</c:v>
                </c:pt>
                <c:pt idx="1985">
                  <c:v>1308.422</c:v>
                </c:pt>
                <c:pt idx="1986">
                  <c:v>1308.422</c:v>
                </c:pt>
                <c:pt idx="1987">
                  <c:v>1308.934</c:v>
                </c:pt>
                <c:pt idx="1988">
                  <c:v>1309.4469999999999</c:v>
                </c:pt>
                <c:pt idx="1989">
                  <c:v>1309.6179999999999</c:v>
                </c:pt>
                <c:pt idx="1990">
                  <c:v>1309.789</c:v>
                </c:pt>
                <c:pt idx="1991">
                  <c:v>1309.2760000000001</c:v>
                </c:pt>
                <c:pt idx="1992">
                  <c:v>1309.4469999999999</c:v>
                </c:pt>
                <c:pt idx="1993">
                  <c:v>1309.9590000000001</c:v>
                </c:pt>
                <c:pt idx="1994">
                  <c:v>1310.472</c:v>
                </c:pt>
                <c:pt idx="1995">
                  <c:v>1310.643</c:v>
                </c:pt>
                <c:pt idx="1996">
                  <c:v>1310.9849999999999</c:v>
                </c:pt>
                <c:pt idx="1997">
                  <c:v>1310.643</c:v>
                </c:pt>
                <c:pt idx="1998">
                  <c:v>1310.8140000000001</c:v>
                </c:pt>
                <c:pt idx="1999">
                  <c:v>1311.4970000000001</c:v>
                </c:pt>
                <c:pt idx="2000">
                  <c:v>1312.5229999999999</c:v>
                </c:pt>
                <c:pt idx="2001">
                  <c:v>1312.5229999999999</c:v>
                </c:pt>
                <c:pt idx="2002">
                  <c:v>1311.326</c:v>
                </c:pt>
                <c:pt idx="2003">
                  <c:v>1310.3009999999999</c:v>
                </c:pt>
                <c:pt idx="2004">
                  <c:v>1308.7629999999999</c:v>
                </c:pt>
                <c:pt idx="2005">
                  <c:v>1308.5920000000001</c:v>
                </c:pt>
                <c:pt idx="2006">
                  <c:v>1308.08</c:v>
                </c:pt>
                <c:pt idx="2007">
                  <c:v>1307.567</c:v>
                </c:pt>
                <c:pt idx="2008">
                  <c:v>1307.7380000000001</c:v>
                </c:pt>
                <c:pt idx="2009">
                  <c:v>1308.08</c:v>
                </c:pt>
                <c:pt idx="2010">
                  <c:v>1308.5920000000001</c:v>
                </c:pt>
                <c:pt idx="2011">
                  <c:v>1308.422</c:v>
                </c:pt>
                <c:pt idx="2012">
                  <c:v>1308.08</c:v>
                </c:pt>
                <c:pt idx="2013">
                  <c:v>1308.934</c:v>
                </c:pt>
                <c:pt idx="2014">
                  <c:v>1309.4469999999999</c:v>
                </c:pt>
                <c:pt idx="2015">
                  <c:v>1309.6179999999999</c:v>
                </c:pt>
                <c:pt idx="2016">
                  <c:v>1309.9590000000001</c:v>
                </c:pt>
                <c:pt idx="2017">
                  <c:v>1310.472</c:v>
                </c:pt>
                <c:pt idx="2018">
                  <c:v>1310.1300000000001</c:v>
                </c:pt>
                <c:pt idx="2019">
                  <c:v>1309.9590000000001</c:v>
                </c:pt>
                <c:pt idx="2020">
                  <c:v>1310.3009999999999</c:v>
                </c:pt>
                <c:pt idx="2021">
                  <c:v>1310.3009999999999</c:v>
                </c:pt>
                <c:pt idx="2022">
                  <c:v>1310.9849999999999</c:v>
                </c:pt>
                <c:pt idx="2023">
                  <c:v>1311.1559999999999</c:v>
                </c:pt>
                <c:pt idx="2024">
                  <c:v>1311.6679999999999</c:v>
                </c:pt>
                <c:pt idx="2025">
                  <c:v>1312.3520000000001</c:v>
                </c:pt>
                <c:pt idx="2026">
                  <c:v>1312.181</c:v>
                </c:pt>
                <c:pt idx="2027">
                  <c:v>1312.3520000000001</c:v>
                </c:pt>
                <c:pt idx="2028">
                  <c:v>1312.5229999999999</c:v>
                </c:pt>
                <c:pt idx="2029">
                  <c:v>1312.181</c:v>
                </c:pt>
                <c:pt idx="2030">
                  <c:v>1311.1559999999999</c:v>
                </c:pt>
                <c:pt idx="2031">
                  <c:v>1310.643</c:v>
                </c:pt>
                <c:pt idx="2032">
                  <c:v>1310.8140000000001</c:v>
                </c:pt>
                <c:pt idx="2033">
                  <c:v>1310.9849999999999</c:v>
                </c:pt>
                <c:pt idx="2034">
                  <c:v>1311.1559999999999</c:v>
                </c:pt>
                <c:pt idx="2035">
                  <c:v>1311.6679999999999</c:v>
                </c:pt>
                <c:pt idx="2036">
                  <c:v>1312.5229999999999</c:v>
                </c:pt>
                <c:pt idx="2037">
                  <c:v>1312.3520000000001</c:v>
                </c:pt>
                <c:pt idx="2038">
                  <c:v>1312.01</c:v>
                </c:pt>
                <c:pt idx="2039">
                  <c:v>1312.864</c:v>
                </c:pt>
                <c:pt idx="2040">
                  <c:v>1313.377</c:v>
                </c:pt>
                <c:pt idx="2041">
                  <c:v>1313.7190000000001</c:v>
                </c:pt>
                <c:pt idx="2042">
                  <c:v>1313.89</c:v>
                </c:pt>
                <c:pt idx="2043">
                  <c:v>1313.548</c:v>
                </c:pt>
                <c:pt idx="2044">
                  <c:v>1314.402</c:v>
                </c:pt>
                <c:pt idx="2045">
                  <c:v>1311.6679999999999</c:v>
                </c:pt>
                <c:pt idx="2046">
                  <c:v>1310.3009999999999</c:v>
                </c:pt>
                <c:pt idx="2047">
                  <c:v>1308.934</c:v>
                </c:pt>
                <c:pt idx="2048">
                  <c:v>1308.251</c:v>
                </c:pt>
                <c:pt idx="2049">
                  <c:v>1308.5920000000001</c:v>
                </c:pt>
                <c:pt idx="2050">
                  <c:v>1309.4469999999999</c:v>
                </c:pt>
                <c:pt idx="2051">
                  <c:v>1310.3009999999999</c:v>
                </c:pt>
                <c:pt idx="2052">
                  <c:v>1310.3009999999999</c:v>
                </c:pt>
                <c:pt idx="2053">
                  <c:v>1310.472</c:v>
                </c:pt>
                <c:pt idx="2054">
                  <c:v>1310.8140000000001</c:v>
                </c:pt>
                <c:pt idx="2055">
                  <c:v>1310.643</c:v>
                </c:pt>
                <c:pt idx="2056">
                  <c:v>1311.326</c:v>
                </c:pt>
                <c:pt idx="2057">
                  <c:v>1311.6679999999999</c:v>
                </c:pt>
                <c:pt idx="2058">
                  <c:v>1312.181</c:v>
                </c:pt>
                <c:pt idx="2059">
                  <c:v>1312.5229999999999</c:v>
                </c:pt>
                <c:pt idx="2060">
                  <c:v>1312.693</c:v>
                </c:pt>
                <c:pt idx="2061">
                  <c:v>1313.0350000000001</c:v>
                </c:pt>
                <c:pt idx="2062">
                  <c:v>1313.0350000000001</c:v>
                </c:pt>
                <c:pt idx="2063">
                  <c:v>1312.864</c:v>
                </c:pt>
                <c:pt idx="2064">
                  <c:v>1313.0350000000001</c:v>
                </c:pt>
                <c:pt idx="2065">
                  <c:v>1313.0350000000001</c:v>
                </c:pt>
                <c:pt idx="2066">
                  <c:v>1312.5229999999999</c:v>
                </c:pt>
                <c:pt idx="2067">
                  <c:v>1313.377</c:v>
                </c:pt>
                <c:pt idx="2068">
                  <c:v>1314.0609999999999</c:v>
                </c:pt>
                <c:pt idx="2069">
                  <c:v>1313.548</c:v>
                </c:pt>
                <c:pt idx="2070">
                  <c:v>1313.7190000000001</c:v>
                </c:pt>
                <c:pt idx="2071">
                  <c:v>1313.548</c:v>
                </c:pt>
                <c:pt idx="2072">
                  <c:v>1314.402</c:v>
                </c:pt>
                <c:pt idx="2073">
                  <c:v>1314.402</c:v>
                </c:pt>
                <c:pt idx="2074">
                  <c:v>1314.402</c:v>
                </c:pt>
                <c:pt idx="2075">
                  <c:v>1314.402</c:v>
                </c:pt>
                <c:pt idx="2076">
                  <c:v>1314.0609999999999</c:v>
                </c:pt>
                <c:pt idx="2077">
                  <c:v>1313.7190000000001</c:v>
                </c:pt>
                <c:pt idx="2078">
                  <c:v>1313.377</c:v>
                </c:pt>
                <c:pt idx="2079">
                  <c:v>1313.0350000000001</c:v>
                </c:pt>
                <c:pt idx="2080">
                  <c:v>1313.548</c:v>
                </c:pt>
                <c:pt idx="2081">
                  <c:v>1313.7190000000001</c:v>
                </c:pt>
                <c:pt idx="2082">
                  <c:v>1313.89</c:v>
                </c:pt>
                <c:pt idx="2083">
                  <c:v>1313.89</c:v>
                </c:pt>
                <c:pt idx="2084">
                  <c:v>1314.0609999999999</c:v>
                </c:pt>
                <c:pt idx="2085">
                  <c:v>1314.7439999999999</c:v>
                </c:pt>
                <c:pt idx="2086">
                  <c:v>1314.7439999999999</c:v>
                </c:pt>
                <c:pt idx="2087">
                  <c:v>1314.915</c:v>
                </c:pt>
                <c:pt idx="2088">
                  <c:v>1314.915</c:v>
                </c:pt>
                <c:pt idx="2089">
                  <c:v>1315.2570000000001</c:v>
                </c:pt>
                <c:pt idx="2090">
                  <c:v>1314.915</c:v>
                </c:pt>
                <c:pt idx="2091">
                  <c:v>1315.4269999999999</c:v>
                </c:pt>
                <c:pt idx="2092">
                  <c:v>1315.4269999999999</c:v>
                </c:pt>
                <c:pt idx="2093">
                  <c:v>1314.7439999999999</c:v>
                </c:pt>
                <c:pt idx="2094">
                  <c:v>1315.2570000000001</c:v>
                </c:pt>
                <c:pt idx="2095">
                  <c:v>1315.94</c:v>
                </c:pt>
                <c:pt idx="2096">
                  <c:v>1316.624</c:v>
                </c:pt>
                <c:pt idx="2097">
                  <c:v>1316.624</c:v>
                </c:pt>
                <c:pt idx="2098">
                  <c:v>1316.7950000000001</c:v>
                </c:pt>
                <c:pt idx="2099">
                  <c:v>1316.7950000000001</c:v>
                </c:pt>
                <c:pt idx="2100">
                  <c:v>1317.4780000000001</c:v>
                </c:pt>
                <c:pt idx="2101">
                  <c:v>1317.307</c:v>
                </c:pt>
                <c:pt idx="2102">
                  <c:v>1317.6489999999999</c:v>
                </c:pt>
                <c:pt idx="2103">
                  <c:v>1317.4780000000001</c:v>
                </c:pt>
                <c:pt idx="2104">
                  <c:v>1317.82</c:v>
                </c:pt>
                <c:pt idx="2105">
                  <c:v>1317.82</c:v>
                </c:pt>
                <c:pt idx="2106">
                  <c:v>1318.5029999999999</c:v>
                </c:pt>
                <c:pt idx="2107">
                  <c:v>1318.845</c:v>
                </c:pt>
                <c:pt idx="2108">
                  <c:v>1318.674</c:v>
                </c:pt>
                <c:pt idx="2109">
                  <c:v>1319.0160000000001</c:v>
                </c:pt>
                <c:pt idx="2110">
                  <c:v>1319.1869999999999</c:v>
                </c:pt>
                <c:pt idx="2111">
                  <c:v>1320.0409999999999</c:v>
                </c:pt>
                <c:pt idx="2112">
                  <c:v>1319.87</c:v>
                </c:pt>
                <c:pt idx="2113">
                  <c:v>1319.529</c:v>
                </c:pt>
                <c:pt idx="2114">
                  <c:v>1319.6990000000001</c:v>
                </c:pt>
                <c:pt idx="2115">
                  <c:v>1319.529</c:v>
                </c:pt>
                <c:pt idx="2116">
                  <c:v>1319.0160000000001</c:v>
                </c:pt>
                <c:pt idx="2117">
                  <c:v>1317.991</c:v>
                </c:pt>
                <c:pt idx="2118">
                  <c:v>1319.1869999999999</c:v>
                </c:pt>
                <c:pt idx="2119">
                  <c:v>1319.6990000000001</c:v>
                </c:pt>
                <c:pt idx="2120">
                  <c:v>1320.5540000000001</c:v>
                </c:pt>
                <c:pt idx="2121">
                  <c:v>1320.896</c:v>
                </c:pt>
                <c:pt idx="2122">
                  <c:v>1321.067</c:v>
                </c:pt>
                <c:pt idx="2123">
                  <c:v>1321.2370000000001</c:v>
                </c:pt>
                <c:pt idx="2124">
                  <c:v>1321.75</c:v>
                </c:pt>
                <c:pt idx="2125">
                  <c:v>1322.2629999999999</c:v>
                </c:pt>
                <c:pt idx="2126">
                  <c:v>1322.434</c:v>
                </c:pt>
                <c:pt idx="2127">
                  <c:v>1322.2629999999999</c:v>
                </c:pt>
                <c:pt idx="2128">
                  <c:v>1321.921</c:v>
                </c:pt>
                <c:pt idx="2129">
                  <c:v>1322.0920000000001</c:v>
                </c:pt>
                <c:pt idx="2130">
                  <c:v>1322.7750000000001</c:v>
                </c:pt>
                <c:pt idx="2131">
                  <c:v>1323.8009999999999</c:v>
                </c:pt>
                <c:pt idx="2132">
                  <c:v>1323.972</c:v>
                </c:pt>
                <c:pt idx="2133">
                  <c:v>1323.288</c:v>
                </c:pt>
                <c:pt idx="2134">
                  <c:v>1323.117</c:v>
                </c:pt>
                <c:pt idx="2135">
                  <c:v>1323.63</c:v>
                </c:pt>
                <c:pt idx="2136">
                  <c:v>1323.972</c:v>
                </c:pt>
                <c:pt idx="2137">
                  <c:v>1324.655</c:v>
                </c:pt>
                <c:pt idx="2138">
                  <c:v>1324.826</c:v>
                </c:pt>
                <c:pt idx="2139">
                  <c:v>1324.9970000000001</c:v>
                </c:pt>
                <c:pt idx="2140">
                  <c:v>1324.9970000000001</c:v>
                </c:pt>
                <c:pt idx="2141">
                  <c:v>1325.68</c:v>
                </c:pt>
                <c:pt idx="2142">
                  <c:v>1325.8510000000001</c:v>
                </c:pt>
                <c:pt idx="2143">
                  <c:v>1326.193</c:v>
                </c:pt>
                <c:pt idx="2144">
                  <c:v>1326.5350000000001</c:v>
                </c:pt>
                <c:pt idx="2145">
                  <c:v>1326.7059999999999</c:v>
                </c:pt>
                <c:pt idx="2146">
                  <c:v>1326.876</c:v>
                </c:pt>
                <c:pt idx="2147">
                  <c:v>1326.193</c:v>
                </c:pt>
                <c:pt idx="2148">
                  <c:v>1325.3389999999999</c:v>
                </c:pt>
                <c:pt idx="2149">
                  <c:v>1325.1679999999999</c:v>
                </c:pt>
                <c:pt idx="2150">
                  <c:v>1325.8510000000001</c:v>
                </c:pt>
                <c:pt idx="2151">
                  <c:v>1325.509</c:v>
                </c:pt>
                <c:pt idx="2152">
                  <c:v>1325.68</c:v>
                </c:pt>
                <c:pt idx="2153">
                  <c:v>1325.1679999999999</c:v>
                </c:pt>
                <c:pt idx="2154">
                  <c:v>1325.1679999999999</c:v>
                </c:pt>
                <c:pt idx="2155">
                  <c:v>1324.1420000000001</c:v>
                </c:pt>
                <c:pt idx="2156">
                  <c:v>1323.288</c:v>
                </c:pt>
                <c:pt idx="2157">
                  <c:v>1323.117</c:v>
                </c:pt>
                <c:pt idx="2158">
                  <c:v>1322.434</c:v>
                </c:pt>
                <c:pt idx="2159">
                  <c:v>1322.9459999999999</c:v>
                </c:pt>
                <c:pt idx="2160">
                  <c:v>1322.9459999999999</c:v>
                </c:pt>
                <c:pt idx="2161">
                  <c:v>1323.288</c:v>
                </c:pt>
                <c:pt idx="2162">
                  <c:v>1323.288</c:v>
                </c:pt>
                <c:pt idx="2163">
                  <c:v>1324.3130000000001</c:v>
                </c:pt>
                <c:pt idx="2164">
                  <c:v>1324.655</c:v>
                </c:pt>
                <c:pt idx="2165">
                  <c:v>1324.826</c:v>
                </c:pt>
                <c:pt idx="2166">
                  <c:v>1324.655</c:v>
                </c:pt>
                <c:pt idx="2167">
                  <c:v>1324.9970000000001</c:v>
                </c:pt>
                <c:pt idx="2168">
                  <c:v>1325.3389999999999</c:v>
                </c:pt>
                <c:pt idx="2169">
                  <c:v>1325.509</c:v>
                </c:pt>
                <c:pt idx="2170">
                  <c:v>1325.8510000000001</c:v>
                </c:pt>
                <c:pt idx="2171">
                  <c:v>1326.193</c:v>
                </c:pt>
                <c:pt idx="2172">
                  <c:v>1326.193</c:v>
                </c:pt>
                <c:pt idx="2173">
                  <c:v>1326.0219999999999</c:v>
                </c:pt>
                <c:pt idx="2174">
                  <c:v>1326.0219999999999</c:v>
                </c:pt>
                <c:pt idx="2175">
                  <c:v>1326.364</c:v>
                </c:pt>
                <c:pt idx="2176">
                  <c:v>1326.5350000000001</c:v>
                </c:pt>
                <c:pt idx="2177">
                  <c:v>1326.7059999999999</c:v>
                </c:pt>
                <c:pt idx="2178">
                  <c:v>1326.5350000000001</c:v>
                </c:pt>
                <c:pt idx="2179">
                  <c:v>1326.7059999999999</c:v>
                </c:pt>
                <c:pt idx="2180">
                  <c:v>1327.047</c:v>
                </c:pt>
                <c:pt idx="2181">
                  <c:v>1327.3889999999999</c:v>
                </c:pt>
                <c:pt idx="2182">
                  <c:v>1327.56</c:v>
                </c:pt>
                <c:pt idx="2183">
                  <c:v>1328.414</c:v>
                </c:pt>
                <c:pt idx="2184">
                  <c:v>1328.0730000000001</c:v>
                </c:pt>
                <c:pt idx="2185">
                  <c:v>1329.098</c:v>
                </c:pt>
                <c:pt idx="2186">
                  <c:v>1329.7809999999999</c:v>
                </c:pt>
                <c:pt idx="2187">
                  <c:v>1329.44</c:v>
                </c:pt>
                <c:pt idx="2188">
                  <c:v>1329.44</c:v>
                </c:pt>
                <c:pt idx="2189">
                  <c:v>1329.61</c:v>
                </c:pt>
                <c:pt idx="2190">
                  <c:v>1330.123</c:v>
                </c:pt>
                <c:pt idx="2191">
                  <c:v>1330.123</c:v>
                </c:pt>
                <c:pt idx="2192">
                  <c:v>1330.123</c:v>
                </c:pt>
                <c:pt idx="2193">
                  <c:v>1330.123</c:v>
                </c:pt>
                <c:pt idx="2194">
                  <c:v>1330.807</c:v>
                </c:pt>
                <c:pt idx="2195">
                  <c:v>1331.319</c:v>
                </c:pt>
                <c:pt idx="2196">
                  <c:v>1331.319</c:v>
                </c:pt>
                <c:pt idx="2197">
                  <c:v>1331.8320000000001</c:v>
                </c:pt>
                <c:pt idx="2198">
                  <c:v>1331.6610000000001</c:v>
                </c:pt>
                <c:pt idx="2199">
                  <c:v>1331.49</c:v>
                </c:pt>
                <c:pt idx="2200">
                  <c:v>1332.5160000000001</c:v>
                </c:pt>
                <c:pt idx="2201">
                  <c:v>1333.028</c:v>
                </c:pt>
                <c:pt idx="2202">
                  <c:v>1332.857</c:v>
                </c:pt>
                <c:pt idx="2203">
                  <c:v>1332.6859999999999</c:v>
                </c:pt>
                <c:pt idx="2204">
                  <c:v>1331.8320000000001</c:v>
                </c:pt>
                <c:pt idx="2205">
                  <c:v>1332.345</c:v>
                </c:pt>
                <c:pt idx="2206">
                  <c:v>1332.345</c:v>
                </c:pt>
                <c:pt idx="2207">
                  <c:v>1332.345</c:v>
                </c:pt>
                <c:pt idx="2208">
                  <c:v>1332.5160000000001</c:v>
                </c:pt>
                <c:pt idx="2209">
                  <c:v>1333.028</c:v>
                </c:pt>
                <c:pt idx="2210">
                  <c:v>1333.028</c:v>
                </c:pt>
                <c:pt idx="2211">
                  <c:v>1332.345</c:v>
                </c:pt>
                <c:pt idx="2212">
                  <c:v>1332.5160000000001</c:v>
                </c:pt>
                <c:pt idx="2213">
                  <c:v>1333.028</c:v>
                </c:pt>
                <c:pt idx="2214">
                  <c:v>1333.8820000000001</c:v>
                </c:pt>
                <c:pt idx="2215">
                  <c:v>1334.2239999999999</c:v>
                </c:pt>
                <c:pt idx="2216">
                  <c:v>1333.8820000000001</c:v>
                </c:pt>
                <c:pt idx="2217">
                  <c:v>1334.0530000000001</c:v>
                </c:pt>
                <c:pt idx="2218">
                  <c:v>1334.395</c:v>
                </c:pt>
                <c:pt idx="2219">
                  <c:v>1333.8820000000001</c:v>
                </c:pt>
                <c:pt idx="2220">
                  <c:v>1334.2239999999999</c:v>
                </c:pt>
                <c:pt idx="2221">
                  <c:v>1333.8820000000001</c:v>
                </c:pt>
                <c:pt idx="2222">
                  <c:v>1334.566</c:v>
                </c:pt>
                <c:pt idx="2223">
                  <c:v>1335.25</c:v>
                </c:pt>
                <c:pt idx="2224">
                  <c:v>1335.42</c:v>
                </c:pt>
                <c:pt idx="2225">
                  <c:v>1335.5909999999999</c:v>
                </c:pt>
                <c:pt idx="2226">
                  <c:v>1335.933</c:v>
                </c:pt>
                <c:pt idx="2227">
                  <c:v>1335.5909999999999</c:v>
                </c:pt>
                <c:pt idx="2228">
                  <c:v>1335.7619999999999</c:v>
                </c:pt>
                <c:pt idx="2229">
                  <c:v>1335.7619999999999</c:v>
                </c:pt>
                <c:pt idx="2230">
                  <c:v>1336.2750000000001</c:v>
                </c:pt>
                <c:pt idx="2231">
                  <c:v>1336.4459999999999</c:v>
                </c:pt>
                <c:pt idx="2232">
                  <c:v>1337.6420000000001</c:v>
                </c:pt>
                <c:pt idx="2233">
                  <c:v>1337.8130000000001</c:v>
                </c:pt>
                <c:pt idx="2234">
                  <c:v>1337.8130000000001</c:v>
                </c:pt>
                <c:pt idx="2235">
                  <c:v>1337.8130000000001</c:v>
                </c:pt>
                <c:pt idx="2236">
                  <c:v>1337.8130000000001</c:v>
                </c:pt>
                <c:pt idx="2237">
                  <c:v>1337.9839999999999</c:v>
                </c:pt>
                <c:pt idx="2238">
                  <c:v>1338.6669999999999</c:v>
                </c:pt>
                <c:pt idx="2239">
                  <c:v>1338.6669999999999</c:v>
                </c:pt>
                <c:pt idx="2240">
                  <c:v>1339.8630000000001</c:v>
                </c:pt>
                <c:pt idx="2241">
                  <c:v>1339.3510000000001</c:v>
                </c:pt>
                <c:pt idx="2242">
                  <c:v>1339.3510000000001</c:v>
                </c:pt>
                <c:pt idx="2243">
                  <c:v>1339.8630000000001</c:v>
                </c:pt>
                <c:pt idx="2244">
                  <c:v>1339.692</c:v>
                </c:pt>
                <c:pt idx="2245">
                  <c:v>1339.521</c:v>
                </c:pt>
                <c:pt idx="2246">
                  <c:v>1339.3510000000001</c:v>
                </c:pt>
                <c:pt idx="2247">
                  <c:v>1340.547</c:v>
                </c:pt>
                <c:pt idx="2248">
                  <c:v>1340.547</c:v>
                </c:pt>
                <c:pt idx="2249">
                  <c:v>1340.7180000000001</c:v>
                </c:pt>
                <c:pt idx="2250">
                  <c:v>1340.8889999999999</c:v>
                </c:pt>
                <c:pt idx="2251">
                  <c:v>1341.059</c:v>
                </c:pt>
                <c:pt idx="2252">
                  <c:v>1341.23</c:v>
                </c:pt>
                <c:pt idx="2253">
                  <c:v>1340.8889999999999</c:v>
                </c:pt>
                <c:pt idx="2254">
                  <c:v>1340.547</c:v>
                </c:pt>
                <c:pt idx="2255">
                  <c:v>1341.059</c:v>
                </c:pt>
                <c:pt idx="2256">
                  <c:v>1341.7429999999999</c:v>
                </c:pt>
                <c:pt idx="2257">
                  <c:v>1341.5719999999999</c:v>
                </c:pt>
                <c:pt idx="2258">
                  <c:v>1341.914</c:v>
                </c:pt>
                <c:pt idx="2259">
                  <c:v>1341.4010000000001</c:v>
                </c:pt>
                <c:pt idx="2260">
                  <c:v>1341.914</c:v>
                </c:pt>
                <c:pt idx="2261">
                  <c:v>1342.768</c:v>
                </c:pt>
                <c:pt idx="2262">
                  <c:v>1343.11</c:v>
                </c:pt>
                <c:pt idx="2263">
                  <c:v>1343.11</c:v>
                </c:pt>
                <c:pt idx="2264">
                  <c:v>1344.135</c:v>
                </c:pt>
                <c:pt idx="2265">
                  <c:v>1344.819</c:v>
                </c:pt>
                <c:pt idx="2266">
                  <c:v>1345.673</c:v>
                </c:pt>
                <c:pt idx="2267">
                  <c:v>1345.502</c:v>
                </c:pt>
                <c:pt idx="2268">
                  <c:v>1345.3309999999999</c:v>
                </c:pt>
                <c:pt idx="2269">
                  <c:v>1344.6479999999999</c:v>
                </c:pt>
                <c:pt idx="2270">
                  <c:v>1344.4770000000001</c:v>
                </c:pt>
                <c:pt idx="2271">
                  <c:v>1345.502</c:v>
                </c:pt>
                <c:pt idx="2272">
                  <c:v>1345.673</c:v>
                </c:pt>
                <c:pt idx="2273">
                  <c:v>1346.0150000000001</c:v>
                </c:pt>
                <c:pt idx="2274">
                  <c:v>1346.357</c:v>
                </c:pt>
                <c:pt idx="2275">
                  <c:v>1346.6980000000001</c:v>
                </c:pt>
                <c:pt idx="2276">
                  <c:v>1347.04</c:v>
                </c:pt>
                <c:pt idx="2277">
                  <c:v>1346.8689999999999</c:v>
                </c:pt>
                <c:pt idx="2278">
                  <c:v>1347.04</c:v>
                </c:pt>
                <c:pt idx="2279">
                  <c:v>1347.3820000000001</c:v>
                </c:pt>
                <c:pt idx="2280">
                  <c:v>1347.895</c:v>
                </c:pt>
                <c:pt idx="2281">
                  <c:v>1347.895</c:v>
                </c:pt>
                <c:pt idx="2282">
                  <c:v>1347.7239999999999</c:v>
                </c:pt>
                <c:pt idx="2283">
                  <c:v>1347.7239999999999</c:v>
                </c:pt>
                <c:pt idx="2284">
                  <c:v>1348.0650000000001</c:v>
                </c:pt>
                <c:pt idx="2285">
                  <c:v>1348.2360000000001</c:v>
                </c:pt>
                <c:pt idx="2286">
                  <c:v>1348.0650000000001</c:v>
                </c:pt>
                <c:pt idx="2287">
                  <c:v>1348.0650000000001</c:v>
                </c:pt>
                <c:pt idx="2288">
                  <c:v>1348.749</c:v>
                </c:pt>
                <c:pt idx="2289">
                  <c:v>1348.578</c:v>
                </c:pt>
                <c:pt idx="2290">
                  <c:v>1348.4069999999999</c:v>
                </c:pt>
                <c:pt idx="2291">
                  <c:v>1349.0909999999999</c:v>
                </c:pt>
                <c:pt idx="2292">
                  <c:v>1349.432</c:v>
                </c:pt>
                <c:pt idx="2293">
                  <c:v>1349.2619999999999</c:v>
                </c:pt>
                <c:pt idx="2294">
                  <c:v>1348.92</c:v>
                </c:pt>
                <c:pt idx="2295">
                  <c:v>1349.0909999999999</c:v>
                </c:pt>
                <c:pt idx="2296">
                  <c:v>1350.287</c:v>
                </c:pt>
                <c:pt idx="2297">
                  <c:v>1350.116</c:v>
                </c:pt>
                <c:pt idx="2298">
                  <c:v>1349.7739999999999</c:v>
                </c:pt>
                <c:pt idx="2299">
                  <c:v>1349.6030000000001</c:v>
                </c:pt>
                <c:pt idx="2300">
                  <c:v>1349.9449999999999</c:v>
                </c:pt>
                <c:pt idx="2301">
                  <c:v>1350.4580000000001</c:v>
                </c:pt>
                <c:pt idx="2302">
                  <c:v>1350.4580000000001</c:v>
                </c:pt>
                <c:pt idx="2303">
                  <c:v>1350.6289999999999</c:v>
                </c:pt>
                <c:pt idx="2304">
                  <c:v>1351.4829999999999</c:v>
                </c:pt>
                <c:pt idx="2305">
                  <c:v>1351.4829999999999</c:v>
                </c:pt>
                <c:pt idx="2306">
                  <c:v>1351.9960000000001</c:v>
                </c:pt>
                <c:pt idx="2307">
                  <c:v>1351.825</c:v>
                </c:pt>
                <c:pt idx="2308">
                  <c:v>1352.508</c:v>
                </c:pt>
                <c:pt idx="2309">
                  <c:v>1353.192</c:v>
                </c:pt>
                <c:pt idx="2310">
                  <c:v>1353.3630000000001</c:v>
                </c:pt>
                <c:pt idx="2311">
                  <c:v>1353.5340000000001</c:v>
                </c:pt>
                <c:pt idx="2312">
                  <c:v>1353.3630000000001</c:v>
                </c:pt>
                <c:pt idx="2313">
                  <c:v>1354.2170000000001</c:v>
                </c:pt>
                <c:pt idx="2314">
                  <c:v>1354.3879999999999</c:v>
                </c:pt>
                <c:pt idx="2315">
                  <c:v>1354.559</c:v>
                </c:pt>
                <c:pt idx="2316">
                  <c:v>1354.9010000000001</c:v>
                </c:pt>
                <c:pt idx="2317">
                  <c:v>1355.242</c:v>
                </c:pt>
                <c:pt idx="2318">
                  <c:v>1355.5840000000001</c:v>
                </c:pt>
                <c:pt idx="2319">
                  <c:v>1355.0719999999999</c:v>
                </c:pt>
                <c:pt idx="2320">
                  <c:v>1355.0719999999999</c:v>
                </c:pt>
                <c:pt idx="2321">
                  <c:v>1355.413</c:v>
                </c:pt>
                <c:pt idx="2322">
                  <c:v>1356.268</c:v>
                </c:pt>
                <c:pt idx="2323">
                  <c:v>1356.6089999999999</c:v>
                </c:pt>
                <c:pt idx="2324">
                  <c:v>1356.951</c:v>
                </c:pt>
                <c:pt idx="2325">
                  <c:v>1356.78</c:v>
                </c:pt>
                <c:pt idx="2326">
                  <c:v>1357.4639999999999</c:v>
                </c:pt>
                <c:pt idx="2327">
                  <c:v>1357.806</c:v>
                </c:pt>
                <c:pt idx="2328">
                  <c:v>1358.489</c:v>
                </c:pt>
                <c:pt idx="2329">
                  <c:v>1358.318</c:v>
                </c:pt>
                <c:pt idx="2330">
                  <c:v>1358.1469999999999</c:v>
                </c:pt>
                <c:pt idx="2331">
                  <c:v>1358.318</c:v>
                </c:pt>
                <c:pt idx="2332">
                  <c:v>1358.66</c:v>
                </c:pt>
                <c:pt idx="2333">
                  <c:v>1358.8309999999999</c:v>
                </c:pt>
                <c:pt idx="2334">
                  <c:v>1359.002</c:v>
                </c:pt>
                <c:pt idx="2335">
                  <c:v>1359.002</c:v>
                </c:pt>
                <c:pt idx="2336">
                  <c:v>1360.027</c:v>
                </c:pt>
                <c:pt idx="2337">
                  <c:v>1359.856</c:v>
                </c:pt>
                <c:pt idx="2338">
                  <c:v>1359.856</c:v>
                </c:pt>
                <c:pt idx="2339">
                  <c:v>1360.027</c:v>
                </c:pt>
                <c:pt idx="2340">
                  <c:v>1360.3689999999999</c:v>
                </c:pt>
                <c:pt idx="2341">
                  <c:v>1361.223</c:v>
                </c:pt>
                <c:pt idx="2342">
                  <c:v>1361.0519999999999</c:v>
                </c:pt>
                <c:pt idx="2343">
                  <c:v>1361.0519999999999</c:v>
                </c:pt>
                <c:pt idx="2344">
                  <c:v>1361.223</c:v>
                </c:pt>
                <c:pt idx="2345">
                  <c:v>1361.0519999999999</c:v>
                </c:pt>
                <c:pt idx="2346">
                  <c:v>1361.0519999999999</c:v>
                </c:pt>
                <c:pt idx="2347">
                  <c:v>1361.394</c:v>
                </c:pt>
                <c:pt idx="2348">
                  <c:v>1362.078</c:v>
                </c:pt>
                <c:pt idx="2349">
                  <c:v>1362.078</c:v>
                </c:pt>
                <c:pt idx="2350">
                  <c:v>1362.761</c:v>
                </c:pt>
                <c:pt idx="2351">
                  <c:v>1363.1030000000001</c:v>
                </c:pt>
                <c:pt idx="2352">
                  <c:v>1363.9570000000001</c:v>
                </c:pt>
                <c:pt idx="2353">
                  <c:v>1363.615</c:v>
                </c:pt>
                <c:pt idx="2354">
                  <c:v>1364.1279999999999</c:v>
                </c:pt>
                <c:pt idx="2355">
                  <c:v>1364.8119999999999</c:v>
                </c:pt>
                <c:pt idx="2356">
                  <c:v>1364.6410000000001</c:v>
                </c:pt>
                <c:pt idx="2357">
                  <c:v>1364.8119999999999</c:v>
                </c:pt>
                <c:pt idx="2358">
                  <c:v>1365.4949999999999</c:v>
                </c:pt>
                <c:pt idx="2359">
                  <c:v>1365.6659999999999</c:v>
                </c:pt>
                <c:pt idx="2360">
                  <c:v>1365.3240000000001</c:v>
                </c:pt>
                <c:pt idx="2361">
                  <c:v>1364.8119999999999</c:v>
                </c:pt>
                <c:pt idx="2362">
                  <c:v>1365.3240000000001</c:v>
                </c:pt>
                <c:pt idx="2363">
                  <c:v>1366.1790000000001</c:v>
                </c:pt>
                <c:pt idx="2364">
                  <c:v>1366.008</c:v>
                </c:pt>
                <c:pt idx="2365">
                  <c:v>1366.008</c:v>
                </c:pt>
                <c:pt idx="2366">
                  <c:v>1366.1790000000001</c:v>
                </c:pt>
                <c:pt idx="2367">
                  <c:v>1366.1790000000001</c:v>
                </c:pt>
                <c:pt idx="2368">
                  <c:v>1366.52</c:v>
                </c:pt>
                <c:pt idx="2369">
                  <c:v>1366.691</c:v>
                </c:pt>
                <c:pt idx="2370">
                  <c:v>1366.52</c:v>
                </c:pt>
                <c:pt idx="2371">
                  <c:v>1366.8620000000001</c:v>
                </c:pt>
                <c:pt idx="2372">
                  <c:v>1367.204</c:v>
                </c:pt>
                <c:pt idx="2373">
                  <c:v>1367.204</c:v>
                </c:pt>
                <c:pt idx="2374">
                  <c:v>1367.546</c:v>
                </c:pt>
                <c:pt idx="2375">
                  <c:v>1367.546</c:v>
                </c:pt>
                <c:pt idx="2376">
                  <c:v>1368.058</c:v>
                </c:pt>
                <c:pt idx="2377">
                  <c:v>1367.8869999999999</c:v>
                </c:pt>
                <c:pt idx="2378">
                  <c:v>1367.7170000000001</c:v>
                </c:pt>
                <c:pt idx="2379">
                  <c:v>1368.5709999999999</c:v>
                </c:pt>
                <c:pt idx="2380">
                  <c:v>1368.742</c:v>
                </c:pt>
                <c:pt idx="2381">
                  <c:v>1368.913</c:v>
                </c:pt>
                <c:pt idx="2382">
                  <c:v>1369.425</c:v>
                </c:pt>
                <c:pt idx="2383">
                  <c:v>1370.1089999999999</c:v>
                </c:pt>
                <c:pt idx="2384">
                  <c:v>1370.7919999999999</c:v>
                </c:pt>
                <c:pt idx="2385">
                  <c:v>1369.7670000000001</c:v>
                </c:pt>
                <c:pt idx="2386">
                  <c:v>1369.7670000000001</c:v>
                </c:pt>
                <c:pt idx="2387">
                  <c:v>1369.9380000000001</c:v>
                </c:pt>
                <c:pt idx="2388">
                  <c:v>1370.451</c:v>
                </c:pt>
                <c:pt idx="2389">
                  <c:v>1371.3050000000001</c:v>
                </c:pt>
                <c:pt idx="2390">
                  <c:v>1371.4760000000001</c:v>
                </c:pt>
                <c:pt idx="2391">
                  <c:v>1371.6469999999999</c:v>
                </c:pt>
                <c:pt idx="2392">
                  <c:v>1371.4760000000001</c:v>
                </c:pt>
                <c:pt idx="2393">
                  <c:v>1370.963</c:v>
                </c:pt>
                <c:pt idx="2394">
                  <c:v>1370.963</c:v>
                </c:pt>
                <c:pt idx="2395">
                  <c:v>1371.134</c:v>
                </c:pt>
                <c:pt idx="2396">
                  <c:v>1370.7919999999999</c:v>
                </c:pt>
                <c:pt idx="2397">
                  <c:v>1370.7919999999999</c:v>
                </c:pt>
                <c:pt idx="2398">
                  <c:v>1371.6469999999999</c:v>
                </c:pt>
                <c:pt idx="2399">
                  <c:v>1372.501</c:v>
                </c:pt>
                <c:pt idx="2400">
                  <c:v>1373.356</c:v>
                </c:pt>
                <c:pt idx="2401">
                  <c:v>1373.6969999999999</c:v>
                </c:pt>
                <c:pt idx="2402">
                  <c:v>1373.8679999999999</c:v>
                </c:pt>
                <c:pt idx="2403">
                  <c:v>1374.039</c:v>
                </c:pt>
                <c:pt idx="2404">
                  <c:v>1374.3810000000001</c:v>
                </c:pt>
                <c:pt idx="2405">
                  <c:v>1374.893</c:v>
                </c:pt>
                <c:pt idx="2406">
                  <c:v>1375.0640000000001</c:v>
                </c:pt>
                <c:pt idx="2407">
                  <c:v>1375.748</c:v>
                </c:pt>
                <c:pt idx="2408">
                  <c:v>1375.748</c:v>
                </c:pt>
                <c:pt idx="2409">
                  <c:v>1376.09</c:v>
                </c:pt>
                <c:pt idx="2410">
                  <c:v>1376.26</c:v>
                </c:pt>
                <c:pt idx="2411">
                  <c:v>1376.26</c:v>
                </c:pt>
                <c:pt idx="2412">
                  <c:v>1376.431</c:v>
                </c:pt>
                <c:pt idx="2413">
                  <c:v>1376.944</c:v>
                </c:pt>
                <c:pt idx="2414">
                  <c:v>1377.115</c:v>
                </c:pt>
                <c:pt idx="2415">
                  <c:v>1377.115</c:v>
                </c:pt>
                <c:pt idx="2416">
                  <c:v>1377.2860000000001</c:v>
                </c:pt>
                <c:pt idx="2417">
                  <c:v>1377.4570000000001</c:v>
                </c:pt>
                <c:pt idx="2418">
                  <c:v>1377.6279999999999</c:v>
                </c:pt>
                <c:pt idx="2419">
                  <c:v>1377.4570000000001</c:v>
                </c:pt>
                <c:pt idx="2420">
                  <c:v>1377.4570000000001</c:v>
                </c:pt>
                <c:pt idx="2421">
                  <c:v>1376.944</c:v>
                </c:pt>
                <c:pt idx="2422">
                  <c:v>1376.944</c:v>
                </c:pt>
                <c:pt idx="2423">
                  <c:v>1377.2860000000001</c:v>
                </c:pt>
                <c:pt idx="2424">
                  <c:v>1377.2860000000001</c:v>
                </c:pt>
                <c:pt idx="2425">
                  <c:v>1377.6279999999999</c:v>
                </c:pt>
                <c:pt idx="2426">
                  <c:v>1377.9690000000001</c:v>
                </c:pt>
                <c:pt idx="2427">
                  <c:v>1378.14</c:v>
                </c:pt>
                <c:pt idx="2428">
                  <c:v>1378.3109999999999</c:v>
                </c:pt>
                <c:pt idx="2429">
                  <c:v>1378.8240000000001</c:v>
                </c:pt>
                <c:pt idx="2430">
                  <c:v>1378.8240000000001</c:v>
                </c:pt>
                <c:pt idx="2431">
                  <c:v>1379.165</c:v>
                </c:pt>
                <c:pt idx="2432">
                  <c:v>1379.6780000000001</c:v>
                </c:pt>
                <c:pt idx="2433">
                  <c:v>1380.191</c:v>
                </c:pt>
                <c:pt idx="2434">
                  <c:v>1380.3620000000001</c:v>
                </c:pt>
                <c:pt idx="2435">
                  <c:v>1380.3620000000001</c:v>
                </c:pt>
                <c:pt idx="2436">
                  <c:v>1379.6780000000001</c:v>
                </c:pt>
                <c:pt idx="2437">
                  <c:v>1378.653</c:v>
                </c:pt>
                <c:pt idx="2438">
                  <c:v>1378.14</c:v>
                </c:pt>
                <c:pt idx="2439">
                  <c:v>1378.482</c:v>
                </c:pt>
                <c:pt idx="2440">
                  <c:v>1378.8240000000001</c:v>
                </c:pt>
                <c:pt idx="2441">
                  <c:v>1378.9949999999999</c:v>
                </c:pt>
                <c:pt idx="2442">
                  <c:v>1379.6780000000001</c:v>
                </c:pt>
                <c:pt idx="2443">
                  <c:v>1379.5070000000001</c:v>
                </c:pt>
                <c:pt idx="2444">
                  <c:v>1379.5070000000001</c:v>
                </c:pt>
                <c:pt idx="2445">
                  <c:v>1380.02</c:v>
                </c:pt>
                <c:pt idx="2446">
                  <c:v>1380.5319999999999</c:v>
                </c:pt>
                <c:pt idx="2447">
                  <c:v>1381.0450000000001</c:v>
                </c:pt>
                <c:pt idx="2448">
                  <c:v>1381.558</c:v>
                </c:pt>
                <c:pt idx="2449">
                  <c:v>1382.07</c:v>
                </c:pt>
                <c:pt idx="2450">
                  <c:v>1382.241</c:v>
                </c:pt>
                <c:pt idx="2451">
                  <c:v>1382.412</c:v>
                </c:pt>
                <c:pt idx="2452">
                  <c:v>1382.925</c:v>
                </c:pt>
                <c:pt idx="2453">
                  <c:v>1383.096</c:v>
                </c:pt>
                <c:pt idx="2454">
                  <c:v>1383.4369999999999</c:v>
                </c:pt>
                <c:pt idx="2455">
                  <c:v>1383.6079999999999</c:v>
                </c:pt>
                <c:pt idx="2456">
                  <c:v>1383.779</c:v>
                </c:pt>
                <c:pt idx="2457">
                  <c:v>1384.1210000000001</c:v>
                </c:pt>
                <c:pt idx="2458">
                  <c:v>1384.1210000000001</c:v>
                </c:pt>
                <c:pt idx="2459">
                  <c:v>1384.8040000000001</c:v>
                </c:pt>
                <c:pt idx="2460">
                  <c:v>1384.9749999999999</c:v>
                </c:pt>
                <c:pt idx="2461">
                  <c:v>1385.146</c:v>
                </c:pt>
                <c:pt idx="2462">
                  <c:v>1385.4880000000001</c:v>
                </c:pt>
                <c:pt idx="2463">
                  <c:v>1385.6590000000001</c:v>
                </c:pt>
                <c:pt idx="2464">
                  <c:v>1386.001</c:v>
                </c:pt>
                <c:pt idx="2465">
                  <c:v>1386.172</c:v>
                </c:pt>
                <c:pt idx="2466">
                  <c:v>1387.539</c:v>
                </c:pt>
                <c:pt idx="2467">
                  <c:v>1388.0509999999999</c:v>
                </c:pt>
                <c:pt idx="2468">
                  <c:v>1388.0509999999999</c:v>
                </c:pt>
                <c:pt idx="2469">
                  <c:v>1388.5640000000001</c:v>
                </c:pt>
                <c:pt idx="2470">
                  <c:v>1389.076</c:v>
                </c:pt>
                <c:pt idx="2471">
                  <c:v>1389.76</c:v>
                </c:pt>
                <c:pt idx="2472">
                  <c:v>1390.2729999999999</c:v>
                </c:pt>
                <c:pt idx="2473">
                  <c:v>1390.1020000000001</c:v>
                </c:pt>
                <c:pt idx="2474">
                  <c:v>1390.614</c:v>
                </c:pt>
                <c:pt idx="2475">
                  <c:v>1391.298</c:v>
                </c:pt>
                <c:pt idx="2476">
                  <c:v>1391.64</c:v>
                </c:pt>
                <c:pt idx="2477">
                  <c:v>1391.981</c:v>
                </c:pt>
                <c:pt idx="2478">
                  <c:v>1391.64</c:v>
                </c:pt>
                <c:pt idx="2479">
                  <c:v>1392.152</c:v>
                </c:pt>
                <c:pt idx="2480">
                  <c:v>1391.981</c:v>
                </c:pt>
                <c:pt idx="2481">
                  <c:v>1392.665</c:v>
                </c:pt>
                <c:pt idx="2482">
                  <c:v>1392.836</c:v>
                </c:pt>
                <c:pt idx="2483">
                  <c:v>1393.348</c:v>
                </c:pt>
                <c:pt idx="2484">
                  <c:v>1393.519</c:v>
                </c:pt>
                <c:pt idx="2485">
                  <c:v>1393.519</c:v>
                </c:pt>
                <c:pt idx="2486">
                  <c:v>1393.348</c:v>
                </c:pt>
                <c:pt idx="2487">
                  <c:v>1393.519</c:v>
                </c:pt>
                <c:pt idx="2488">
                  <c:v>1393.69</c:v>
                </c:pt>
                <c:pt idx="2489">
                  <c:v>1394.203</c:v>
                </c:pt>
                <c:pt idx="2490">
                  <c:v>1394.203</c:v>
                </c:pt>
                <c:pt idx="2491">
                  <c:v>1394.0319999999999</c:v>
                </c:pt>
                <c:pt idx="2492">
                  <c:v>1395.057</c:v>
                </c:pt>
                <c:pt idx="2493">
                  <c:v>1395.3989999999999</c:v>
                </c:pt>
                <c:pt idx="2494">
                  <c:v>1395.912</c:v>
                </c:pt>
                <c:pt idx="2495">
                  <c:v>1396.2529999999999</c:v>
                </c:pt>
                <c:pt idx="2496">
                  <c:v>1396.595</c:v>
                </c:pt>
                <c:pt idx="2497">
                  <c:v>1397.279</c:v>
                </c:pt>
                <c:pt idx="2498">
                  <c:v>1397.7909999999999</c:v>
                </c:pt>
                <c:pt idx="2499">
                  <c:v>1397.7909999999999</c:v>
                </c:pt>
                <c:pt idx="2500">
                  <c:v>1397.279</c:v>
                </c:pt>
                <c:pt idx="2501">
                  <c:v>1397.7909999999999</c:v>
                </c:pt>
                <c:pt idx="2502">
                  <c:v>1398.3040000000001</c:v>
                </c:pt>
                <c:pt idx="2503">
                  <c:v>1398.4749999999999</c:v>
                </c:pt>
                <c:pt idx="2504">
                  <c:v>1398.646</c:v>
                </c:pt>
                <c:pt idx="2505">
                  <c:v>1399.329</c:v>
                </c:pt>
                <c:pt idx="2506">
                  <c:v>1399.5</c:v>
                </c:pt>
                <c:pt idx="2507">
                  <c:v>1400.184</c:v>
                </c:pt>
                <c:pt idx="2508">
                  <c:v>1400.354</c:v>
                </c:pt>
                <c:pt idx="2509">
                  <c:v>1400.867</c:v>
                </c:pt>
                <c:pt idx="2510">
                  <c:v>1400.5250000000001</c:v>
                </c:pt>
                <c:pt idx="2511">
                  <c:v>1401.038</c:v>
                </c:pt>
                <c:pt idx="2512">
                  <c:v>1400.867</c:v>
                </c:pt>
                <c:pt idx="2513">
                  <c:v>1401.38</c:v>
                </c:pt>
                <c:pt idx="2514">
                  <c:v>1401.5509999999999</c:v>
                </c:pt>
                <c:pt idx="2515">
                  <c:v>1402.0630000000001</c:v>
                </c:pt>
                <c:pt idx="2516">
                  <c:v>1402.405</c:v>
                </c:pt>
                <c:pt idx="2517">
                  <c:v>1402.9179999999999</c:v>
                </c:pt>
                <c:pt idx="2518">
                  <c:v>1402.9179999999999</c:v>
                </c:pt>
                <c:pt idx="2519">
                  <c:v>1403.259</c:v>
                </c:pt>
                <c:pt idx="2520">
                  <c:v>1403.6010000000001</c:v>
                </c:pt>
                <c:pt idx="2521">
                  <c:v>1404.2850000000001</c:v>
                </c:pt>
                <c:pt idx="2522">
                  <c:v>1404.626</c:v>
                </c:pt>
                <c:pt idx="2523">
                  <c:v>1405.1389999999999</c:v>
                </c:pt>
                <c:pt idx="2524">
                  <c:v>1405.31</c:v>
                </c:pt>
                <c:pt idx="2525">
                  <c:v>1404.9680000000001</c:v>
                </c:pt>
                <c:pt idx="2526">
                  <c:v>1405.9939999999999</c:v>
                </c:pt>
                <c:pt idx="2527">
                  <c:v>1405.9939999999999</c:v>
                </c:pt>
                <c:pt idx="2528">
                  <c:v>1406.335</c:v>
                </c:pt>
                <c:pt idx="2529">
                  <c:v>1406.164</c:v>
                </c:pt>
                <c:pt idx="2530">
                  <c:v>1407.36</c:v>
                </c:pt>
                <c:pt idx="2531">
                  <c:v>1407.36</c:v>
                </c:pt>
                <c:pt idx="2532">
                  <c:v>1407.19</c:v>
                </c:pt>
                <c:pt idx="2533">
                  <c:v>1407.702</c:v>
                </c:pt>
                <c:pt idx="2534">
                  <c:v>1408.557</c:v>
                </c:pt>
                <c:pt idx="2535">
                  <c:v>1408.386</c:v>
                </c:pt>
                <c:pt idx="2536">
                  <c:v>1409.069</c:v>
                </c:pt>
                <c:pt idx="2537">
                  <c:v>1408.557</c:v>
                </c:pt>
                <c:pt idx="2538">
                  <c:v>1409.24</c:v>
                </c:pt>
                <c:pt idx="2539">
                  <c:v>1409.7529999999999</c:v>
                </c:pt>
                <c:pt idx="2540">
                  <c:v>1410.095</c:v>
                </c:pt>
                <c:pt idx="2541">
                  <c:v>1410.2660000000001</c:v>
                </c:pt>
                <c:pt idx="2542">
                  <c:v>1410.9490000000001</c:v>
                </c:pt>
                <c:pt idx="2543">
                  <c:v>1411.12</c:v>
                </c:pt>
                <c:pt idx="2544">
                  <c:v>1411.2909999999999</c:v>
                </c:pt>
                <c:pt idx="2545">
                  <c:v>1411.2909999999999</c:v>
                </c:pt>
                <c:pt idx="2546">
                  <c:v>1411.9739999999999</c:v>
                </c:pt>
                <c:pt idx="2547">
                  <c:v>1412.829</c:v>
                </c:pt>
                <c:pt idx="2548">
                  <c:v>1413.3409999999999</c:v>
                </c:pt>
                <c:pt idx="2549">
                  <c:v>1413.5119999999999</c:v>
                </c:pt>
                <c:pt idx="2550">
                  <c:v>1413.5119999999999</c:v>
                </c:pt>
                <c:pt idx="2551">
                  <c:v>1414.1959999999999</c:v>
                </c:pt>
                <c:pt idx="2552">
                  <c:v>1412.829</c:v>
                </c:pt>
                <c:pt idx="2553">
                  <c:v>1413.854</c:v>
                </c:pt>
                <c:pt idx="2554">
                  <c:v>1413.683</c:v>
                </c:pt>
                <c:pt idx="2555">
                  <c:v>1413.854</c:v>
                </c:pt>
                <c:pt idx="2556">
                  <c:v>1413.5119999999999</c:v>
                </c:pt>
                <c:pt idx="2557">
                  <c:v>1413.683</c:v>
                </c:pt>
                <c:pt idx="2558">
                  <c:v>1414.367</c:v>
                </c:pt>
                <c:pt idx="2559">
                  <c:v>1414.0250000000001</c:v>
                </c:pt>
                <c:pt idx="2560">
                  <c:v>1414.1959999999999</c:v>
                </c:pt>
                <c:pt idx="2561">
                  <c:v>1414.0250000000001</c:v>
                </c:pt>
                <c:pt idx="2562">
                  <c:v>1414.7080000000001</c:v>
                </c:pt>
                <c:pt idx="2563">
                  <c:v>1414.537</c:v>
                </c:pt>
                <c:pt idx="2564">
                  <c:v>1414.8789999999999</c:v>
                </c:pt>
                <c:pt idx="2565">
                  <c:v>1415.7339999999999</c:v>
                </c:pt>
                <c:pt idx="2566">
                  <c:v>1416.075</c:v>
                </c:pt>
                <c:pt idx="2567">
                  <c:v>1416.93</c:v>
                </c:pt>
                <c:pt idx="2568">
                  <c:v>1417.1010000000001</c:v>
                </c:pt>
                <c:pt idx="2569">
                  <c:v>1417.271</c:v>
                </c:pt>
                <c:pt idx="2570">
                  <c:v>1417.9549999999999</c:v>
                </c:pt>
                <c:pt idx="2571">
                  <c:v>1418.4680000000001</c:v>
                </c:pt>
                <c:pt idx="2572">
                  <c:v>1418.6389999999999</c:v>
                </c:pt>
                <c:pt idx="2573">
                  <c:v>1418.98</c:v>
                </c:pt>
                <c:pt idx="2574">
                  <c:v>1419.664</c:v>
                </c:pt>
                <c:pt idx="2575">
                  <c:v>1420.347</c:v>
                </c:pt>
                <c:pt idx="2576">
                  <c:v>1420.518</c:v>
                </c:pt>
                <c:pt idx="2577">
                  <c:v>1420.86</c:v>
                </c:pt>
                <c:pt idx="2578">
                  <c:v>1421.5429999999999</c:v>
                </c:pt>
                <c:pt idx="2579">
                  <c:v>1421.5429999999999</c:v>
                </c:pt>
                <c:pt idx="2580">
                  <c:v>1421.5429999999999</c:v>
                </c:pt>
                <c:pt idx="2581">
                  <c:v>1422.74</c:v>
                </c:pt>
                <c:pt idx="2582">
                  <c:v>1423.423</c:v>
                </c:pt>
                <c:pt idx="2583">
                  <c:v>1423.7650000000001</c:v>
                </c:pt>
                <c:pt idx="2584">
                  <c:v>1424.107</c:v>
                </c:pt>
                <c:pt idx="2585">
                  <c:v>1424.278</c:v>
                </c:pt>
                <c:pt idx="2586">
                  <c:v>1424.79</c:v>
                </c:pt>
                <c:pt idx="2587">
                  <c:v>1424.4480000000001</c:v>
                </c:pt>
                <c:pt idx="2588">
                  <c:v>1424.961</c:v>
                </c:pt>
                <c:pt idx="2589">
                  <c:v>1425.8150000000001</c:v>
                </c:pt>
                <c:pt idx="2590">
                  <c:v>1425.645</c:v>
                </c:pt>
                <c:pt idx="2591">
                  <c:v>1425.4739999999999</c:v>
                </c:pt>
                <c:pt idx="2592">
                  <c:v>1426.328</c:v>
                </c:pt>
                <c:pt idx="2593">
                  <c:v>1426.8409999999999</c:v>
                </c:pt>
                <c:pt idx="2594">
                  <c:v>1427.5239999999999</c:v>
                </c:pt>
                <c:pt idx="2595">
                  <c:v>1428.2080000000001</c:v>
                </c:pt>
                <c:pt idx="2596">
                  <c:v>1428.3789999999999</c:v>
                </c:pt>
                <c:pt idx="2597">
                  <c:v>1428.8910000000001</c:v>
                </c:pt>
                <c:pt idx="2598">
                  <c:v>1428.8910000000001</c:v>
                </c:pt>
                <c:pt idx="2599">
                  <c:v>1429.404</c:v>
                </c:pt>
                <c:pt idx="2600">
                  <c:v>1429.575</c:v>
                </c:pt>
                <c:pt idx="2601">
                  <c:v>1430.258</c:v>
                </c:pt>
                <c:pt idx="2602">
                  <c:v>1430.6</c:v>
                </c:pt>
                <c:pt idx="2603">
                  <c:v>1431.2840000000001</c:v>
                </c:pt>
                <c:pt idx="2604">
                  <c:v>1431.454</c:v>
                </c:pt>
                <c:pt idx="2605">
                  <c:v>1431.454</c:v>
                </c:pt>
                <c:pt idx="2606">
                  <c:v>1431.796</c:v>
                </c:pt>
                <c:pt idx="2607">
                  <c:v>1432.48</c:v>
                </c:pt>
                <c:pt idx="2608">
                  <c:v>1432.8219999999999</c:v>
                </c:pt>
                <c:pt idx="2609">
                  <c:v>1432.6510000000001</c:v>
                </c:pt>
                <c:pt idx="2610">
                  <c:v>1432.48</c:v>
                </c:pt>
                <c:pt idx="2611">
                  <c:v>1432.6510000000001</c:v>
                </c:pt>
                <c:pt idx="2612">
                  <c:v>1432.8219999999999</c:v>
                </c:pt>
                <c:pt idx="2613">
                  <c:v>1433.6759999999999</c:v>
                </c:pt>
                <c:pt idx="2614">
                  <c:v>1433.847</c:v>
                </c:pt>
                <c:pt idx="2615">
                  <c:v>1434.53</c:v>
                </c:pt>
                <c:pt idx="2616">
                  <c:v>1434.018</c:v>
                </c:pt>
                <c:pt idx="2617">
                  <c:v>1433.847</c:v>
                </c:pt>
                <c:pt idx="2618">
                  <c:v>1434.3589999999999</c:v>
                </c:pt>
                <c:pt idx="2619">
                  <c:v>1435.556</c:v>
                </c:pt>
                <c:pt idx="2620">
                  <c:v>1435.556</c:v>
                </c:pt>
                <c:pt idx="2621">
                  <c:v>1436.5809999999999</c:v>
                </c:pt>
                <c:pt idx="2622">
                  <c:v>1437.2639999999999</c:v>
                </c:pt>
                <c:pt idx="2623">
                  <c:v>1437.606</c:v>
                </c:pt>
                <c:pt idx="2624">
                  <c:v>1437.606</c:v>
                </c:pt>
                <c:pt idx="2625">
                  <c:v>1437.777</c:v>
                </c:pt>
                <c:pt idx="2626">
                  <c:v>1437.777</c:v>
                </c:pt>
                <c:pt idx="2627">
                  <c:v>1438.6310000000001</c:v>
                </c:pt>
                <c:pt idx="2628">
                  <c:v>1438.461</c:v>
                </c:pt>
                <c:pt idx="2629">
                  <c:v>1438.6310000000001</c:v>
                </c:pt>
                <c:pt idx="2630">
                  <c:v>1439.3150000000001</c:v>
                </c:pt>
                <c:pt idx="2631">
                  <c:v>1439.4860000000001</c:v>
                </c:pt>
                <c:pt idx="2632">
                  <c:v>1439.998</c:v>
                </c:pt>
                <c:pt idx="2633">
                  <c:v>1439.998</c:v>
                </c:pt>
                <c:pt idx="2634">
                  <c:v>1440.511</c:v>
                </c:pt>
                <c:pt idx="2635">
                  <c:v>1440.8530000000001</c:v>
                </c:pt>
                <c:pt idx="2636">
                  <c:v>1441.365</c:v>
                </c:pt>
                <c:pt idx="2637">
                  <c:v>1441.8779999999999</c:v>
                </c:pt>
                <c:pt idx="2638">
                  <c:v>1442.3910000000001</c:v>
                </c:pt>
                <c:pt idx="2639">
                  <c:v>1443.587</c:v>
                </c:pt>
                <c:pt idx="2640">
                  <c:v>1443.2449999999999</c:v>
                </c:pt>
                <c:pt idx="2641">
                  <c:v>1443.2449999999999</c:v>
                </c:pt>
                <c:pt idx="2642">
                  <c:v>1443.587</c:v>
                </c:pt>
                <c:pt idx="2643">
                  <c:v>1445.125</c:v>
                </c:pt>
                <c:pt idx="2644">
                  <c:v>1446.15</c:v>
                </c:pt>
                <c:pt idx="2645">
                  <c:v>1446.492</c:v>
                </c:pt>
                <c:pt idx="2646">
                  <c:v>1447.0050000000001</c:v>
                </c:pt>
                <c:pt idx="2647">
                  <c:v>1447.6880000000001</c:v>
                </c:pt>
                <c:pt idx="2648">
                  <c:v>1447.5170000000001</c:v>
                </c:pt>
                <c:pt idx="2649">
                  <c:v>1447.0050000000001</c:v>
                </c:pt>
                <c:pt idx="2650">
                  <c:v>1447.346</c:v>
                </c:pt>
                <c:pt idx="2651">
                  <c:v>1448.713</c:v>
                </c:pt>
                <c:pt idx="2652">
                  <c:v>1448.884</c:v>
                </c:pt>
                <c:pt idx="2653">
                  <c:v>1449.3969999999999</c:v>
                </c:pt>
                <c:pt idx="2654">
                  <c:v>1449.739</c:v>
                </c:pt>
                <c:pt idx="2655">
                  <c:v>1449.9090000000001</c:v>
                </c:pt>
                <c:pt idx="2656">
                  <c:v>1450.08</c:v>
                </c:pt>
                <c:pt idx="2657">
                  <c:v>1450.9349999999999</c:v>
                </c:pt>
                <c:pt idx="2658">
                  <c:v>1451.4469999999999</c:v>
                </c:pt>
                <c:pt idx="2659">
                  <c:v>1451.2760000000001</c:v>
                </c:pt>
                <c:pt idx="2660">
                  <c:v>1452.1310000000001</c:v>
                </c:pt>
                <c:pt idx="2661">
                  <c:v>1452.1310000000001</c:v>
                </c:pt>
                <c:pt idx="2662">
                  <c:v>1453.84</c:v>
                </c:pt>
                <c:pt idx="2663">
                  <c:v>1453.84</c:v>
                </c:pt>
                <c:pt idx="2664">
                  <c:v>1454.5229999999999</c:v>
                </c:pt>
                <c:pt idx="2665">
                  <c:v>1454.865</c:v>
                </c:pt>
                <c:pt idx="2666">
                  <c:v>1455.0360000000001</c:v>
                </c:pt>
                <c:pt idx="2667">
                  <c:v>1455.2070000000001</c:v>
                </c:pt>
                <c:pt idx="2668">
                  <c:v>1455.3779999999999</c:v>
                </c:pt>
                <c:pt idx="2669">
                  <c:v>1455.89</c:v>
                </c:pt>
                <c:pt idx="2670">
                  <c:v>1456.232</c:v>
                </c:pt>
                <c:pt idx="2671">
                  <c:v>1456.5740000000001</c:v>
                </c:pt>
                <c:pt idx="2672">
                  <c:v>1456.5740000000001</c:v>
                </c:pt>
                <c:pt idx="2673">
                  <c:v>1457.086</c:v>
                </c:pt>
                <c:pt idx="2674">
                  <c:v>1457.941</c:v>
                </c:pt>
                <c:pt idx="2675">
                  <c:v>1458.453</c:v>
                </c:pt>
                <c:pt idx="2676">
                  <c:v>1459.1369999999999</c:v>
                </c:pt>
                <c:pt idx="2677">
                  <c:v>1458.9659999999999</c:v>
                </c:pt>
                <c:pt idx="2678">
                  <c:v>1459.479</c:v>
                </c:pt>
                <c:pt idx="2679">
                  <c:v>1459.1369999999999</c:v>
                </c:pt>
                <c:pt idx="2680">
                  <c:v>1459.1369999999999</c:v>
                </c:pt>
                <c:pt idx="2681">
                  <c:v>1458.2819999999999</c:v>
                </c:pt>
                <c:pt idx="2682">
                  <c:v>1458.624</c:v>
                </c:pt>
                <c:pt idx="2683">
                  <c:v>1458.9659999999999</c:v>
                </c:pt>
                <c:pt idx="2684">
                  <c:v>1458.624</c:v>
                </c:pt>
                <c:pt idx="2685">
                  <c:v>1459.308</c:v>
                </c:pt>
                <c:pt idx="2686">
                  <c:v>1459.82</c:v>
                </c:pt>
                <c:pt idx="2687">
                  <c:v>1460.162</c:v>
                </c:pt>
                <c:pt idx="2688">
                  <c:v>1460.675</c:v>
                </c:pt>
                <c:pt idx="2689">
                  <c:v>1461.0170000000001</c:v>
                </c:pt>
                <c:pt idx="2690">
                  <c:v>1462.0419999999999</c:v>
                </c:pt>
                <c:pt idx="2691">
                  <c:v>1462.384</c:v>
                </c:pt>
                <c:pt idx="2692">
                  <c:v>1462.7249999999999</c:v>
                </c:pt>
                <c:pt idx="2693">
                  <c:v>1462.7249999999999</c:v>
                </c:pt>
                <c:pt idx="2694">
                  <c:v>1463.2380000000001</c:v>
                </c:pt>
                <c:pt idx="2695">
                  <c:v>1464.2629999999999</c:v>
                </c:pt>
                <c:pt idx="2696">
                  <c:v>1464.7760000000001</c:v>
                </c:pt>
                <c:pt idx="2697">
                  <c:v>1464.9469999999999</c:v>
                </c:pt>
                <c:pt idx="2698">
                  <c:v>1464.9469999999999</c:v>
                </c:pt>
                <c:pt idx="2699">
                  <c:v>1465.289</c:v>
                </c:pt>
                <c:pt idx="2700">
                  <c:v>1466.3140000000001</c:v>
                </c:pt>
                <c:pt idx="2701">
                  <c:v>1466.4849999999999</c:v>
                </c:pt>
                <c:pt idx="2702">
                  <c:v>1467.1679999999999</c:v>
                </c:pt>
                <c:pt idx="2703">
                  <c:v>1467.51</c:v>
                </c:pt>
                <c:pt idx="2704">
                  <c:v>1467.8520000000001</c:v>
                </c:pt>
                <c:pt idx="2705">
                  <c:v>1468.7059999999999</c:v>
                </c:pt>
                <c:pt idx="2706">
                  <c:v>1469.2190000000001</c:v>
                </c:pt>
                <c:pt idx="2707">
                  <c:v>1469.731</c:v>
                </c:pt>
                <c:pt idx="2708">
                  <c:v>1469.731</c:v>
                </c:pt>
                <c:pt idx="2709">
                  <c:v>1470.0730000000001</c:v>
                </c:pt>
                <c:pt idx="2710">
                  <c:v>1470.7570000000001</c:v>
                </c:pt>
                <c:pt idx="2711">
                  <c:v>1471.44</c:v>
                </c:pt>
                <c:pt idx="2712">
                  <c:v>1470.9269999999999</c:v>
                </c:pt>
                <c:pt idx="2713">
                  <c:v>1471.44</c:v>
                </c:pt>
                <c:pt idx="2714">
                  <c:v>1472.2950000000001</c:v>
                </c:pt>
                <c:pt idx="2715">
                  <c:v>1472.124</c:v>
                </c:pt>
                <c:pt idx="2716">
                  <c:v>1471.7819999999999</c:v>
                </c:pt>
                <c:pt idx="2717">
                  <c:v>1473.1489999999999</c:v>
                </c:pt>
                <c:pt idx="2718">
                  <c:v>1473.491</c:v>
                </c:pt>
                <c:pt idx="2719">
                  <c:v>1474.0029999999999</c:v>
                </c:pt>
                <c:pt idx="2720">
                  <c:v>1474.0029999999999</c:v>
                </c:pt>
                <c:pt idx="2721">
                  <c:v>1474.5160000000001</c:v>
                </c:pt>
                <c:pt idx="2722">
                  <c:v>1475.029</c:v>
                </c:pt>
                <c:pt idx="2723">
                  <c:v>1474.5160000000001</c:v>
                </c:pt>
                <c:pt idx="2724">
                  <c:v>1470.586</c:v>
                </c:pt>
                <c:pt idx="2725">
                  <c:v>1464.7760000000001</c:v>
                </c:pt>
                <c:pt idx="2726">
                  <c:v>1459.308</c:v>
                </c:pt>
                <c:pt idx="2727">
                  <c:v>1453.327</c:v>
                </c:pt>
                <c:pt idx="2728">
                  <c:v>1448.3710000000001</c:v>
                </c:pt>
                <c:pt idx="2729">
                  <c:v>1446.492</c:v>
                </c:pt>
                <c:pt idx="2730">
                  <c:v>1447.346</c:v>
                </c:pt>
                <c:pt idx="2731">
                  <c:v>1447.8589999999999</c:v>
                </c:pt>
                <c:pt idx="2732">
                  <c:v>1448.03</c:v>
                </c:pt>
                <c:pt idx="2733">
                  <c:v>1449.0550000000001</c:v>
                </c:pt>
                <c:pt idx="2734">
                  <c:v>1450.08</c:v>
                </c:pt>
                <c:pt idx="2735">
                  <c:v>1451.2760000000001</c:v>
                </c:pt>
                <c:pt idx="2736">
                  <c:v>1452.1310000000001</c:v>
                </c:pt>
                <c:pt idx="2737">
                  <c:v>1452.3019999999999</c:v>
                </c:pt>
                <c:pt idx="2738">
                  <c:v>1453.6690000000001</c:v>
                </c:pt>
                <c:pt idx="2739">
                  <c:v>1454.865</c:v>
                </c:pt>
                <c:pt idx="2740">
                  <c:v>1455.548</c:v>
                </c:pt>
                <c:pt idx="2741">
                  <c:v>1456.0609999999999</c:v>
                </c:pt>
                <c:pt idx="2742">
                  <c:v>1456.403</c:v>
                </c:pt>
                <c:pt idx="2743">
                  <c:v>1453.84</c:v>
                </c:pt>
                <c:pt idx="2744">
                  <c:v>1452.1310000000001</c:v>
                </c:pt>
                <c:pt idx="2745">
                  <c:v>1449.9090000000001</c:v>
                </c:pt>
                <c:pt idx="2746">
                  <c:v>1448.713</c:v>
                </c:pt>
                <c:pt idx="2747">
                  <c:v>1448.3710000000001</c:v>
                </c:pt>
                <c:pt idx="2748">
                  <c:v>1448.03</c:v>
                </c:pt>
                <c:pt idx="2749">
                  <c:v>1449.0550000000001</c:v>
                </c:pt>
                <c:pt idx="2750">
                  <c:v>1450.9349999999999</c:v>
                </c:pt>
                <c:pt idx="2751">
                  <c:v>1451.106</c:v>
                </c:pt>
                <c:pt idx="2752">
                  <c:v>1452.1310000000001</c:v>
                </c:pt>
                <c:pt idx="2753">
                  <c:v>1453.327</c:v>
                </c:pt>
                <c:pt idx="2754">
                  <c:v>1453.6690000000001</c:v>
                </c:pt>
                <c:pt idx="2755">
                  <c:v>1453.84</c:v>
                </c:pt>
                <c:pt idx="2756">
                  <c:v>1454.5229999999999</c:v>
                </c:pt>
                <c:pt idx="2757">
                  <c:v>1454.694</c:v>
                </c:pt>
                <c:pt idx="2758">
                  <c:v>1456.0609999999999</c:v>
                </c:pt>
                <c:pt idx="2759">
                  <c:v>1457.4280000000001</c:v>
                </c:pt>
                <c:pt idx="2760">
                  <c:v>1457.941</c:v>
                </c:pt>
                <c:pt idx="2761">
                  <c:v>1457.5989999999999</c:v>
                </c:pt>
                <c:pt idx="2762">
                  <c:v>1458.1120000000001</c:v>
                </c:pt>
                <c:pt idx="2763">
                  <c:v>1458.624</c:v>
                </c:pt>
                <c:pt idx="2764">
                  <c:v>1459.308</c:v>
                </c:pt>
                <c:pt idx="2765">
                  <c:v>1459.65</c:v>
                </c:pt>
                <c:pt idx="2766">
                  <c:v>1459.82</c:v>
                </c:pt>
                <c:pt idx="2767">
                  <c:v>1460.162</c:v>
                </c:pt>
                <c:pt idx="2768">
                  <c:v>1460.846</c:v>
                </c:pt>
                <c:pt idx="2769">
                  <c:v>1462.7249999999999</c:v>
                </c:pt>
                <c:pt idx="2770">
                  <c:v>1463.58</c:v>
                </c:pt>
                <c:pt idx="2771">
                  <c:v>1464.0920000000001</c:v>
                </c:pt>
                <c:pt idx="2772">
                  <c:v>1464.9469999999999</c:v>
                </c:pt>
                <c:pt idx="2773">
                  <c:v>1465.1179999999999</c:v>
                </c:pt>
                <c:pt idx="2774">
                  <c:v>1466.143</c:v>
                </c:pt>
                <c:pt idx="2775">
                  <c:v>1466.3140000000001</c:v>
                </c:pt>
                <c:pt idx="2776">
                  <c:v>1466.143</c:v>
                </c:pt>
                <c:pt idx="2777">
                  <c:v>1466.3140000000001</c:v>
                </c:pt>
                <c:pt idx="2778">
                  <c:v>1466.6559999999999</c:v>
                </c:pt>
                <c:pt idx="2779">
                  <c:v>1466.826</c:v>
                </c:pt>
                <c:pt idx="2780">
                  <c:v>1467.1679999999999</c:v>
                </c:pt>
                <c:pt idx="2781">
                  <c:v>1468.7059999999999</c:v>
                </c:pt>
                <c:pt idx="2782">
                  <c:v>1469.731</c:v>
                </c:pt>
                <c:pt idx="2783">
                  <c:v>1470.586</c:v>
                </c:pt>
                <c:pt idx="2784">
                  <c:v>1470.415</c:v>
                </c:pt>
                <c:pt idx="2785">
                  <c:v>1470.415</c:v>
                </c:pt>
                <c:pt idx="2786">
                  <c:v>1471.269</c:v>
                </c:pt>
                <c:pt idx="2787">
                  <c:v>1471.953</c:v>
                </c:pt>
                <c:pt idx="2788">
                  <c:v>1472.124</c:v>
                </c:pt>
                <c:pt idx="2789">
                  <c:v>1472.4649999999999</c:v>
                </c:pt>
                <c:pt idx="2790">
                  <c:v>1473.1489999999999</c:v>
                </c:pt>
                <c:pt idx="2791">
                  <c:v>1473.662</c:v>
                </c:pt>
                <c:pt idx="2792">
                  <c:v>1474.345</c:v>
                </c:pt>
                <c:pt idx="2793">
                  <c:v>1474.8579999999999</c:v>
                </c:pt>
                <c:pt idx="2794">
                  <c:v>1475.712</c:v>
                </c:pt>
                <c:pt idx="2795">
                  <c:v>1475.883</c:v>
                </c:pt>
                <c:pt idx="2796">
                  <c:v>1475.883</c:v>
                </c:pt>
                <c:pt idx="2797">
                  <c:v>1476.2249999999999</c:v>
                </c:pt>
                <c:pt idx="2798">
                  <c:v>1477.079</c:v>
                </c:pt>
                <c:pt idx="2799">
                  <c:v>1477.25</c:v>
                </c:pt>
                <c:pt idx="2800">
                  <c:v>1477.7629999999999</c:v>
                </c:pt>
                <c:pt idx="2801">
                  <c:v>1478.104</c:v>
                </c:pt>
                <c:pt idx="2802">
                  <c:v>1478.4459999999999</c:v>
                </c:pt>
                <c:pt idx="2803">
                  <c:v>1478.617</c:v>
                </c:pt>
                <c:pt idx="2804">
                  <c:v>1479.3009999999999</c:v>
                </c:pt>
                <c:pt idx="2805">
                  <c:v>1479.6420000000001</c:v>
                </c:pt>
                <c:pt idx="2806">
                  <c:v>1480.326</c:v>
                </c:pt>
                <c:pt idx="2807">
                  <c:v>1480.326</c:v>
                </c:pt>
                <c:pt idx="2808">
                  <c:v>1480.8389999999999</c:v>
                </c:pt>
                <c:pt idx="2809">
                  <c:v>1481.3510000000001</c:v>
                </c:pt>
                <c:pt idx="2810">
                  <c:v>1481.693</c:v>
                </c:pt>
                <c:pt idx="2811">
                  <c:v>1482.547</c:v>
                </c:pt>
                <c:pt idx="2812">
                  <c:v>1483.7439999999999</c:v>
                </c:pt>
                <c:pt idx="2813">
                  <c:v>1484.2560000000001</c:v>
                </c:pt>
                <c:pt idx="2814">
                  <c:v>1484.2560000000001</c:v>
                </c:pt>
                <c:pt idx="2815">
                  <c:v>1484.769</c:v>
                </c:pt>
                <c:pt idx="2816">
                  <c:v>1485.7940000000001</c:v>
                </c:pt>
                <c:pt idx="2817">
                  <c:v>1487.1610000000001</c:v>
                </c:pt>
                <c:pt idx="2818">
                  <c:v>1487.3320000000001</c:v>
                </c:pt>
                <c:pt idx="2819">
                  <c:v>1488.1859999999999</c:v>
                </c:pt>
                <c:pt idx="2820">
                  <c:v>1489.0409999999999</c:v>
                </c:pt>
                <c:pt idx="2821">
                  <c:v>1489.7239999999999</c:v>
                </c:pt>
                <c:pt idx="2822">
                  <c:v>1489.895</c:v>
                </c:pt>
                <c:pt idx="2823">
                  <c:v>1490.4079999999999</c:v>
                </c:pt>
                <c:pt idx="2824">
                  <c:v>1490.579</c:v>
                </c:pt>
                <c:pt idx="2825">
                  <c:v>1490.75</c:v>
                </c:pt>
                <c:pt idx="2826">
                  <c:v>1491.433</c:v>
                </c:pt>
                <c:pt idx="2827">
                  <c:v>1492.117</c:v>
                </c:pt>
                <c:pt idx="2828">
                  <c:v>1492.287</c:v>
                </c:pt>
                <c:pt idx="2829">
                  <c:v>1492.8</c:v>
                </c:pt>
                <c:pt idx="2830">
                  <c:v>1493.1420000000001</c:v>
                </c:pt>
                <c:pt idx="2831">
                  <c:v>1493.825</c:v>
                </c:pt>
                <c:pt idx="2832">
                  <c:v>1494.338</c:v>
                </c:pt>
                <c:pt idx="2833">
                  <c:v>1495.021</c:v>
                </c:pt>
                <c:pt idx="2834">
                  <c:v>1495.3630000000001</c:v>
                </c:pt>
                <c:pt idx="2835">
                  <c:v>1495.876</c:v>
                </c:pt>
                <c:pt idx="2836">
                  <c:v>1496.73</c:v>
                </c:pt>
                <c:pt idx="2837">
                  <c:v>1497.7560000000001</c:v>
                </c:pt>
                <c:pt idx="2838">
                  <c:v>1497.7560000000001</c:v>
                </c:pt>
                <c:pt idx="2839">
                  <c:v>1497.7560000000001</c:v>
                </c:pt>
                <c:pt idx="2840">
                  <c:v>1497.0719999999999</c:v>
                </c:pt>
                <c:pt idx="2841">
                  <c:v>1497.0719999999999</c:v>
                </c:pt>
                <c:pt idx="2842">
                  <c:v>1497.2429999999999</c:v>
                </c:pt>
                <c:pt idx="2843">
                  <c:v>1498.952</c:v>
                </c:pt>
                <c:pt idx="2844">
                  <c:v>1499.806</c:v>
                </c:pt>
                <c:pt idx="2845">
                  <c:v>1499.9770000000001</c:v>
                </c:pt>
                <c:pt idx="2846">
                  <c:v>1500.319</c:v>
                </c:pt>
                <c:pt idx="2847">
                  <c:v>1501.5150000000001</c:v>
                </c:pt>
                <c:pt idx="2848">
                  <c:v>1503.0530000000001</c:v>
                </c:pt>
                <c:pt idx="2849">
                  <c:v>1503.2239999999999</c:v>
                </c:pt>
                <c:pt idx="2850">
                  <c:v>1503.5650000000001</c:v>
                </c:pt>
                <c:pt idx="2851">
                  <c:v>1504.42</c:v>
                </c:pt>
                <c:pt idx="2852">
                  <c:v>1505.1030000000001</c:v>
                </c:pt>
                <c:pt idx="2853">
                  <c:v>1505.9580000000001</c:v>
                </c:pt>
                <c:pt idx="2854">
                  <c:v>1506.1289999999999</c:v>
                </c:pt>
                <c:pt idx="2855">
                  <c:v>1507.154</c:v>
                </c:pt>
                <c:pt idx="2856">
                  <c:v>1507.837</c:v>
                </c:pt>
                <c:pt idx="2857">
                  <c:v>1507.837</c:v>
                </c:pt>
                <c:pt idx="2858">
                  <c:v>1508.1790000000001</c:v>
                </c:pt>
                <c:pt idx="2859">
                  <c:v>1508.1790000000001</c:v>
                </c:pt>
                <c:pt idx="2860">
                  <c:v>1509.375</c:v>
                </c:pt>
                <c:pt idx="2861">
                  <c:v>1510.23</c:v>
                </c:pt>
                <c:pt idx="2862">
                  <c:v>1510.5719999999999</c:v>
                </c:pt>
                <c:pt idx="2863">
                  <c:v>1510.742</c:v>
                </c:pt>
                <c:pt idx="2864">
                  <c:v>1511.0840000000001</c:v>
                </c:pt>
                <c:pt idx="2865">
                  <c:v>1511.768</c:v>
                </c:pt>
                <c:pt idx="2866">
                  <c:v>1513.306</c:v>
                </c:pt>
                <c:pt idx="2867">
                  <c:v>1513.306</c:v>
                </c:pt>
                <c:pt idx="2868">
                  <c:v>1514.16</c:v>
                </c:pt>
                <c:pt idx="2869">
                  <c:v>1514.3309999999999</c:v>
                </c:pt>
                <c:pt idx="2870">
                  <c:v>1515.1849999999999</c:v>
                </c:pt>
                <c:pt idx="2871">
                  <c:v>1515.1849999999999</c:v>
                </c:pt>
                <c:pt idx="2872">
                  <c:v>1515.527</c:v>
                </c:pt>
                <c:pt idx="2873">
                  <c:v>1515.8689999999999</c:v>
                </c:pt>
                <c:pt idx="2874">
                  <c:v>1516.211</c:v>
                </c:pt>
                <c:pt idx="2875">
                  <c:v>1516.894</c:v>
                </c:pt>
                <c:pt idx="2876">
                  <c:v>1517.4069999999999</c:v>
                </c:pt>
                <c:pt idx="2877">
                  <c:v>1517.9190000000001</c:v>
                </c:pt>
                <c:pt idx="2878">
                  <c:v>1518.6030000000001</c:v>
                </c:pt>
                <c:pt idx="2879">
                  <c:v>1518.9449999999999</c:v>
                </c:pt>
                <c:pt idx="2880">
                  <c:v>1519.799</c:v>
                </c:pt>
                <c:pt idx="2881">
                  <c:v>1520.1410000000001</c:v>
                </c:pt>
                <c:pt idx="2882">
                  <c:v>1520.3119999999999</c:v>
                </c:pt>
                <c:pt idx="2883">
                  <c:v>1520.8240000000001</c:v>
                </c:pt>
                <c:pt idx="2884">
                  <c:v>1521.337</c:v>
                </c:pt>
                <c:pt idx="2885">
                  <c:v>1521.6790000000001</c:v>
                </c:pt>
                <c:pt idx="2886">
                  <c:v>1522.191</c:v>
                </c:pt>
                <c:pt idx="2887">
                  <c:v>1522.875</c:v>
                </c:pt>
                <c:pt idx="2888">
                  <c:v>1522.875</c:v>
                </c:pt>
                <c:pt idx="2889">
                  <c:v>1523.2170000000001</c:v>
                </c:pt>
                <c:pt idx="2890">
                  <c:v>1523.558</c:v>
                </c:pt>
                <c:pt idx="2891">
                  <c:v>1524.5840000000001</c:v>
                </c:pt>
                <c:pt idx="2892">
                  <c:v>1525.2670000000001</c:v>
                </c:pt>
                <c:pt idx="2893">
                  <c:v>1525.096</c:v>
                </c:pt>
                <c:pt idx="2894">
                  <c:v>1525.096</c:v>
                </c:pt>
                <c:pt idx="2895">
                  <c:v>1525.6089999999999</c:v>
                </c:pt>
                <c:pt idx="2896">
                  <c:v>1526.463</c:v>
                </c:pt>
                <c:pt idx="2897">
                  <c:v>1526.8050000000001</c:v>
                </c:pt>
                <c:pt idx="2898">
                  <c:v>1526.9760000000001</c:v>
                </c:pt>
                <c:pt idx="2899">
                  <c:v>1527.489</c:v>
                </c:pt>
                <c:pt idx="2900">
                  <c:v>1527.83</c:v>
                </c:pt>
                <c:pt idx="2901">
                  <c:v>1528.6849999999999</c:v>
                </c:pt>
                <c:pt idx="2902">
                  <c:v>1529.3679999999999</c:v>
                </c:pt>
                <c:pt idx="2903">
                  <c:v>1529.539</c:v>
                </c:pt>
                <c:pt idx="2904">
                  <c:v>1529.1969999999999</c:v>
                </c:pt>
                <c:pt idx="2905">
                  <c:v>1530.393</c:v>
                </c:pt>
                <c:pt idx="2906">
                  <c:v>1530.7349999999999</c:v>
                </c:pt>
                <c:pt idx="2907">
                  <c:v>1531.76</c:v>
                </c:pt>
                <c:pt idx="2908">
                  <c:v>1532.9570000000001</c:v>
                </c:pt>
                <c:pt idx="2909">
                  <c:v>1533.298</c:v>
                </c:pt>
                <c:pt idx="2910">
                  <c:v>1533.4690000000001</c:v>
                </c:pt>
                <c:pt idx="2911">
                  <c:v>1534.4949999999999</c:v>
                </c:pt>
                <c:pt idx="2912">
                  <c:v>1535.1780000000001</c:v>
                </c:pt>
                <c:pt idx="2913">
                  <c:v>1536.0319999999999</c:v>
                </c:pt>
                <c:pt idx="2914">
                  <c:v>1536.5450000000001</c:v>
                </c:pt>
                <c:pt idx="2915">
                  <c:v>1536.5450000000001</c:v>
                </c:pt>
                <c:pt idx="2916">
                  <c:v>1536.374</c:v>
                </c:pt>
                <c:pt idx="2917">
                  <c:v>1537.4</c:v>
                </c:pt>
                <c:pt idx="2918">
                  <c:v>1538.425</c:v>
                </c:pt>
                <c:pt idx="2919">
                  <c:v>1539.45</c:v>
                </c:pt>
                <c:pt idx="2920">
                  <c:v>1540.134</c:v>
                </c:pt>
                <c:pt idx="2921">
                  <c:v>1541.1590000000001</c:v>
                </c:pt>
                <c:pt idx="2922">
                  <c:v>1541.501</c:v>
                </c:pt>
                <c:pt idx="2923">
                  <c:v>1541.501</c:v>
                </c:pt>
                <c:pt idx="2924">
                  <c:v>1542.184</c:v>
                </c:pt>
                <c:pt idx="2925">
                  <c:v>1543.039</c:v>
                </c:pt>
                <c:pt idx="2926">
                  <c:v>1543.722</c:v>
                </c:pt>
                <c:pt idx="2927">
                  <c:v>1543.722</c:v>
                </c:pt>
                <c:pt idx="2928">
                  <c:v>1543.893</c:v>
                </c:pt>
                <c:pt idx="2929">
                  <c:v>1544.7470000000001</c:v>
                </c:pt>
                <c:pt idx="2930">
                  <c:v>1546.114</c:v>
                </c:pt>
                <c:pt idx="2931">
                  <c:v>1546.114</c:v>
                </c:pt>
                <c:pt idx="2932">
                  <c:v>1546.2850000000001</c:v>
                </c:pt>
                <c:pt idx="2933">
                  <c:v>1546.114</c:v>
                </c:pt>
                <c:pt idx="2934">
                  <c:v>1546.4559999999999</c:v>
                </c:pt>
                <c:pt idx="2935">
                  <c:v>1547.14</c:v>
                </c:pt>
                <c:pt idx="2936">
                  <c:v>1548.165</c:v>
                </c:pt>
                <c:pt idx="2937">
                  <c:v>1548.5070000000001</c:v>
                </c:pt>
                <c:pt idx="2938">
                  <c:v>1548.848</c:v>
                </c:pt>
                <c:pt idx="2939">
                  <c:v>1549.19</c:v>
                </c:pt>
                <c:pt idx="2940">
                  <c:v>1549.874</c:v>
                </c:pt>
                <c:pt idx="2941">
                  <c:v>1550.0450000000001</c:v>
                </c:pt>
                <c:pt idx="2942">
                  <c:v>1550.2149999999999</c:v>
                </c:pt>
                <c:pt idx="2943">
                  <c:v>1551.412</c:v>
                </c:pt>
                <c:pt idx="2944">
                  <c:v>1552.4369999999999</c:v>
                </c:pt>
                <c:pt idx="2945">
                  <c:v>1552.779</c:v>
                </c:pt>
                <c:pt idx="2946">
                  <c:v>1553.633</c:v>
                </c:pt>
                <c:pt idx="2947">
                  <c:v>1554.146</c:v>
                </c:pt>
                <c:pt idx="2948">
                  <c:v>1554.6579999999999</c:v>
                </c:pt>
                <c:pt idx="2949">
                  <c:v>1555.3420000000001</c:v>
                </c:pt>
                <c:pt idx="2950">
                  <c:v>1555.854</c:v>
                </c:pt>
                <c:pt idx="2951">
                  <c:v>1556.0250000000001</c:v>
                </c:pt>
                <c:pt idx="2952">
                  <c:v>1557.0509999999999</c:v>
                </c:pt>
                <c:pt idx="2953">
                  <c:v>1557.5630000000001</c:v>
                </c:pt>
                <c:pt idx="2954">
                  <c:v>1558.076</c:v>
                </c:pt>
                <c:pt idx="2955">
                  <c:v>1558.076</c:v>
                </c:pt>
                <c:pt idx="2956">
                  <c:v>1559.9559999999999</c:v>
                </c:pt>
                <c:pt idx="2957">
                  <c:v>1561.152</c:v>
                </c:pt>
                <c:pt idx="2958">
                  <c:v>1562.0060000000001</c:v>
                </c:pt>
                <c:pt idx="2959">
                  <c:v>1562.348</c:v>
                </c:pt>
                <c:pt idx="2960">
                  <c:v>1562.69</c:v>
                </c:pt>
                <c:pt idx="2961">
                  <c:v>1563.202</c:v>
                </c:pt>
                <c:pt idx="2962">
                  <c:v>1563.7149999999999</c:v>
                </c:pt>
                <c:pt idx="2963">
                  <c:v>1564.74</c:v>
                </c:pt>
                <c:pt idx="2964">
                  <c:v>1565.2529999999999</c:v>
                </c:pt>
                <c:pt idx="2965">
                  <c:v>1565.0820000000001</c:v>
                </c:pt>
                <c:pt idx="2966">
                  <c:v>1566.107</c:v>
                </c:pt>
                <c:pt idx="2967">
                  <c:v>1566.962</c:v>
                </c:pt>
                <c:pt idx="2968">
                  <c:v>1567.3030000000001</c:v>
                </c:pt>
                <c:pt idx="2969">
                  <c:v>1568.329</c:v>
                </c:pt>
                <c:pt idx="2970">
                  <c:v>1568.67</c:v>
                </c:pt>
                <c:pt idx="2971">
                  <c:v>1569.354</c:v>
                </c:pt>
                <c:pt idx="2972">
                  <c:v>1570.55</c:v>
                </c:pt>
                <c:pt idx="2973">
                  <c:v>1570.3789999999999</c:v>
                </c:pt>
                <c:pt idx="2974">
                  <c:v>1570.721</c:v>
                </c:pt>
                <c:pt idx="2975">
                  <c:v>1571.575</c:v>
                </c:pt>
                <c:pt idx="2976">
                  <c:v>1571.575</c:v>
                </c:pt>
                <c:pt idx="2977">
                  <c:v>1572.6010000000001</c:v>
                </c:pt>
                <c:pt idx="2978">
                  <c:v>1573.2840000000001</c:v>
                </c:pt>
                <c:pt idx="2979">
                  <c:v>1572.6010000000001</c:v>
                </c:pt>
                <c:pt idx="2980">
                  <c:v>1572.942</c:v>
                </c:pt>
                <c:pt idx="2981">
                  <c:v>1573.797</c:v>
                </c:pt>
                <c:pt idx="2982">
                  <c:v>1574.309</c:v>
                </c:pt>
                <c:pt idx="2983">
                  <c:v>1575.164</c:v>
                </c:pt>
                <c:pt idx="2984">
                  <c:v>1575.5060000000001</c:v>
                </c:pt>
                <c:pt idx="2985">
                  <c:v>1576.36</c:v>
                </c:pt>
                <c:pt idx="2986">
                  <c:v>1577.556</c:v>
                </c:pt>
                <c:pt idx="2987">
                  <c:v>1578.5809999999999</c:v>
                </c:pt>
                <c:pt idx="2988">
                  <c:v>1580.1189999999999</c:v>
                </c:pt>
                <c:pt idx="2989">
                  <c:v>1580.1189999999999</c:v>
                </c:pt>
                <c:pt idx="2990">
                  <c:v>1579.9480000000001</c:v>
                </c:pt>
                <c:pt idx="2991">
                  <c:v>1580.29</c:v>
                </c:pt>
                <c:pt idx="2992">
                  <c:v>1581.3150000000001</c:v>
                </c:pt>
                <c:pt idx="2993">
                  <c:v>1581.6569999999999</c:v>
                </c:pt>
                <c:pt idx="2994">
                  <c:v>1581.999</c:v>
                </c:pt>
                <c:pt idx="2995">
                  <c:v>1582.682</c:v>
                </c:pt>
                <c:pt idx="2996">
                  <c:v>1584.05</c:v>
                </c:pt>
                <c:pt idx="2997">
                  <c:v>1584.904</c:v>
                </c:pt>
                <c:pt idx="2998">
                  <c:v>1585.075</c:v>
                </c:pt>
                <c:pt idx="2999">
                  <c:v>1585.758</c:v>
                </c:pt>
                <c:pt idx="3000">
                  <c:v>1585.9290000000001</c:v>
                </c:pt>
                <c:pt idx="3001">
                  <c:v>1586.271</c:v>
                </c:pt>
                <c:pt idx="3002">
                  <c:v>1586.7840000000001</c:v>
                </c:pt>
                <c:pt idx="3003">
                  <c:v>1587.125</c:v>
                </c:pt>
                <c:pt idx="3004">
                  <c:v>1587.4670000000001</c:v>
                </c:pt>
                <c:pt idx="3005">
                  <c:v>1587.809</c:v>
                </c:pt>
                <c:pt idx="3006">
                  <c:v>1588.492</c:v>
                </c:pt>
                <c:pt idx="3007">
                  <c:v>1589.1759999999999</c:v>
                </c:pt>
                <c:pt idx="3008">
                  <c:v>1590.03</c:v>
                </c:pt>
                <c:pt idx="3009">
                  <c:v>1590.885</c:v>
                </c:pt>
                <c:pt idx="3010">
                  <c:v>1591.056</c:v>
                </c:pt>
                <c:pt idx="3011">
                  <c:v>1592.0809999999999</c:v>
                </c:pt>
                <c:pt idx="3012">
                  <c:v>1592.9349999999999</c:v>
                </c:pt>
                <c:pt idx="3013">
                  <c:v>1593.106</c:v>
                </c:pt>
                <c:pt idx="3014">
                  <c:v>1593.79</c:v>
                </c:pt>
                <c:pt idx="3015">
                  <c:v>1594.1310000000001</c:v>
                </c:pt>
                <c:pt idx="3016">
                  <c:v>1594.9860000000001</c:v>
                </c:pt>
                <c:pt idx="3017">
                  <c:v>1595.1569999999999</c:v>
                </c:pt>
                <c:pt idx="3018">
                  <c:v>1595.84</c:v>
                </c:pt>
                <c:pt idx="3019">
                  <c:v>1596.182</c:v>
                </c:pt>
                <c:pt idx="3020">
                  <c:v>1597.0360000000001</c:v>
                </c:pt>
                <c:pt idx="3021">
                  <c:v>1597.72</c:v>
                </c:pt>
                <c:pt idx="3022">
                  <c:v>1597.72</c:v>
                </c:pt>
                <c:pt idx="3023">
                  <c:v>1598.0619999999999</c:v>
                </c:pt>
                <c:pt idx="3024">
                  <c:v>1598.9159999999999</c:v>
                </c:pt>
                <c:pt idx="3025">
                  <c:v>1600.1120000000001</c:v>
                </c:pt>
                <c:pt idx="3026">
                  <c:v>1601.479</c:v>
                </c:pt>
                <c:pt idx="3027">
                  <c:v>1602.163</c:v>
                </c:pt>
                <c:pt idx="3028">
                  <c:v>1602.5050000000001</c:v>
                </c:pt>
                <c:pt idx="3029">
                  <c:v>1602.5050000000001</c:v>
                </c:pt>
                <c:pt idx="3030">
                  <c:v>1603.0170000000001</c:v>
                </c:pt>
                <c:pt idx="3031">
                  <c:v>1603.53</c:v>
                </c:pt>
                <c:pt idx="3032">
                  <c:v>1604.5550000000001</c:v>
                </c:pt>
                <c:pt idx="3033">
                  <c:v>1605.58</c:v>
                </c:pt>
                <c:pt idx="3034">
                  <c:v>1605.922</c:v>
                </c:pt>
                <c:pt idx="3035">
                  <c:v>1606.7760000000001</c:v>
                </c:pt>
                <c:pt idx="3036">
                  <c:v>1606.9469999999999</c:v>
                </c:pt>
                <c:pt idx="3037">
                  <c:v>1607.8019999999999</c:v>
                </c:pt>
                <c:pt idx="3038">
                  <c:v>1608.143</c:v>
                </c:pt>
                <c:pt idx="3039">
                  <c:v>1608.143</c:v>
                </c:pt>
                <c:pt idx="3040">
                  <c:v>1608.998</c:v>
                </c:pt>
                <c:pt idx="3041">
                  <c:v>1609.51</c:v>
                </c:pt>
                <c:pt idx="3042">
                  <c:v>1610.194</c:v>
                </c:pt>
                <c:pt idx="3043">
                  <c:v>1610.8779999999999</c:v>
                </c:pt>
                <c:pt idx="3044">
                  <c:v>1611.2190000000001</c:v>
                </c:pt>
                <c:pt idx="3045">
                  <c:v>1612.586</c:v>
                </c:pt>
                <c:pt idx="3046">
                  <c:v>1612.2449999999999</c:v>
                </c:pt>
                <c:pt idx="3047">
                  <c:v>1612.0740000000001</c:v>
                </c:pt>
                <c:pt idx="3048">
                  <c:v>1613.0989999999999</c:v>
                </c:pt>
                <c:pt idx="3049">
                  <c:v>1613.7819999999999</c:v>
                </c:pt>
                <c:pt idx="3050">
                  <c:v>1614.124</c:v>
                </c:pt>
                <c:pt idx="3051">
                  <c:v>1614.4659999999999</c:v>
                </c:pt>
                <c:pt idx="3052">
                  <c:v>1614.979</c:v>
                </c:pt>
                <c:pt idx="3053">
                  <c:v>1615.32</c:v>
                </c:pt>
                <c:pt idx="3054">
                  <c:v>1616.175</c:v>
                </c:pt>
                <c:pt idx="3055">
                  <c:v>1617.029</c:v>
                </c:pt>
                <c:pt idx="3056">
                  <c:v>1617.3710000000001</c:v>
                </c:pt>
                <c:pt idx="3057">
                  <c:v>1618.0540000000001</c:v>
                </c:pt>
                <c:pt idx="3058">
                  <c:v>1618.396</c:v>
                </c:pt>
                <c:pt idx="3059">
                  <c:v>1618.567</c:v>
                </c:pt>
                <c:pt idx="3060">
                  <c:v>1619.422</c:v>
                </c:pt>
                <c:pt idx="3061">
                  <c:v>1620.4469999999999</c:v>
                </c:pt>
                <c:pt idx="3062">
                  <c:v>1621.13</c:v>
                </c:pt>
                <c:pt idx="3063">
                  <c:v>1621.9849999999999</c:v>
                </c:pt>
                <c:pt idx="3064">
                  <c:v>1623.3520000000001</c:v>
                </c:pt>
                <c:pt idx="3065">
                  <c:v>1623.864</c:v>
                </c:pt>
                <c:pt idx="3066">
                  <c:v>1624.377</c:v>
                </c:pt>
                <c:pt idx="3067">
                  <c:v>1624.548</c:v>
                </c:pt>
                <c:pt idx="3068">
                  <c:v>1624.89</c:v>
                </c:pt>
                <c:pt idx="3069">
                  <c:v>1625.5730000000001</c:v>
                </c:pt>
                <c:pt idx="3070">
                  <c:v>1625.5730000000001</c:v>
                </c:pt>
                <c:pt idx="3071">
                  <c:v>1625.7439999999999</c:v>
                </c:pt>
                <c:pt idx="3072">
                  <c:v>1627.2819999999999</c:v>
                </c:pt>
                <c:pt idx="3073">
                  <c:v>1627.624</c:v>
                </c:pt>
                <c:pt idx="3074">
                  <c:v>1628.4780000000001</c:v>
                </c:pt>
                <c:pt idx="3075">
                  <c:v>1628.6489999999999</c:v>
                </c:pt>
                <c:pt idx="3076">
                  <c:v>1629.162</c:v>
                </c:pt>
                <c:pt idx="3077">
                  <c:v>1629.674</c:v>
                </c:pt>
                <c:pt idx="3078">
                  <c:v>1630.3579999999999</c:v>
                </c:pt>
                <c:pt idx="3079">
                  <c:v>1630.7</c:v>
                </c:pt>
                <c:pt idx="3080">
                  <c:v>1631.212</c:v>
                </c:pt>
                <c:pt idx="3081">
                  <c:v>1631.383</c:v>
                </c:pt>
                <c:pt idx="3082">
                  <c:v>1631.896</c:v>
                </c:pt>
                <c:pt idx="3083">
                  <c:v>1632.75</c:v>
                </c:pt>
                <c:pt idx="3084">
                  <c:v>1633.0920000000001</c:v>
                </c:pt>
                <c:pt idx="3085">
                  <c:v>1634.117</c:v>
                </c:pt>
                <c:pt idx="3086">
                  <c:v>1634.4590000000001</c:v>
                </c:pt>
                <c:pt idx="3087">
                  <c:v>1635.3130000000001</c:v>
                </c:pt>
                <c:pt idx="3088">
                  <c:v>1635.655</c:v>
                </c:pt>
                <c:pt idx="3089">
                  <c:v>1635.655</c:v>
                </c:pt>
                <c:pt idx="3090">
                  <c:v>1636.1679999999999</c:v>
                </c:pt>
                <c:pt idx="3091">
                  <c:v>1636.8510000000001</c:v>
                </c:pt>
                <c:pt idx="3092">
                  <c:v>1637.876</c:v>
                </c:pt>
                <c:pt idx="3093">
                  <c:v>1638.2180000000001</c:v>
                </c:pt>
                <c:pt idx="3094">
                  <c:v>1639.0730000000001</c:v>
                </c:pt>
                <c:pt idx="3095">
                  <c:v>1639.7560000000001</c:v>
                </c:pt>
                <c:pt idx="3096">
                  <c:v>1640.098</c:v>
                </c:pt>
                <c:pt idx="3097">
                  <c:v>1640.61</c:v>
                </c:pt>
                <c:pt idx="3098">
                  <c:v>1640.7809999999999</c:v>
                </c:pt>
                <c:pt idx="3099">
                  <c:v>1641.2940000000001</c:v>
                </c:pt>
                <c:pt idx="3100">
                  <c:v>1642.1479999999999</c:v>
                </c:pt>
                <c:pt idx="3101">
                  <c:v>1641.9780000000001</c:v>
                </c:pt>
                <c:pt idx="3102">
                  <c:v>1642.6610000000001</c:v>
                </c:pt>
                <c:pt idx="3103">
                  <c:v>1642.8320000000001</c:v>
                </c:pt>
                <c:pt idx="3104">
                  <c:v>1643.857</c:v>
                </c:pt>
                <c:pt idx="3105">
                  <c:v>1643.857</c:v>
                </c:pt>
                <c:pt idx="3106">
                  <c:v>1644.8820000000001</c:v>
                </c:pt>
                <c:pt idx="3107">
                  <c:v>1646.079</c:v>
                </c:pt>
                <c:pt idx="3108">
                  <c:v>1646.079</c:v>
                </c:pt>
                <c:pt idx="3109">
                  <c:v>1646.079</c:v>
                </c:pt>
                <c:pt idx="3110">
                  <c:v>1647.4459999999999</c:v>
                </c:pt>
                <c:pt idx="3111">
                  <c:v>1647.9580000000001</c:v>
                </c:pt>
                <c:pt idx="3112">
                  <c:v>1648.1289999999999</c:v>
                </c:pt>
                <c:pt idx="3113">
                  <c:v>1648.9839999999999</c:v>
                </c:pt>
                <c:pt idx="3114">
                  <c:v>1650.18</c:v>
                </c:pt>
                <c:pt idx="3115">
                  <c:v>1651.0340000000001</c:v>
                </c:pt>
                <c:pt idx="3116">
                  <c:v>1651.547</c:v>
                </c:pt>
                <c:pt idx="3117">
                  <c:v>1652.7429999999999</c:v>
                </c:pt>
                <c:pt idx="3118">
                  <c:v>1653.4269999999999</c:v>
                </c:pt>
                <c:pt idx="3119">
                  <c:v>1653.9390000000001</c:v>
                </c:pt>
                <c:pt idx="3120">
                  <c:v>1653.768</c:v>
                </c:pt>
                <c:pt idx="3121">
                  <c:v>1653.4269999999999</c:v>
                </c:pt>
                <c:pt idx="3122">
                  <c:v>1654.11</c:v>
                </c:pt>
                <c:pt idx="3123">
                  <c:v>1654.9639999999999</c:v>
                </c:pt>
                <c:pt idx="3124">
                  <c:v>1655.6479999999999</c:v>
                </c:pt>
                <c:pt idx="3125">
                  <c:v>1655.99</c:v>
                </c:pt>
                <c:pt idx="3126">
                  <c:v>1656.3309999999999</c:v>
                </c:pt>
                <c:pt idx="3127">
                  <c:v>1657.0150000000001</c:v>
                </c:pt>
                <c:pt idx="3128">
                  <c:v>1658.895</c:v>
                </c:pt>
                <c:pt idx="3129">
                  <c:v>1659.4069999999999</c:v>
                </c:pt>
                <c:pt idx="3130">
                  <c:v>1659.92</c:v>
                </c:pt>
                <c:pt idx="3131">
                  <c:v>1660.432</c:v>
                </c:pt>
                <c:pt idx="3132">
                  <c:v>1660.9449999999999</c:v>
                </c:pt>
                <c:pt idx="3133">
                  <c:v>1661.97</c:v>
                </c:pt>
                <c:pt idx="3134">
                  <c:v>1662.825</c:v>
                </c:pt>
                <c:pt idx="3135">
                  <c:v>1663.1669999999999</c:v>
                </c:pt>
                <c:pt idx="3136">
                  <c:v>1663.85</c:v>
                </c:pt>
                <c:pt idx="3137">
                  <c:v>1664.875</c:v>
                </c:pt>
                <c:pt idx="3138">
                  <c:v>1664.704</c:v>
                </c:pt>
                <c:pt idx="3139">
                  <c:v>1664.875</c:v>
                </c:pt>
                <c:pt idx="3140">
                  <c:v>1665.3879999999999</c:v>
                </c:pt>
                <c:pt idx="3141">
                  <c:v>1665.9010000000001</c:v>
                </c:pt>
                <c:pt idx="3142">
                  <c:v>1666.9259999999999</c:v>
                </c:pt>
                <c:pt idx="3143">
                  <c:v>1667.78</c:v>
                </c:pt>
                <c:pt idx="3144">
                  <c:v>1668.9760000000001</c:v>
                </c:pt>
                <c:pt idx="3145">
                  <c:v>1669.318</c:v>
                </c:pt>
                <c:pt idx="3146">
                  <c:v>1669.318</c:v>
                </c:pt>
                <c:pt idx="3147">
                  <c:v>1669.66</c:v>
                </c:pt>
                <c:pt idx="3148">
                  <c:v>1670.173</c:v>
                </c:pt>
                <c:pt idx="3149">
                  <c:v>1670.5139999999999</c:v>
                </c:pt>
                <c:pt idx="3150">
                  <c:v>1670.6849999999999</c:v>
                </c:pt>
                <c:pt idx="3151">
                  <c:v>1670.856</c:v>
                </c:pt>
                <c:pt idx="3152">
                  <c:v>1671.1980000000001</c:v>
                </c:pt>
                <c:pt idx="3153">
                  <c:v>1671.8810000000001</c:v>
                </c:pt>
                <c:pt idx="3154">
                  <c:v>1672.394</c:v>
                </c:pt>
                <c:pt idx="3155">
                  <c:v>1673.078</c:v>
                </c:pt>
                <c:pt idx="3156">
                  <c:v>1673.078</c:v>
                </c:pt>
                <c:pt idx="3157">
                  <c:v>1673.4190000000001</c:v>
                </c:pt>
                <c:pt idx="3158">
                  <c:v>1674.1030000000001</c:v>
                </c:pt>
                <c:pt idx="3159">
                  <c:v>1674.4449999999999</c:v>
                </c:pt>
                <c:pt idx="3160">
                  <c:v>1675.1279999999999</c:v>
                </c:pt>
                <c:pt idx="3161">
                  <c:v>1675.47</c:v>
                </c:pt>
                <c:pt idx="3162">
                  <c:v>1676.3240000000001</c:v>
                </c:pt>
                <c:pt idx="3163">
                  <c:v>1676.6659999999999</c:v>
                </c:pt>
                <c:pt idx="3164">
                  <c:v>1677.8620000000001</c:v>
                </c:pt>
                <c:pt idx="3165">
                  <c:v>1678.204</c:v>
                </c:pt>
                <c:pt idx="3166">
                  <c:v>1677.3489999999999</c:v>
                </c:pt>
                <c:pt idx="3167">
                  <c:v>1677.3489999999999</c:v>
                </c:pt>
                <c:pt idx="3168">
                  <c:v>1678.7170000000001</c:v>
                </c:pt>
                <c:pt idx="3169">
                  <c:v>1678.8869999999999</c:v>
                </c:pt>
                <c:pt idx="3170">
                  <c:v>1679.913</c:v>
                </c:pt>
                <c:pt idx="3171">
                  <c:v>1680.425</c:v>
                </c:pt>
                <c:pt idx="3172">
                  <c:v>1681.1089999999999</c:v>
                </c:pt>
                <c:pt idx="3173">
                  <c:v>1681.6210000000001</c:v>
                </c:pt>
                <c:pt idx="3174">
                  <c:v>1682.3050000000001</c:v>
                </c:pt>
                <c:pt idx="3175">
                  <c:v>1683.8430000000001</c:v>
                </c:pt>
                <c:pt idx="3176">
                  <c:v>1685.039</c:v>
                </c:pt>
                <c:pt idx="3177">
                  <c:v>1685.723</c:v>
                </c:pt>
                <c:pt idx="3178">
                  <c:v>1685.894</c:v>
                </c:pt>
                <c:pt idx="3179">
                  <c:v>1686.2349999999999</c:v>
                </c:pt>
                <c:pt idx="3180">
                  <c:v>1687.6020000000001</c:v>
                </c:pt>
                <c:pt idx="3181">
                  <c:v>1688.6279999999999</c:v>
                </c:pt>
                <c:pt idx="3182">
                  <c:v>1688.9690000000001</c:v>
                </c:pt>
                <c:pt idx="3183">
                  <c:v>1689.14</c:v>
                </c:pt>
                <c:pt idx="3184">
                  <c:v>1689.8240000000001</c:v>
                </c:pt>
                <c:pt idx="3185">
                  <c:v>1690.336</c:v>
                </c:pt>
                <c:pt idx="3186">
                  <c:v>1690.8489999999999</c:v>
                </c:pt>
                <c:pt idx="3187">
                  <c:v>1691.874</c:v>
                </c:pt>
                <c:pt idx="3188">
                  <c:v>1692.3869999999999</c:v>
                </c:pt>
                <c:pt idx="3189">
                  <c:v>1692.729</c:v>
                </c:pt>
                <c:pt idx="3190">
                  <c:v>1693.412</c:v>
                </c:pt>
                <c:pt idx="3191">
                  <c:v>1694.95</c:v>
                </c:pt>
                <c:pt idx="3192">
                  <c:v>1695.463</c:v>
                </c:pt>
                <c:pt idx="3193">
                  <c:v>1696.4880000000001</c:v>
                </c:pt>
                <c:pt idx="3194">
                  <c:v>1697.172</c:v>
                </c:pt>
                <c:pt idx="3195">
                  <c:v>1698.0260000000001</c:v>
                </c:pt>
                <c:pt idx="3196">
                  <c:v>1698.3679999999999</c:v>
                </c:pt>
                <c:pt idx="3197">
                  <c:v>1699.393</c:v>
                </c:pt>
                <c:pt idx="3198">
                  <c:v>1700.2470000000001</c:v>
                </c:pt>
                <c:pt idx="3199">
                  <c:v>1700.4179999999999</c:v>
                </c:pt>
                <c:pt idx="3200">
                  <c:v>1700.76</c:v>
                </c:pt>
                <c:pt idx="3201">
                  <c:v>1701.443</c:v>
                </c:pt>
                <c:pt idx="3202">
                  <c:v>1702.64</c:v>
                </c:pt>
                <c:pt idx="3203">
                  <c:v>1702.8109999999999</c:v>
                </c:pt>
                <c:pt idx="3204">
                  <c:v>1704.0070000000001</c:v>
                </c:pt>
                <c:pt idx="3205">
                  <c:v>1705.203</c:v>
                </c:pt>
                <c:pt idx="3206">
                  <c:v>1705.5450000000001</c:v>
                </c:pt>
                <c:pt idx="3207">
                  <c:v>1706.2280000000001</c:v>
                </c:pt>
                <c:pt idx="3208">
                  <c:v>1707.7660000000001</c:v>
                </c:pt>
                <c:pt idx="3209">
                  <c:v>1708.1079999999999</c:v>
                </c:pt>
                <c:pt idx="3210">
                  <c:v>1708.62</c:v>
                </c:pt>
                <c:pt idx="3211">
                  <c:v>1709.4749999999999</c:v>
                </c:pt>
                <c:pt idx="3212">
                  <c:v>1709.9870000000001</c:v>
                </c:pt>
                <c:pt idx="3213">
                  <c:v>1710.671</c:v>
                </c:pt>
                <c:pt idx="3214">
                  <c:v>1711.6959999999999</c:v>
                </c:pt>
                <c:pt idx="3215">
                  <c:v>1712.8920000000001</c:v>
                </c:pt>
                <c:pt idx="3216">
                  <c:v>1713.2339999999999</c:v>
                </c:pt>
                <c:pt idx="3217">
                  <c:v>1714.0889999999999</c:v>
                </c:pt>
                <c:pt idx="3218">
                  <c:v>1714.943</c:v>
                </c:pt>
                <c:pt idx="3219">
                  <c:v>1715.2850000000001</c:v>
                </c:pt>
                <c:pt idx="3220">
                  <c:v>1715.626</c:v>
                </c:pt>
                <c:pt idx="3221">
                  <c:v>1716.1389999999999</c:v>
                </c:pt>
                <c:pt idx="3222">
                  <c:v>1716.8230000000001</c:v>
                </c:pt>
                <c:pt idx="3223">
                  <c:v>1718.702</c:v>
                </c:pt>
                <c:pt idx="3224">
                  <c:v>1720.4110000000001</c:v>
                </c:pt>
                <c:pt idx="3225">
                  <c:v>1720.4110000000001</c:v>
                </c:pt>
                <c:pt idx="3226">
                  <c:v>1721.095</c:v>
                </c:pt>
                <c:pt idx="3227">
                  <c:v>1721.4359999999999</c:v>
                </c:pt>
                <c:pt idx="3228">
                  <c:v>1721.095</c:v>
                </c:pt>
                <c:pt idx="3229">
                  <c:v>1721.778</c:v>
                </c:pt>
                <c:pt idx="3230">
                  <c:v>1722.462</c:v>
                </c:pt>
                <c:pt idx="3231">
                  <c:v>1723.4870000000001</c:v>
                </c:pt>
                <c:pt idx="3232">
                  <c:v>1724</c:v>
                </c:pt>
                <c:pt idx="3233">
                  <c:v>1724.17</c:v>
                </c:pt>
                <c:pt idx="3234">
                  <c:v>1724.17</c:v>
                </c:pt>
                <c:pt idx="3235">
                  <c:v>1724.683</c:v>
                </c:pt>
                <c:pt idx="3236">
                  <c:v>1725.1959999999999</c:v>
                </c:pt>
                <c:pt idx="3237">
                  <c:v>1726.05</c:v>
                </c:pt>
                <c:pt idx="3238">
                  <c:v>1727.075</c:v>
                </c:pt>
                <c:pt idx="3239">
                  <c:v>1727.2460000000001</c:v>
                </c:pt>
                <c:pt idx="3240">
                  <c:v>1728.271</c:v>
                </c:pt>
                <c:pt idx="3241">
                  <c:v>1728.442</c:v>
                </c:pt>
                <c:pt idx="3242">
                  <c:v>1729.297</c:v>
                </c:pt>
                <c:pt idx="3243">
                  <c:v>1729.98</c:v>
                </c:pt>
                <c:pt idx="3244">
                  <c:v>1730.3219999999999</c:v>
                </c:pt>
                <c:pt idx="3245">
                  <c:v>1731.1769999999999</c:v>
                </c:pt>
                <c:pt idx="3246">
                  <c:v>1731.347</c:v>
                </c:pt>
                <c:pt idx="3247">
                  <c:v>1732.0309999999999</c:v>
                </c:pt>
                <c:pt idx="3248">
                  <c:v>1733.056</c:v>
                </c:pt>
                <c:pt idx="3249">
                  <c:v>1733.569</c:v>
                </c:pt>
                <c:pt idx="3250">
                  <c:v>1733.9110000000001</c:v>
                </c:pt>
                <c:pt idx="3251">
                  <c:v>1734.423</c:v>
                </c:pt>
                <c:pt idx="3252">
                  <c:v>1735.107</c:v>
                </c:pt>
                <c:pt idx="3253">
                  <c:v>1736.4739999999999</c:v>
                </c:pt>
                <c:pt idx="3254">
                  <c:v>1736.8150000000001</c:v>
                </c:pt>
                <c:pt idx="3255">
                  <c:v>1737.328</c:v>
                </c:pt>
                <c:pt idx="3256">
                  <c:v>1735.278</c:v>
                </c:pt>
                <c:pt idx="3257">
                  <c:v>1733.9110000000001</c:v>
                </c:pt>
                <c:pt idx="3258">
                  <c:v>1731.518</c:v>
                </c:pt>
                <c:pt idx="3259">
                  <c:v>1729.297</c:v>
                </c:pt>
                <c:pt idx="3260">
                  <c:v>1728.442</c:v>
                </c:pt>
                <c:pt idx="3261">
                  <c:v>1728.1010000000001</c:v>
                </c:pt>
                <c:pt idx="3262">
                  <c:v>1729.126</c:v>
                </c:pt>
                <c:pt idx="3263">
                  <c:v>1730.4929999999999</c:v>
                </c:pt>
                <c:pt idx="3264">
                  <c:v>1730.835</c:v>
                </c:pt>
                <c:pt idx="3265">
                  <c:v>1731.518</c:v>
                </c:pt>
                <c:pt idx="3266">
                  <c:v>1732.7139999999999</c:v>
                </c:pt>
                <c:pt idx="3267">
                  <c:v>1733.74</c:v>
                </c:pt>
                <c:pt idx="3268">
                  <c:v>1734.5940000000001</c:v>
                </c:pt>
                <c:pt idx="3269">
                  <c:v>1735.4480000000001</c:v>
                </c:pt>
                <c:pt idx="3270">
                  <c:v>1736.4739999999999</c:v>
                </c:pt>
                <c:pt idx="3271">
                  <c:v>1737.1569999999999</c:v>
                </c:pt>
                <c:pt idx="3272">
                  <c:v>1737.67</c:v>
                </c:pt>
                <c:pt idx="3273">
                  <c:v>1738.6949999999999</c:v>
                </c:pt>
                <c:pt idx="3274">
                  <c:v>1738.182</c:v>
                </c:pt>
                <c:pt idx="3275">
                  <c:v>1739.2080000000001</c:v>
                </c:pt>
                <c:pt idx="3276">
                  <c:v>1740.0619999999999</c:v>
                </c:pt>
                <c:pt idx="3277">
                  <c:v>1741.087</c:v>
                </c:pt>
                <c:pt idx="3278">
                  <c:v>1742.1130000000001</c:v>
                </c:pt>
                <c:pt idx="3279">
                  <c:v>1743.309</c:v>
                </c:pt>
                <c:pt idx="3280">
                  <c:v>1744.847</c:v>
                </c:pt>
                <c:pt idx="3281">
                  <c:v>1745.018</c:v>
                </c:pt>
                <c:pt idx="3282">
                  <c:v>1745.53</c:v>
                </c:pt>
                <c:pt idx="3283">
                  <c:v>1746.2139999999999</c:v>
                </c:pt>
                <c:pt idx="3284">
                  <c:v>1747.752</c:v>
                </c:pt>
                <c:pt idx="3285">
                  <c:v>1748.777</c:v>
                </c:pt>
                <c:pt idx="3286">
                  <c:v>1749.1189999999999</c:v>
                </c:pt>
                <c:pt idx="3287">
                  <c:v>1749.8019999999999</c:v>
                </c:pt>
                <c:pt idx="3288">
                  <c:v>1750.144</c:v>
                </c:pt>
                <c:pt idx="3289">
                  <c:v>1751.1690000000001</c:v>
                </c:pt>
                <c:pt idx="3290">
                  <c:v>1752.7070000000001</c:v>
                </c:pt>
                <c:pt idx="3291">
                  <c:v>1753.049</c:v>
                </c:pt>
                <c:pt idx="3292">
                  <c:v>1753.7329999999999</c:v>
                </c:pt>
                <c:pt idx="3293">
                  <c:v>1754.9290000000001</c:v>
                </c:pt>
                <c:pt idx="3294">
                  <c:v>1755.441</c:v>
                </c:pt>
                <c:pt idx="3295">
                  <c:v>1755.7829999999999</c:v>
                </c:pt>
                <c:pt idx="3296">
                  <c:v>1756.4670000000001</c:v>
                </c:pt>
                <c:pt idx="3297">
                  <c:v>1757.663</c:v>
                </c:pt>
                <c:pt idx="3298">
                  <c:v>1758.346</c:v>
                </c:pt>
                <c:pt idx="3299">
                  <c:v>1759.3710000000001</c:v>
                </c:pt>
                <c:pt idx="3300">
                  <c:v>1760.3969999999999</c:v>
                </c:pt>
                <c:pt idx="3301">
                  <c:v>1761.08</c:v>
                </c:pt>
                <c:pt idx="3302">
                  <c:v>1761.7639999999999</c:v>
                </c:pt>
                <c:pt idx="3303">
                  <c:v>1763.1310000000001</c:v>
                </c:pt>
                <c:pt idx="3304">
                  <c:v>1763.644</c:v>
                </c:pt>
                <c:pt idx="3305">
                  <c:v>1764.1559999999999</c:v>
                </c:pt>
                <c:pt idx="3306">
                  <c:v>1765.5229999999999</c:v>
                </c:pt>
                <c:pt idx="3307">
                  <c:v>1766.3779999999999</c:v>
                </c:pt>
                <c:pt idx="3308">
                  <c:v>1767.232</c:v>
                </c:pt>
                <c:pt idx="3309">
                  <c:v>1768.4280000000001</c:v>
                </c:pt>
                <c:pt idx="3310">
                  <c:v>1769.453</c:v>
                </c:pt>
                <c:pt idx="3311">
                  <c:v>1770.308</c:v>
                </c:pt>
                <c:pt idx="3312">
                  <c:v>1770.991</c:v>
                </c:pt>
                <c:pt idx="3313">
                  <c:v>1772.0170000000001</c:v>
                </c:pt>
                <c:pt idx="3314">
                  <c:v>1772.3579999999999</c:v>
                </c:pt>
                <c:pt idx="3315">
                  <c:v>1773.0419999999999</c:v>
                </c:pt>
                <c:pt idx="3316">
                  <c:v>1774.2380000000001</c:v>
                </c:pt>
                <c:pt idx="3317">
                  <c:v>1775.0920000000001</c:v>
                </c:pt>
                <c:pt idx="3318">
                  <c:v>1775.2629999999999</c:v>
                </c:pt>
                <c:pt idx="3319">
                  <c:v>1776.289</c:v>
                </c:pt>
                <c:pt idx="3320">
                  <c:v>1776.63</c:v>
                </c:pt>
                <c:pt idx="3321">
                  <c:v>1776.972</c:v>
                </c:pt>
                <c:pt idx="3322">
                  <c:v>1777.143</c:v>
                </c:pt>
                <c:pt idx="3323">
                  <c:v>1777.9970000000001</c:v>
                </c:pt>
                <c:pt idx="3324">
                  <c:v>1779.193</c:v>
                </c:pt>
                <c:pt idx="3325">
                  <c:v>1778.8520000000001</c:v>
                </c:pt>
                <c:pt idx="3326">
                  <c:v>1780.2190000000001</c:v>
                </c:pt>
                <c:pt idx="3327">
                  <c:v>1781.7570000000001</c:v>
                </c:pt>
                <c:pt idx="3328">
                  <c:v>1782.6110000000001</c:v>
                </c:pt>
                <c:pt idx="3329">
                  <c:v>1782.953</c:v>
                </c:pt>
                <c:pt idx="3330">
                  <c:v>1783.4649999999999</c:v>
                </c:pt>
                <c:pt idx="3331">
                  <c:v>1784.491</c:v>
                </c:pt>
                <c:pt idx="3332">
                  <c:v>1785.5160000000001</c:v>
                </c:pt>
                <c:pt idx="3333">
                  <c:v>1785.8579999999999</c:v>
                </c:pt>
                <c:pt idx="3334">
                  <c:v>1786.712</c:v>
                </c:pt>
                <c:pt idx="3335">
                  <c:v>1787.0540000000001</c:v>
                </c:pt>
                <c:pt idx="3336">
                  <c:v>1788.079</c:v>
                </c:pt>
                <c:pt idx="3337">
                  <c:v>1788.7629999999999</c:v>
                </c:pt>
                <c:pt idx="3338">
                  <c:v>1789.104</c:v>
                </c:pt>
                <c:pt idx="3339">
                  <c:v>1790.472</c:v>
                </c:pt>
                <c:pt idx="3340">
                  <c:v>1792.009</c:v>
                </c:pt>
                <c:pt idx="3341">
                  <c:v>1792.3510000000001</c:v>
                </c:pt>
                <c:pt idx="3342">
                  <c:v>1793.2059999999999</c:v>
                </c:pt>
                <c:pt idx="3343">
                  <c:v>1793.376</c:v>
                </c:pt>
                <c:pt idx="3344">
                  <c:v>1794.231</c:v>
                </c:pt>
                <c:pt idx="3345">
                  <c:v>1795.2560000000001</c:v>
                </c:pt>
                <c:pt idx="3346">
                  <c:v>1797.136</c:v>
                </c:pt>
                <c:pt idx="3347">
                  <c:v>1797.4780000000001</c:v>
                </c:pt>
                <c:pt idx="3348">
                  <c:v>1798.3320000000001</c:v>
                </c:pt>
                <c:pt idx="3349">
                  <c:v>1798.5029999999999</c:v>
                </c:pt>
                <c:pt idx="3350">
                  <c:v>1799.6990000000001</c:v>
                </c:pt>
                <c:pt idx="3351">
                  <c:v>1800.212</c:v>
                </c:pt>
                <c:pt idx="3352">
                  <c:v>1800.7239999999999</c:v>
                </c:pt>
                <c:pt idx="3353">
                  <c:v>1801.92</c:v>
                </c:pt>
                <c:pt idx="3354">
                  <c:v>1802.433</c:v>
                </c:pt>
                <c:pt idx="3355">
                  <c:v>1802.9459999999999</c:v>
                </c:pt>
                <c:pt idx="3356">
                  <c:v>1803.4580000000001</c:v>
                </c:pt>
                <c:pt idx="3357">
                  <c:v>1805.1669999999999</c:v>
                </c:pt>
                <c:pt idx="3358">
                  <c:v>1805.68</c:v>
                </c:pt>
                <c:pt idx="3359">
                  <c:v>1806.3630000000001</c:v>
                </c:pt>
                <c:pt idx="3360">
                  <c:v>1806.7049999999999</c:v>
                </c:pt>
                <c:pt idx="3361">
                  <c:v>1807.047</c:v>
                </c:pt>
                <c:pt idx="3362">
                  <c:v>1807.559</c:v>
                </c:pt>
                <c:pt idx="3363">
                  <c:v>1808.585</c:v>
                </c:pt>
                <c:pt idx="3364">
                  <c:v>1809.7809999999999</c:v>
                </c:pt>
                <c:pt idx="3365">
                  <c:v>1809.61</c:v>
                </c:pt>
                <c:pt idx="3366">
                  <c:v>1811.49</c:v>
                </c:pt>
                <c:pt idx="3367">
                  <c:v>1812.6859999999999</c:v>
                </c:pt>
                <c:pt idx="3368">
                  <c:v>1813.1980000000001</c:v>
                </c:pt>
                <c:pt idx="3369">
                  <c:v>1814.0530000000001</c:v>
                </c:pt>
                <c:pt idx="3370">
                  <c:v>1815.078</c:v>
                </c:pt>
                <c:pt idx="3371">
                  <c:v>1815.5909999999999</c:v>
                </c:pt>
                <c:pt idx="3372">
                  <c:v>1816.4449999999999</c:v>
                </c:pt>
                <c:pt idx="3373">
                  <c:v>1816.4449999999999</c:v>
                </c:pt>
                <c:pt idx="3374">
                  <c:v>1817.1289999999999</c:v>
                </c:pt>
                <c:pt idx="3375">
                  <c:v>1817.8119999999999</c:v>
                </c:pt>
                <c:pt idx="3376">
                  <c:v>1819.008</c:v>
                </c:pt>
                <c:pt idx="3377">
                  <c:v>1820.375</c:v>
                </c:pt>
                <c:pt idx="3378">
                  <c:v>1820.7170000000001</c:v>
                </c:pt>
                <c:pt idx="3379">
                  <c:v>1821.4010000000001</c:v>
                </c:pt>
                <c:pt idx="3380">
                  <c:v>1822.4259999999999</c:v>
                </c:pt>
                <c:pt idx="3381">
                  <c:v>1822.9390000000001</c:v>
                </c:pt>
                <c:pt idx="3382">
                  <c:v>1823.6220000000001</c:v>
                </c:pt>
                <c:pt idx="3383">
                  <c:v>1823.9639999999999</c:v>
                </c:pt>
                <c:pt idx="3384">
                  <c:v>1824.989</c:v>
                </c:pt>
                <c:pt idx="3385">
                  <c:v>1825.16</c:v>
                </c:pt>
                <c:pt idx="3386">
                  <c:v>1826.6980000000001</c:v>
                </c:pt>
                <c:pt idx="3387">
                  <c:v>1827.5519999999999</c:v>
                </c:pt>
                <c:pt idx="3388">
                  <c:v>1828.578</c:v>
                </c:pt>
                <c:pt idx="3389">
                  <c:v>1829.09</c:v>
                </c:pt>
                <c:pt idx="3390">
                  <c:v>1829.7739999999999</c:v>
                </c:pt>
                <c:pt idx="3391">
                  <c:v>1830.799</c:v>
                </c:pt>
                <c:pt idx="3392">
                  <c:v>1832.6790000000001</c:v>
                </c:pt>
                <c:pt idx="3393">
                  <c:v>1833.02</c:v>
                </c:pt>
                <c:pt idx="3394">
                  <c:v>1833.704</c:v>
                </c:pt>
                <c:pt idx="3395">
                  <c:v>1833.875</c:v>
                </c:pt>
                <c:pt idx="3396">
                  <c:v>1835.0709999999999</c:v>
                </c:pt>
                <c:pt idx="3397">
                  <c:v>1835.5840000000001</c:v>
                </c:pt>
                <c:pt idx="3398">
                  <c:v>1836.78</c:v>
                </c:pt>
                <c:pt idx="3399">
                  <c:v>1838.489</c:v>
                </c:pt>
                <c:pt idx="3400">
                  <c:v>1838.6590000000001</c:v>
                </c:pt>
                <c:pt idx="3401">
                  <c:v>1839.001</c:v>
                </c:pt>
                <c:pt idx="3402">
                  <c:v>1840.3679999999999</c:v>
                </c:pt>
                <c:pt idx="3403">
                  <c:v>1841.223</c:v>
                </c:pt>
                <c:pt idx="3404">
                  <c:v>1841.394</c:v>
                </c:pt>
                <c:pt idx="3405">
                  <c:v>1841.7349999999999</c:v>
                </c:pt>
                <c:pt idx="3406">
                  <c:v>1842.4190000000001</c:v>
                </c:pt>
                <c:pt idx="3407">
                  <c:v>1843.444</c:v>
                </c:pt>
                <c:pt idx="3408">
                  <c:v>1844.1279999999999</c:v>
                </c:pt>
                <c:pt idx="3409">
                  <c:v>1845.3240000000001</c:v>
                </c:pt>
                <c:pt idx="3410">
                  <c:v>1845.6659999999999</c:v>
                </c:pt>
                <c:pt idx="3411">
                  <c:v>1845.6659999999999</c:v>
                </c:pt>
                <c:pt idx="3412">
                  <c:v>1846.691</c:v>
                </c:pt>
                <c:pt idx="3413">
                  <c:v>1847.374</c:v>
                </c:pt>
                <c:pt idx="3414">
                  <c:v>1848.4</c:v>
                </c:pt>
                <c:pt idx="3415">
                  <c:v>1850.1079999999999</c:v>
                </c:pt>
                <c:pt idx="3416">
                  <c:v>1850.1079999999999</c:v>
                </c:pt>
                <c:pt idx="3417">
                  <c:v>1851.4749999999999</c:v>
                </c:pt>
                <c:pt idx="3418">
                  <c:v>1852.33</c:v>
                </c:pt>
                <c:pt idx="3419">
                  <c:v>1853.355</c:v>
                </c:pt>
                <c:pt idx="3420">
                  <c:v>1854.039</c:v>
                </c:pt>
                <c:pt idx="3421">
                  <c:v>1854.38</c:v>
                </c:pt>
                <c:pt idx="3422">
                  <c:v>1855.7470000000001</c:v>
                </c:pt>
                <c:pt idx="3423">
                  <c:v>1856.431</c:v>
                </c:pt>
                <c:pt idx="3424">
                  <c:v>1857.114</c:v>
                </c:pt>
                <c:pt idx="3425">
                  <c:v>1858.652</c:v>
                </c:pt>
                <c:pt idx="3426">
                  <c:v>1859.336</c:v>
                </c:pt>
                <c:pt idx="3427">
                  <c:v>1859.6780000000001</c:v>
                </c:pt>
                <c:pt idx="3428">
                  <c:v>1861.0450000000001</c:v>
                </c:pt>
                <c:pt idx="3429">
                  <c:v>1862.07</c:v>
                </c:pt>
                <c:pt idx="3430">
                  <c:v>1862.7529999999999</c:v>
                </c:pt>
                <c:pt idx="3431">
                  <c:v>1863.095</c:v>
                </c:pt>
                <c:pt idx="3432">
                  <c:v>1863.2660000000001</c:v>
                </c:pt>
                <c:pt idx="3433">
                  <c:v>1863.4369999999999</c:v>
                </c:pt>
                <c:pt idx="3434">
                  <c:v>1864.633</c:v>
                </c:pt>
                <c:pt idx="3435">
                  <c:v>1865.6579999999999</c:v>
                </c:pt>
                <c:pt idx="3436">
                  <c:v>1867.0250000000001</c:v>
                </c:pt>
                <c:pt idx="3437">
                  <c:v>1867.7090000000001</c:v>
                </c:pt>
                <c:pt idx="3438">
                  <c:v>1868.3920000000001</c:v>
                </c:pt>
                <c:pt idx="3439">
                  <c:v>1868.222</c:v>
                </c:pt>
                <c:pt idx="3440">
                  <c:v>1869.759</c:v>
                </c:pt>
                <c:pt idx="3441">
                  <c:v>1871.126</c:v>
                </c:pt>
                <c:pt idx="3442">
                  <c:v>1871.6389999999999</c:v>
                </c:pt>
                <c:pt idx="3443">
                  <c:v>1872.835</c:v>
                </c:pt>
                <c:pt idx="3444">
                  <c:v>1873.519</c:v>
                </c:pt>
                <c:pt idx="3445">
                  <c:v>1874.373</c:v>
                </c:pt>
                <c:pt idx="3446">
                  <c:v>1875.3979999999999</c:v>
                </c:pt>
                <c:pt idx="3447">
                  <c:v>1876.2529999999999</c:v>
                </c:pt>
                <c:pt idx="3448">
                  <c:v>1876.595</c:v>
                </c:pt>
                <c:pt idx="3449">
                  <c:v>1877.962</c:v>
                </c:pt>
                <c:pt idx="3450">
                  <c:v>1878.133</c:v>
                </c:pt>
                <c:pt idx="3451">
                  <c:v>1879.329</c:v>
                </c:pt>
                <c:pt idx="3452">
                  <c:v>1880.0119999999999</c:v>
                </c:pt>
                <c:pt idx="3453">
                  <c:v>1880.6959999999999</c:v>
                </c:pt>
                <c:pt idx="3454">
                  <c:v>1881.721</c:v>
                </c:pt>
                <c:pt idx="3455">
                  <c:v>1882.2339999999999</c:v>
                </c:pt>
                <c:pt idx="3456">
                  <c:v>1883.259</c:v>
                </c:pt>
                <c:pt idx="3457">
                  <c:v>1884.4549999999999</c:v>
                </c:pt>
                <c:pt idx="3458">
                  <c:v>1885.8219999999999</c:v>
                </c:pt>
                <c:pt idx="3459">
                  <c:v>1886.335</c:v>
                </c:pt>
                <c:pt idx="3460">
                  <c:v>1886.847</c:v>
                </c:pt>
                <c:pt idx="3461">
                  <c:v>1887.5309999999999</c:v>
                </c:pt>
                <c:pt idx="3462">
                  <c:v>1888.7270000000001</c:v>
                </c:pt>
                <c:pt idx="3463">
                  <c:v>1889.4110000000001</c:v>
                </c:pt>
                <c:pt idx="3464">
                  <c:v>1890.4359999999999</c:v>
                </c:pt>
                <c:pt idx="3465">
                  <c:v>1891.8030000000001</c:v>
                </c:pt>
                <c:pt idx="3466">
                  <c:v>1891.9739999999999</c:v>
                </c:pt>
                <c:pt idx="3467">
                  <c:v>1892.828</c:v>
                </c:pt>
                <c:pt idx="3468">
                  <c:v>1893.5119999999999</c:v>
                </c:pt>
                <c:pt idx="3469">
                  <c:v>1893.8530000000001</c:v>
                </c:pt>
                <c:pt idx="3470">
                  <c:v>1895.22</c:v>
                </c:pt>
                <c:pt idx="3471">
                  <c:v>1896.4169999999999</c:v>
                </c:pt>
                <c:pt idx="3472">
                  <c:v>1898.125</c:v>
                </c:pt>
                <c:pt idx="3473">
                  <c:v>1900.0050000000001</c:v>
                </c:pt>
                <c:pt idx="3474">
                  <c:v>1900.1759999999999</c:v>
                </c:pt>
                <c:pt idx="3475">
                  <c:v>1899.8340000000001</c:v>
                </c:pt>
                <c:pt idx="3476">
                  <c:v>1901.03</c:v>
                </c:pt>
                <c:pt idx="3477">
                  <c:v>1901.5429999999999</c:v>
                </c:pt>
                <c:pt idx="3478">
                  <c:v>1902.2260000000001</c:v>
                </c:pt>
                <c:pt idx="3479">
                  <c:v>1902.3969999999999</c:v>
                </c:pt>
                <c:pt idx="3480">
                  <c:v>1902.056</c:v>
                </c:pt>
                <c:pt idx="3481">
                  <c:v>1903.423</c:v>
                </c:pt>
                <c:pt idx="3482">
                  <c:v>1905.1310000000001</c:v>
                </c:pt>
                <c:pt idx="3483">
                  <c:v>1905.8150000000001</c:v>
                </c:pt>
                <c:pt idx="3484">
                  <c:v>1906.328</c:v>
                </c:pt>
                <c:pt idx="3485">
                  <c:v>1907.3530000000001</c:v>
                </c:pt>
                <c:pt idx="3486">
                  <c:v>1907.865</c:v>
                </c:pt>
                <c:pt idx="3487">
                  <c:v>1908.8910000000001</c:v>
                </c:pt>
                <c:pt idx="3488">
                  <c:v>1910.4290000000001</c:v>
                </c:pt>
                <c:pt idx="3489">
                  <c:v>1911.1120000000001</c:v>
                </c:pt>
                <c:pt idx="3490">
                  <c:v>1911.796</c:v>
                </c:pt>
                <c:pt idx="3491">
                  <c:v>1912.8209999999999</c:v>
                </c:pt>
                <c:pt idx="3492">
                  <c:v>1913.3340000000001</c:v>
                </c:pt>
                <c:pt idx="3493">
                  <c:v>1914.701</c:v>
                </c:pt>
                <c:pt idx="3494">
                  <c:v>1915.7260000000001</c:v>
                </c:pt>
                <c:pt idx="3495">
                  <c:v>1916.239</c:v>
                </c:pt>
                <c:pt idx="3496">
                  <c:v>1916.751</c:v>
                </c:pt>
                <c:pt idx="3497">
                  <c:v>1917.4349999999999</c:v>
                </c:pt>
                <c:pt idx="3498">
                  <c:v>1917.7760000000001</c:v>
                </c:pt>
                <c:pt idx="3499">
                  <c:v>1918.8019999999999</c:v>
                </c:pt>
                <c:pt idx="3500">
                  <c:v>1919.998</c:v>
                </c:pt>
                <c:pt idx="3501">
                  <c:v>1920.51</c:v>
                </c:pt>
                <c:pt idx="3502">
                  <c:v>1921.194</c:v>
                </c:pt>
                <c:pt idx="3503">
                  <c:v>1921.8779999999999</c:v>
                </c:pt>
                <c:pt idx="3504">
                  <c:v>1922.5609999999999</c:v>
                </c:pt>
                <c:pt idx="3505">
                  <c:v>1922.903</c:v>
                </c:pt>
                <c:pt idx="3506">
                  <c:v>1923.9280000000001</c:v>
                </c:pt>
                <c:pt idx="3507">
                  <c:v>1925.4659999999999</c:v>
                </c:pt>
                <c:pt idx="3508">
                  <c:v>1926.32</c:v>
                </c:pt>
                <c:pt idx="3509">
                  <c:v>1927.346</c:v>
                </c:pt>
                <c:pt idx="3510">
                  <c:v>1928.3710000000001</c:v>
                </c:pt>
                <c:pt idx="3511">
                  <c:v>1928.713</c:v>
                </c:pt>
                <c:pt idx="3512">
                  <c:v>1929.396</c:v>
                </c:pt>
                <c:pt idx="3513">
                  <c:v>1929.9090000000001</c:v>
                </c:pt>
                <c:pt idx="3514">
                  <c:v>1930.5920000000001</c:v>
                </c:pt>
                <c:pt idx="3515">
                  <c:v>1931.105</c:v>
                </c:pt>
                <c:pt idx="3516">
                  <c:v>1931.9590000000001</c:v>
                </c:pt>
                <c:pt idx="3517">
                  <c:v>1932.9849999999999</c:v>
                </c:pt>
                <c:pt idx="3518">
                  <c:v>1934.693</c:v>
                </c:pt>
                <c:pt idx="3519">
                  <c:v>1935.7190000000001</c:v>
                </c:pt>
                <c:pt idx="3520">
                  <c:v>1936.231</c:v>
                </c:pt>
                <c:pt idx="3521">
                  <c:v>1936.7439999999999</c:v>
                </c:pt>
                <c:pt idx="3522">
                  <c:v>1937.94</c:v>
                </c:pt>
                <c:pt idx="3523">
                  <c:v>1939.136</c:v>
                </c:pt>
                <c:pt idx="3524">
                  <c:v>1939.6489999999999</c:v>
                </c:pt>
                <c:pt idx="3525">
                  <c:v>1940.674</c:v>
                </c:pt>
                <c:pt idx="3526">
                  <c:v>1940.845</c:v>
                </c:pt>
                <c:pt idx="3527">
                  <c:v>1941.7</c:v>
                </c:pt>
                <c:pt idx="3528">
                  <c:v>1942.7249999999999</c:v>
                </c:pt>
                <c:pt idx="3529">
                  <c:v>1943.921</c:v>
                </c:pt>
                <c:pt idx="3530">
                  <c:v>1944.604</c:v>
                </c:pt>
                <c:pt idx="3531">
                  <c:v>1945.288</c:v>
                </c:pt>
                <c:pt idx="3532">
                  <c:v>1945.8009999999999</c:v>
                </c:pt>
                <c:pt idx="3533">
                  <c:v>1946.826</c:v>
                </c:pt>
                <c:pt idx="3534">
                  <c:v>1947.8510000000001</c:v>
                </c:pt>
                <c:pt idx="3535">
                  <c:v>1949.2180000000001</c:v>
                </c:pt>
                <c:pt idx="3536">
                  <c:v>1950.2439999999999</c:v>
                </c:pt>
                <c:pt idx="3537">
                  <c:v>1950.9269999999999</c:v>
                </c:pt>
                <c:pt idx="3538">
                  <c:v>1951.6110000000001</c:v>
                </c:pt>
                <c:pt idx="3539">
                  <c:v>1952.807</c:v>
                </c:pt>
                <c:pt idx="3540">
                  <c:v>1953.6610000000001</c:v>
                </c:pt>
                <c:pt idx="3541">
                  <c:v>1954.857</c:v>
                </c:pt>
                <c:pt idx="3542">
                  <c:v>1956.566</c:v>
                </c:pt>
                <c:pt idx="3543">
                  <c:v>1957.7619999999999</c:v>
                </c:pt>
                <c:pt idx="3544">
                  <c:v>1958.9580000000001</c:v>
                </c:pt>
                <c:pt idx="3545">
                  <c:v>1960.6669999999999</c:v>
                </c:pt>
                <c:pt idx="3546">
                  <c:v>1961.692</c:v>
                </c:pt>
                <c:pt idx="3547">
                  <c:v>1962.7180000000001</c:v>
                </c:pt>
                <c:pt idx="3548">
                  <c:v>1962.8889999999999</c:v>
                </c:pt>
                <c:pt idx="3549">
                  <c:v>1964.085</c:v>
                </c:pt>
                <c:pt idx="3550">
                  <c:v>1965.2809999999999</c:v>
                </c:pt>
                <c:pt idx="3551">
                  <c:v>1966.306</c:v>
                </c:pt>
                <c:pt idx="3552">
                  <c:v>1967.673</c:v>
                </c:pt>
                <c:pt idx="3553">
                  <c:v>1968.6980000000001</c:v>
                </c:pt>
                <c:pt idx="3554">
                  <c:v>1969.7239999999999</c:v>
                </c:pt>
                <c:pt idx="3555">
                  <c:v>1970.92</c:v>
                </c:pt>
                <c:pt idx="3556">
                  <c:v>1972.4580000000001</c:v>
                </c:pt>
                <c:pt idx="3557">
                  <c:v>1973.9960000000001</c:v>
                </c:pt>
                <c:pt idx="3558">
                  <c:v>1975.5340000000001</c:v>
                </c:pt>
                <c:pt idx="3559">
                  <c:v>1976.9010000000001</c:v>
                </c:pt>
                <c:pt idx="3560">
                  <c:v>1977.9259999999999</c:v>
                </c:pt>
                <c:pt idx="3561">
                  <c:v>1979.1220000000001</c:v>
                </c:pt>
                <c:pt idx="3562">
                  <c:v>1979.635</c:v>
                </c:pt>
                <c:pt idx="3563">
                  <c:v>1980.318</c:v>
                </c:pt>
                <c:pt idx="3564">
                  <c:v>1981.5139999999999</c:v>
                </c:pt>
                <c:pt idx="3565">
                  <c:v>1982.54</c:v>
                </c:pt>
                <c:pt idx="3566">
                  <c:v>1983.7360000000001</c:v>
                </c:pt>
                <c:pt idx="3567">
                  <c:v>1984.4190000000001</c:v>
                </c:pt>
                <c:pt idx="3568">
                  <c:v>1984.932</c:v>
                </c:pt>
                <c:pt idx="3569">
                  <c:v>1986.1279999999999</c:v>
                </c:pt>
                <c:pt idx="3570">
                  <c:v>1986.47</c:v>
                </c:pt>
                <c:pt idx="3571">
                  <c:v>1987.3240000000001</c:v>
                </c:pt>
                <c:pt idx="3572">
                  <c:v>1988.691</c:v>
                </c:pt>
                <c:pt idx="3573">
                  <c:v>1990.058</c:v>
                </c:pt>
                <c:pt idx="3574">
                  <c:v>1990.913</c:v>
                </c:pt>
                <c:pt idx="3575">
                  <c:v>1991.7670000000001</c:v>
                </c:pt>
                <c:pt idx="3576">
                  <c:v>1993.134</c:v>
                </c:pt>
                <c:pt idx="3577">
                  <c:v>1994.33</c:v>
                </c:pt>
                <c:pt idx="3578">
                  <c:v>1995.356</c:v>
                </c:pt>
                <c:pt idx="3579">
                  <c:v>1995.8679999999999</c:v>
                </c:pt>
                <c:pt idx="3580">
                  <c:v>1996.5519999999999</c:v>
                </c:pt>
                <c:pt idx="3581">
                  <c:v>1997.9190000000001</c:v>
                </c:pt>
                <c:pt idx="3582">
                  <c:v>1998.944</c:v>
                </c:pt>
                <c:pt idx="3583">
                  <c:v>2000.3109999999999</c:v>
                </c:pt>
                <c:pt idx="3584">
                  <c:v>2000.8240000000001</c:v>
                </c:pt>
                <c:pt idx="3585">
                  <c:v>2001.6780000000001</c:v>
                </c:pt>
                <c:pt idx="3586">
                  <c:v>2002.3620000000001</c:v>
                </c:pt>
                <c:pt idx="3587">
                  <c:v>2002.874</c:v>
                </c:pt>
                <c:pt idx="3588">
                  <c:v>2004.7539999999999</c:v>
                </c:pt>
                <c:pt idx="3589">
                  <c:v>2005.779</c:v>
                </c:pt>
                <c:pt idx="3590">
                  <c:v>2006.8040000000001</c:v>
                </c:pt>
                <c:pt idx="3591">
                  <c:v>2008.5129999999999</c:v>
                </c:pt>
                <c:pt idx="3592">
                  <c:v>2010.5640000000001</c:v>
                </c:pt>
                <c:pt idx="3593">
                  <c:v>2011.2470000000001</c:v>
                </c:pt>
                <c:pt idx="3594">
                  <c:v>2012.7850000000001</c:v>
                </c:pt>
                <c:pt idx="3595">
                  <c:v>2012.9559999999999</c:v>
                </c:pt>
                <c:pt idx="3596">
                  <c:v>2013.981</c:v>
                </c:pt>
                <c:pt idx="3597">
                  <c:v>2014.836</c:v>
                </c:pt>
                <c:pt idx="3598">
                  <c:v>2015.3489999999999</c:v>
                </c:pt>
                <c:pt idx="3599">
                  <c:v>2016.5450000000001</c:v>
                </c:pt>
                <c:pt idx="3600">
                  <c:v>2017.912</c:v>
                </c:pt>
                <c:pt idx="3601">
                  <c:v>2018.7660000000001</c:v>
                </c:pt>
                <c:pt idx="3602">
                  <c:v>2018.9369999999999</c:v>
                </c:pt>
                <c:pt idx="3603">
                  <c:v>2019.279</c:v>
                </c:pt>
                <c:pt idx="3604">
                  <c:v>2019.962</c:v>
                </c:pt>
                <c:pt idx="3605">
                  <c:v>2021.1579999999999</c:v>
                </c:pt>
                <c:pt idx="3606">
                  <c:v>2022.0129999999999</c:v>
                </c:pt>
                <c:pt idx="3607">
                  <c:v>2022.867</c:v>
                </c:pt>
                <c:pt idx="3608">
                  <c:v>2024.0630000000001</c:v>
                </c:pt>
                <c:pt idx="3609">
                  <c:v>2025.259</c:v>
                </c:pt>
                <c:pt idx="3610">
                  <c:v>2025.943</c:v>
                </c:pt>
                <c:pt idx="3611">
                  <c:v>2026.797</c:v>
                </c:pt>
                <c:pt idx="3612">
                  <c:v>2028.6769999999999</c:v>
                </c:pt>
                <c:pt idx="3613">
                  <c:v>2028.848</c:v>
                </c:pt>
                <c:pt idx="3614">
                  <c:v>2029.3610000000001</c:v>
                </c:pt>
                <c:pt idx="3615">
                  <c:v>2030.386</c:v>
                </c:pt>
                <c:pt idx="3616">
                  <c:v>2031.5820000000001</c:v>
                </c:pt>
                <c:pt idx="3617">
                  <c:v>2032.607</c:v>
                </c:pt>
                <c:pt idx="3618">
                  <c:v>2033.633</c:v>
                </c:pt>
                <c:pt idx="3619">
                  <c:v>2034.145</c:v>
                </c:pt>
                <c:pt idx="3620">
                  <c:v>2034.829</c:v>
                </c:pt>
                <c:pt idx="3621">
                  <c:v>2036.0250000000001</c:v>
                </c:pt>
                <c:pt idx="3622">
                  <c:v>2037.3920000000001</c:v>
                </c:pt>
                <c:pt idx="3623">
                  <c:v>2038.759</c:v>
                </c:pt>
                <c:pt idx="3624">
                  <c:v>2039.7840000000001</c:v>
                </c:pt>
                <c:pt idx="3625">
                  <c:v>2040.809</c:v>
                </c:pt>
                <c:pt idx="3626">
                  <c:v>2041.3219999999999</c:v>
                </c:pt>
                <c:pt idx="3627">
                  <c:v>2042.1769999999999</c:v>
                </c:pt>
                <c:pt idx="3628">
                  <c:v>2043.202</c:v>
                </c:pt>
                <c:pt idx="3629">
                  <c:v>2043.7139999999999</c:v>
                </c:pt>
                <c:pt idx="3630">
                  <c:v>2044.9110000000001</c:v>
                </c:pt>
                <c:pt idx="3631">
                  <c:v>2046.4480000000001</c:v>
                </c:pt>
                <c:pt idx="3632">
                  <c:v>2047.9860000000001</c:v>
                </c:pt>
                <c:pt idx="3633">
                  <c:v>2049.183</c:v>
                </c:pt>
                <c:pt idx="3634">
                  <c:v>2050.3789999999999</c:v>
                </c:pt>
                <c:pt idx="3635">
                  <c:v>2052.087</c:v>
                </c:pt>
                <c:pt idx="3636">
                  <c:v>2053.625</c:v>
                </c:pt>
                <c:pt idx="3637">
                  <c:v>2053.7959999999998</c:v>
                </c:pt>
                <c:pt idx="3638">
                  <c:v>2054.8220000000001</c:v>
                </c:pt>
                <c:pt idx="3639">
                  <c:v>2056.701</c:v>
                </c:pt>
                <c:pt idx="3640">
                  <c:v>2057.7269999999999</c:v>
                </c:pt>
                <c:pt idx="3641">
                  <c:v>2059.0940000000001</c:v>
                </c:pt>
                <c:pt idx="3642">
                  <c:v>2060.1190000000001</c:v>
                </c:pt>
                <c:pt idx="3643">
                  <c:v>2060.6309999999999</c:v>
                </c:pt>
                <c:pt idx="3644">
                  <c:v>2061.1439999999998</c:v>
                </c:pt>
                <c:pt idx="3645">
                  <c:v>2061.6570000000002</c:v>
                </c:pt>
                <c:pt idx="3646">
                  <c:v>2063.0239999999999</c:v>
                </c:pt>
                <c:pt idx="3647">
                  <c:v>2065.0740000000001</c:v>
                </c:pt>
                <c:pt idx="3648">
                  <c:v>2065.2449999999999</c:v>
                </c:pt>
                <c:pt idx="3649">
                  <c:v>2066.1</c:v>
                </c:pt>
                <c:pt idx="3650">
                  <c:v>2067.6370000000002</c:v>
                </c:pt>
                <c:pt idx="3651">
                  <c:v>2068.8339999999998</c:v>
                </c:pt>
                <c:pt idx="3652">
                  <c:v>2070.201</c:v>
                </c:pt>
                <c:pt idx="3653">
                  <c:v>2070.884</c:v>
                </c:pt>
                <c:pt idx="3654">
                  <c:v>2071.5680000000002</c:v>
                </c:pt>
                <c:pt idx="3655">
                  <c:v>2072.7640000000001</c:v>
                </c:pt>
                <c:pt idx="3656">
                  <c:v>2074.473</c:v>
                </c:pt>
                <c:pt idx="3657">
                  <c:v>2075.498</c:v>
                </c:pt>
                <c:pt idx="3658">
                  <c:v>2076.8649999999998</c:v>
                </c:pt>
                <c:pt idx="3659">
                  <c:v>2078.5740000000001</c:v>
                </c:pt>
                <c:pt idx="3660">
                  <c:v>2079.5990000000002</c:v>
                </c:pt>
                <c:pt idx="3661">
                  <c:v>2080.6239999999998</c:v>
                </c:pt>
                <c:pt idx="3662">
                  <c:v>2081.991</c:v>
                </c:pt>
                <c:pt idx="3663">
                  <c:v>2083.1880000000001</c:v>
                </c:pt>
                <c:pt idx="3664">
                  <c:v>2084.2130000000002</c:v>
                </c:pt>
                <c:pt idx="3665">
                  <c:v>2085.58</c:v>
                </c:pt>
                <c:pt idx="3666">
                  <c:v>2087.2890000000002</c:v>
                </c:pt>
                <c:pt idx="3667">
                  <c:v>2087.8009999999999</c:v>
                </c:pt>
                <c:pt idx="3668">
                  <c:v>2088.6559999999999</c:v>
                </c:pt>
                <c:pt idx="3669">
                  <c:v>2090.194</c:v>
                </c:pt>
                <c:pt idx="3670">
                  <c:v>2092.2440000000001</c:v>
                </c:pt>
                <c:pt idx="3671">
                  <c:v>2093.098</c:v>
                </c:pt>
                <c:pt idx="3672">
                  <c:v>2094.1239999999998</c:v>
                </c:pt>
                <c:pt idx="3673">
                  <c:v>2095.6619999999998</c:v>
                </c:pt>
                <c:pt idx="3674">
                  <c:v>2096.0030000000002</c:v>
                </c:pt>
                <c:pt idx="3675">
                  <c:v>2096.5160000000001</c:v>
                </c:pt>
                <c:pt idx="3676">
                  <c:v>2096.8580000000002</c:v>
                </c:pt>
                <c:pt idx="3677">
                  <c:v>2097.8829999999998</c:v>
                </c:pt>
                <c:pt idx="3678">
                  <c:v>2100.2750000000001</c:v>
                </c:pt>
                <c:pt idx="3679">
                  <c:v>2101.471</c:v>
                </c:pt>
                <c:pt idx="3680">
                  <c:v>2102.6680000000001</c:v>
                </c:pt>
                <c:pt idx="3681">
                  <c:v>2103.3510000000001</c:v>
                </c:pt>
                <c:pt idx="3682">
                  <c:v>2104.2060000000001</c:v>
                </c:pt>
                <c:pt idx="3683">
                  <c:v>2104.7179999999998</c:v>
                </c:pt>
                <c:pt idx="3684">
                  <c:v>2105.9140000000002</c:v>
                </c:pt>
                <c:pt idx="3685">
                  <c:v>2106.94</c:v>
                </c:pt>
                <c:pt idx="3686">
                  <c:v>2107.9650000000001</c:v>
                </c:pt>
                <c:pt idx="3687">
                  <c:v>2108.4780000000001</c:v>
                </c:pt>
                <c:pt idx="3688">
                  <c:v>2109.1610000000001</c:v>
                </c:pt>
                <c:pt idx="3689">
                  <c:v>2110.87</c:v>
                </c:pt>
                <c:pt idx="3690">
                  <c:v>2112.5790000000002</c:v>
                </c:pt>
                <c:pt idx="3691">
                  <c:v>2113.433</c:v>
                </c:pt>
                <c:pt idx="3692">
                  <c:v>2113.7750000000001</c:v>
                </c:pt>
                <c:pt idx="3693">
                  <c:v>2114.8000000000002</c:v>
                </c:pt>
                <c:pt idx="3694">
                  <c:v>2115.8249999999998</c:v>
                </c:pt>
                <c:pt idx="3695">
                  <c:v>2117.7049999999999</c:v>
                </c:pt>
                <c:pt idx="3696">
                  <c:v>2119.0720000000001</c:v>
                </c:pt>
                <c:pt idx="3697">
                  <c:v>2119.9270000000001</c:v>
                </c:pt>
                <c:pt idx="3698">
                  <c:v>2120.7809999999999</c:v>
                </c:pt>
                <c:pt idx="3699">
                  <c:v>2122.319</c:v>
                </c:pt>
                <c:pt idx="3700">
                  <c:v>2122.6610000000001</c:v>
                </c:pt>
                <c:pt idx="3701">
                  <c:v>2124.0279999999998</c:v>
                </c:pt>
                <c:pt idx="3702">
                  <c:v>2125.0529999999999</c:v>
                </c:pt>
                <c:pt idx="3703">
                  <c:v>2126.2489999999998</c:v>
                </c:pt>
                <c:pt idx="3704">
                  <c:v>2127.616</c:v>
                </c:pt>
                <c:pt idx="3705">
                  <c:v>2128.4699999999998</c:v>
                </c:pt>
                <c:pt idx="3706">
                  <c:v>2128.9830000000002</c:v>
                </c:pt>
                <c:pt idx="3707">
                  <c:v>2130.35</c:v>
                </c:pt>
                <c:pt idx="3708">
                  <c:v>2131.5459999999998</c:v>
                </c:pt>
                <c:pt idx="3709">
                  <c:v>2132.913</c:v>
                </c:pt>
                <c:pt idx="3710">
                  <c:v>2133.768</c:v>
                </c:pt>
                <c:pt idx="3711">
                  <c:v>2134.6219999999998</c:v>
                </c:pt>
                <c:pt idx="3712">
                  <c:v>2135.4769999999999</c:v>
                </c:pt>
                <c:pt idx="3713">
                  <c:v>2136.16</c:v>
                </c:pt>
                <c:pt idx="3714">
                  <c:v>2137.6979999999999</c:v>
                </c:pt>
                <c:pt idx="3715">
                  <c:v>2138.8939999999998</c:v>
                </c:pt>
                <c:pt idx="3716">
                  <c:v>2140.09</c:v>
                </c:pt>
                <c:pt idx="3717">
                  <c:v>2140.7739999999999</c:v>
                </c:pt>
                <c:pt idx="3718">
                  <c:v>2141.799</c:v>
                </c:pt>
                <c:pt idx="3719">
                  <c:v>2143.5079999999998</c:v>
                </c:pt>
                <c:pt idx="3720">
                  <c:v>2144.7040000000002</c:v>
                </c:pt>
                <c:pt idx="3721">
                  <c:v>2145.558</c:v>
                </c:pt>
                <c:pt idx="3722">
                  <c:v>2146.7539999999999</c:v>
                </c:pt>
                <c:pt idx="3723">
                  <c:v>2147.7800000000002</c:v>
                </c:pt>
                <c:pt idx="3724">
                  <c:v>2148.4630000000002</c:v>
                </c:pt>
                <c:pt idx="3725">
                  <c:v>2149.489</c:v>
                </c:pt>
                <c:pt idx="3726">
                  <c:v>2150.3429999999998</c:v>
                </c:pt>
                <c:pt idx="3727">
                  <c:v>2151.1970000000001</c:v>
                </c:pt>
                <c:pt idx="3728">
                  <c:v>2152.7350000000001</c:v>
                </c:pt>
                <c:pt idx="3729">
                  <c:v>2154.1019999999999</c:v>
                </c:pt>
                <c:pt idx="3730">
                  <c:v>2155.64</c:v>
                </c:pt>
                <c:pt idx="3731">
                  <c:v>2157.1779999999999</c:v>
                </c:pt>
                <c:pt idx="3732">
                  <c:v>2158.3739999999998</c:v>
                </c:pt>
                <c:pt idx="3733">
                  <c:v>2159.9119999999998</c:v>
                </c:pt>
                <c:pt idx="3734">
                  <c:v>2160.9380000000001</c:v>
                </c:pt>
                <c:pt idx="3735">
                  <c:v>2162.3040000000001</c:v>
                </c:pt>
                <c:pt idx="3736">
                  <c:v>2163.1590000000001</c:v>
                </c:pt>
                <c:pt idx="3737">
                  <c:v>2163.8429999999998</c:v>
                </c:pt>
                <c:pt idx="3738">
                  <c:v>2165.2089999999998</c:v>
                </c:pt>
                <c:pt idx="3739">
                  <c:v>2167.2600000000002</c:v>
                </c:pt>
                <c:pt idx="3740">
                  <c:v>2168.2849999999999</c:v>
                </c:pt>
                <c:pt idx="3741">
                  <c:v>2169.14</c:v>
                </c:pt>
                <c:pt idx="3742">
                  <c:v>2169.9940000000001</c:v>
                </c:pt>
                <c:pt idx="3743">
                  <c:v>2171.8739999999998</c:v>
                </c:pt>
                <c:pt idx="3744">
                  <c:v>2172.5569999999998</c:v>
                </c:pt>
                <c:pt idx="3745">
                  <c:v>2173.7530000000002</c:v>
                </c:pt>
                <c:pt idx="3746">
                  <c:v>2174.6080000000002</c:v>
                </c:pt>
                <c:pt idx="3747">
                  <c:v>2175.6329999999998</c:v>
                </c:pt>
                <c:pt idx="3748">
                  <c:v>2177.3420000000001</c:v>
                </c:pt>
                <c:pt idx="3749">
                  <c:v>2179.221</c:v>
                </c:pt>
                <c:pt idx="3750">
                  <c:v>2180.2469999999998</c:v>
                </c:pt>
                <c:pt idx="3751">
                  <c:v>2181.2719999999999</c:v>
                </c:pt>
                <c:pt idx="3752">
                  <c:v>2182.6390000000001</c:v>
                </c:pt>
                <c:pt idx="3753">
                  <c:v>2184.5189999999998</c:v>
                </c:pt>
                <c:pt idx="3754">
                  <c:v>2185.5439999999999</c:v>
                </c:pt>
                <c:pt idx="3755">
                  <c:v>2186.7399999999998</c:v>
                </c:pt>
                <c:pt idx="3756">
                  <c:v>2188.107</c:v>
                </c:pt>
                <c:pt idx="3757">
                  <c:v>2188.962</c:v>
                </c:pt>
                <c:pt idx="3758">
                  <c:v>2189.645</c:v>
                </c:pt>
                <c:pt idx="3759">
                  <c:v>2191.0120000000002</c:v>
                </c:pt>
                <c:pt idx="3760">
                  <c:v>2192.2080000000001</c:v>
                </c:pt>
                <c:pt idx="3761">
                  <c:v>2192.721</c:v>
                </c:pt>
                <c:pt idx="3762">
                  <c:v>2194.0880000000002</c:v>
                </c:pt>
                <c:pt idx="3763">
                  <c:v>2196.48</c:v>
                </c:pt>
                <c:pt idx="3764">
                  <c:v>2198.018</c:v>
                </c:pt>
                <c:pt idx="3765">
                  <c:v>2198.5309999999999</c:v>
                </c:pt>
                <c:pt idx="3766">
                  <c:v>2199.3850000000002</c:v>
                </c:pt>
                <c:pt idx="3767">
                  <c:v>2201.2649999999999</c:v>
                </c:pt>
                <c:pt idx="3768">
                  <c:v>2201.9479999999999</c:v>
                </c:pt>
                <c:pt idx="3769">
                  <c:v>2203.145</c:v>
                </c:pt>
                <c:pt idx="3770">
                  <c:v>2204.5120000000002</c:v>
                </c:pt>
                <c:pt idx="3771">
                  <c:v>2206.2199999999998</c:v>
                </c:pt>
                <c:pt idx="3772">
                  <c:v>2208.442</c:v>
                </c:pt>
                <c:pt idx="3773">
                  <c:v>2209.6379999999999</c:v>
                </c:pt>
                <c:pt idx="3774">
                  <c:v>2211.3470000000002</c:v>
                </c:pt>
                <c:pt idx="3775">
                  <c:v>2212.0300000000002</c:v>
                </c:pt>
                <c:pt idx="3776">
                  <c:v>2212.7139999999999</c:v>
                </c:pt>
                <c:pt idx="3777">
                  <c:v>2213.739</c:v>
                </c:pt>
                <c:pt idx="3778">
                  <c:v>2216.1309999999999</c:v>
                </c:pt>
                <c:pt idx="3779">
                  <c:v>2217.1570000000002</c:v>
                </c:pt>
                <c:pt idx="3780">
                  <c:v>2218.1819999999998</c:v>
                </c:pt>
                <c:pt idx="3781">
                  <c:v>2219.2069999999999</c:v>
                </c:pt>
                <c:pt idx="3782">
                  <c:v>2220.7449999999999</c:v>
                </c:pt>
                <c:pt idx="3783">
                  <c:v>2221.2579999999998</c:v>
                </c:pt>
                <c:pt idx="3784">
                  <c:v>2222.2829999999999</c:v>
                </c:pt>
                <c:pt idx="3785">
                  <c:v>2223.9920000000002</c:v>
                </c:pt>
                <c:pt idx="3786">
                  <c:v>2225.1880000000001</c:v>
                </c:pt>
                <c:pt idx="3787">
                  <c:v>2226.0419999999999</c:v>
                </c:pt>
                <c:pt idx="3788">
                  <c:v>2227.0680000000002</c:v>
                </c:pt>
                <c:pt idx="3789">
                  <c:v>2227.922</c:v>
                </c:pt>
                <c:pt idx="3790">
                  <c:v>2228.9470000000001</c:v>
                </c:pt>
                <c:pt idx="3791">
                  <c:v>2229.973</c:v>
                </c:pt>
                <c:pt idx="3792">
                  <c:v>2230.8270000000002</c:v>
                </c:pt>
                <c:pt idx="3793">
                  <c:v>2231.681</c:v>
                </c:pt>
                <c:pt idx="3794">
                  <c:v>2232.7069999999999</c:v>
                </c:pt>
                <c:pt idx="3795">
                  <c:v>2233.732</c:v>
                </c:pt>
                <c:pt idx="3796">
                  <c:v>2235.953</c:v>
                </c:pt>
                <c:pt idx="3797">
                  <c:v>2237.3209999999999</c:v>
                </c:pt>
                <c:pt idx="3798">
                  <c:v>2238.346</c:v>
                </c:pt>
                <c:pt idx="3799">
                  <c:v>2240.2249999999999</c:v>
                </c:pt>
                <c:pt idx="3800">
                  <c:v>2240.9090000000001</c:v>
                </c:pt>
                <c:pt idx="3801">
                  <c:v>2241.9340000000002</c:v>
                </c:pt>
                <c:pt idx="3802">
                  <c:v>2243.13</c:v>
                </c:pt>
                <c:pt idx="3803">
                  <c:v>2245.181</c:v>
                </c:pt>
                <c:pt idx="3804">
                  <c:v>2245.694</c:v>
                </c:pt>
                <c:pt idx="3805">
                  <c:v>2247.0610000000001</c:v>
                </c:pt>
                <c:pt idx="3806">
                  <c:v>2248.598</c:v>
                </c:pt>
                <c:pt idx="3807">
                  <c:v>2250.8200000000002</c:v>
                </c:pt>
                <c:pt idx="3808">
                  <c:v>2251.5030000000002</c:v>
                </c:pt>
                <c:pt idx="3809">
                  <c:v>2252.3580000000002</c:v>
                </c:pt>
                <c:pt idx="3810">
                  <c:v>2253.5540000000001</c:v>
                </c:pt>
                <c:pt idx="3811">
                  <c:v>2253.7249999999999</c:v>
                </c:pt>
                <c:pt idx="3812">
                  <c:v>2254.75</c:v>
                </c:pt>
                <c:pt idx="3813">
                  <c:v>2255.6039999999998</c:v>
                </c:pt>
                <c:pt idx="3814">
                  <c:v>2256.971</c:v>
                </c:pt>
                <c:pt idx="3815">
                  <c:v>2257.9969999999998</c:v>
                </c:pt>
                <c:pt idx="3816">
                  <c:v>2258.8510000000001</c:v>
                </c:pt>
                <c:pt idx="3817">
                  <c:v>2259.1930000000002</c:v>
                </c:pt>
                <c:pt idx="3818">
                  <c:v>2260.3890000000001</c:v>
                </c:pt>
                <c:pt idx="3819">
                  <c:v>2261.4140000000002</c:v>
                </c:pt>
                <c:pt idx="3820">
                  <c:v>2262.9520000000002</c:v>
                </c:pt>
                <c:pt idx="3821">
                  <c:v>2264.319</c:v>
                </c:pt>
                <c:pt idx="3822">
                  <c:v>2265.6860000000001</c:v>
                </c:pt>
                <c:pt idx="3823">
                  <c:v>2267.7370000000001</c:v>
                </c:pt>
                <c:pt idx="3824">
                  <c:v>2269.1039999999998</c:v>
                </c:pt>
                <c:pt idx="3825">
                  <c:v>2269.9580000000001</c:v>
                </c:pt>
                <c:pt idx="3826">
                  <c:v>2271.4960000000001</c:v>
                </c:pt>
                <c:pt idx="3827">
                  <c:v>2271.8380000000002</c:v>
                </c:pt>
                <c:pt idx="3828">
                  <c:v>2273.0340000000001</c:v>
                </c:pt>
                <c:pt idx="3829">
                  <c:v>2274.4009999999998</c:v>
                </c:pt>
                <c:pt idx="3830">
                  <c:v>2275.4270000000001</c:v>
                </c:pt>
                <c:pt idx="3831">
                  <c:v>2277.306</c:v>
                </c:pt>
                <c:pt idx="3832">
                  <c:v>2278.3319999999999</c:v>
                </c:pt>
                <c:pt idx="3833">
                  <c:v>2279.5279999999998</c:v>
                </c:pt>
                <c:pt idx="3834">
                  <c:v>2280.7240000000002</c:v>
                </c:pt>
                <c:pt idx="3835">
                  <c:v>2282.0909999999999</c:v>
                </c:pt>
                <c:pt idx="3836">
                  <c:v>2283.6289999999999</c:v>
                </c:pt>
                <c:pt idx="3837">
                  <c:v>2284.654</c:v>
                </c:pt>
                <c:pt idx="3838">
                  <c:v>2285.1669999999999</c:v>
                </c:pt>
                <c:pt idx="3839">
                  <c:v>2285.85</c:v>
                </c:pt>
                <c:pt idx="3840">
                  <c:v>2286.875</c:v>
                </c:pt>
                <c:pt idx="3841">
                  <c:v>2288.5839999999998</c:v>
                </c:pt>
                <c:pt idx="3842">
                  <c:v>2289.6089999999999</c:v>
                </c:pt>
                <c:pt idx="3843">
                  <c:v>2291.489</c:v>
                </c:pt>
                <c:pt idx="3844">
                  <c:v>2293.3690000000001</c:v>
                </c:pt>
                <c:pt idx="3845">
                  <c:v>2294.9070000000002</c:v>
                </c:pt>
                <c:pt idx="3846">
                  <c:v>2296.7860000000001</c:v>
                </c:pt>
                <c:pt idx="3847">
                  <c:v>2297.6410000000001</c:v>
                </c:pt>
                <c:pt idx="3848">
                  <c:v>2297.982</c:v>
                </c:pt>
                <c:pt idx="3849">
                  <c:v>2299.35</c:v>
                </c:pt>
                <c:pt idx="3850">
                  <c:v>2300.7170000000001</c:v>
                </c:pt>
                <c:pt idx="3851">
                  <c:v>2301.913</c:v>
                </c:pt>
                <c:pt idx="3852">
                  <c:v>2303.2800000000002</c:v>
                </c:pt>
                <c:pt idx="3853">
                  <c:v>2304.134</c:v>
                </c:pt>
                <c:pt idx="3854">
                  <c:v>2304.6469999999999</c:v>
                </c:pt>
                <c:pt idx="3855">
                  <c:v>2306.1849999999999</c:v>
                </c:pt>
                <c:pt idx="3856">
                  <c:v>2307.3809999999999</c:v>
                </c:pt>
                <c:pt idx="3857">
                  <c:v>2308.4059999999999</c:v>
                </c:pt>
                <c:pt idx="3858">
                  <c:v>2310.1149999999998</c:v>
                </c:pt>
                <c:pt idx="3859">
                  <c:v>2311.3110000000001</c:v>
                </c:pt>
                <c:pt idx="3860">
                  <c:v>2312.5070000000001</c:v>
                </c:pt>
                <c:pt idx="3861">
                  <c:v>2313.02</c:v>
                </c:pt>
                <c:pt idx="3862">
                  <c:v>2313.8739999999998</c:v>
                </c:pt>
                <c:pt idx="3863">
                  <c:v>2315.9250000000002</c:v>
                </c:pt>
                <c:pt idx="3864">
                  <c:v>2317.634</c:v>
                </c:pt>
                <c:pt idx="3865">
                  <c:v>2318.83</c:v>
                </c:pt>
                <c:pt idx="3866">
                  <c:v>2319.5129999999999</c:v>
                </c:pt>
                <c:pt idx="3867">
                  <c:v>2320.3679999999999</c:v>
                </c:pt>
                <c:pt idx="3868">
                  <c:v>2321.7350000000001</c:v>
                </c:pt>
                <c:pt idx="3869">
                  <c:v>2322.7600000000002</c:v>
                </c:pt>
                <c:pt idx="3870">
                  <c:v>2323.7849999999999</c:v>
                </c:pt>
                <c:pt idx="3871">
                  <c:v>2325.4940000000001</c:v>
                </c:pt>
                <c:pt idx="3872">
                  <c:v>2326.1770000000001</c:v>
                </c:pt>
                <c:pt idx="3873">
                  <c:v>2326.8609999999999</c:v>
                </c:pt>
                <c:pt idx="3874">
                  <c:v>2328.0569999999998</c:v>
                </c:pt>
                <c:pt idx="3875">
                  <c:v>2329.0830000000001</c:v>
                </c:pt>
                <c:pt idx="3876">
                  <c:v>2330.1080000000002</c:v>
                </c:pt>
                <c:pt idx="3877">
                  <c:v>2331.9879999999998</c:v>
                </c:pt>
                <c:pt idx="3878">
                  <c:v>2333.0129999999999</c:v>
                </c:pt>
                <c:pt idx="3879">
                  <c:v>2333.6959999999999</c:v>
                </c:pt>
                <c:pt idx="3880">
                  <c:v>2334.38</c:v>
                </c:pt>
                <c:pt idx="3881">
                  <c:v>2335.576</c:v>
                </c:pt>
                <c:pt idx="3882">
                  <c:v>2337.797</c:v>
                </c:pt>
                <c:pt idx="3883">
                  <c:v>2339.335</c:v>
                </c:pt>
                <c:pt idx="3884">
                  <c:v>2340.873</c:v>
                </c:pt>
                <c:pt idx="3885">
                  <c:v>2341.2150000000001</c:v>
                </c:pt>
                <c:pt idx="3886">
                  <c:v>2342.5819999999999</c:v>
                </c:pt>
                <c:pt idx="3887">
                  <c:v>2343.607</c:v>
                </c:pt>
                <c:pt idx="3888">
                  <c:v>2344.8029999999999</c:v>
                </c:pt>
                <c:pt idx="3889">
                  <c:v>2346</c:v>
                </c:pt>
                <c:pt idx="3890">
                  <c:v>2346.683</c:v>
                </c:pt>
                <c:pt idx="3891">
                  <c:v>2348.221</c:v>
                </c:pt>
                <c:pt idx="3892">
                  <c:v>2349.2460000000001</c:v>
                </c:pt>
                <c:pt idx="3893">
                  <c:v>2350.2710000000002</c:v>
                </c:pt>
                <c:pt idx="3894">
                  <c:v>2351.4679999999998</c:v>
                </c:pt>
                <c:pt idx="3895">
                  <c:v>2352.4929999999999</c:v>
                </c:pt>
                <c:pt idx="3896">
                  <c:v>2353.86</c:v>
                </c:pt>
                <c:pt idx="3897">
                  <c:v>2355.569</c:v>
                </c:pt>
                <c:pt idx="3898">
                  <c:v>2357.107</c:v>
                </c:pt>
                <c:pt idx="3899">
                  <c:v>2358.1320000000001</c:v>
                </c:pt>
                <c:pt idx="3900">
                  <c:v>2358.4740000000002</c:v>
                </c:pt>
                <c:pt idx="3901">
                  <c:v>2359.67</c:v>
                </c:pt>
                <c:pt idx="3902">
                  <c:v>2360.866</c:v>
                </c:pt>
                <c:pt idx="3903">
                  <c:v>2361.5500000000002</c:v>
                </c:pt>
                <c:pt idx="3904">
                  <c:v>2362.7460000000001</c:v>
                </c:pt>
                <c:pt idx="3905">
                  <c:v>2363.6</c:v>
                </c:pt>
                <c:pt idx="3906">
                  <c:v>2364.625</c:v>
                </c:pt>
                <c:pt idx="3907">
                  <c:v>2365.9920000000002</c:v>
                </c:pt>
                <c:pt idx="3908">
                  <c:v>2367.3589999999999</c:v>
                </c:pt>
                <c:pt idx="3909">
                  <c:v>2367.8719999999998</c:v>
                </c:pt>
                <c:pt idx="3910">
                  <c:v>2368.556</c:v>
                </c:pt>
                <c:pt idx="3911">
                  <c:v>2369.9229999999998</c:v>
                </c:pt>
                <c:pt idx="3912">
                  <c:v>2371.29</c:v>
                </c:pt>
                <c:pt idx="3913">
                  <c:v>2372.3150000000001</c:v>
                </c:pt>
                <c:pt idx="3914">
                  <c:v>2372.9989999999998</c:v>
                </c:pt>
                <c:pt idx="3915">
                  <c:v>2373.6819999999998</c:v>
                </c:pt>
                <c:pt idx="3916">
                  <c:v>2375.5619999999999</c:v>
                </c:pt>
                <c:pt idx="3917">
                  <c:v>2376.9290000000001</c:v>
                </c:pt>
                <c:pt idx="3918">
                  <c:v>2378.2959999999998</c:v>
                </c:pt>
                <c:pt idx="3919">
                  <c:v>2379.15</c:v>
                </c:pt>
                <c:pt idx="3920">
                  <c:v>2379.663</c:v>
                </c:pt>
                <c:pt idx="3921">
                  <c:v>2380.6880000000001</c:v>
                </c:pt>
                <c:pt idx="3922">
                  <c:v>2381.7130000000002</c:v>
                </c:pt>
                <c:pt idx="3923">
                  <c:v>2382.5680000000002</c:v>
                </c:pt>
                <c:pt idx="3924">
                  <c:v>2383.9349999999999</c:v>
                </c:pt>
                <c:pt idx="3925">
                  <c:v>2385.3020000000001</c:v>
                </c:pt>
                <c:pt idx="3926">
                  <c:v>2387.181</c:v>
                </c:pt>
                <c:pt idx="3927">
                  <c:v>2389.0610000000001</c:v>
                </c:pt>
                <c:pt idx="3928">
                  <c:v>2389.7449999999999</c:v>
                </c:pt>
                <c:pt idx="3929">
                  <c:v>2390.77</c:v>
                </c:pt>
                <c:pt idx="3930">
                  <c:v>2393.1619999999998</c:v>
                </c:pt>
                <c:pt idx="3931">
                  <c:v>2394.0169999999998</c:v>
                </c:pt>
                <c:pt idx="3932">
                  <c:v>2395.384</c:v>
                </c:pt>
                <c:pt idx="3933">
                  <c:v>2396.2379999999998</c:v>
                </c:pt>
                <c:pt idx="3934">
                  <c:v>2396.4090000000001</c:v>
                </c:pt>
                <c:pt idx="3935">
                  <c:v>2397.7759999999998</c:v>
                </c:pt>
                <c:pt idx="3936">
                  <c:v>2399.6559999999999</c:v>
                </c:pt>
                <c:pt idx="3937">
                  <c:v>2401.3649999999998</c:v>
                </c:pt>
                <c:pt idx="3938">
                  <c:v>2403.0729999999999</c:v>
                </c:pt>
                <c:pt idx="3939">
                  <c:v>2403.9270000000001</c:v>
                </c:pt>
                <c:pt idx="3940">
                  <c:v>2404.953</c:v>
                </c:pt>
                <c:pt idx="3941">
                  <c:v>2405.8069999999998</c:v>
                </c:pt>
                <c:pt idx="3942">
                  <c:v>2406.491</c:v>
                </c:pt>
                <c:pt idx="3943">
                  <c:v>2407.174</c:v>
                </c:pt>
                <c:pt idx="3944">
                  <c:v>2408.029</c:v>
                </c:pt>
                <c:pt idx="3945">
                  <c:v>2409.567</c:v>
                </c:pt>
                <c:pt idx="3946">
                  <c:v>2411.1039999999998</c:v>
                </c:pt>
                <c:pt idx="3947">
                  <c:v>2412.13</c:v>
                </c:pt>
                <c:pt idx="3948">
                  <c:v>2413.326</c:v>
                </c:pt>
                <c:pt idx="3949">
                  <c:v>2414.5219999999999</c:v>
                </c:pt>
                <c:pt idx="3950">
                  <c:v>2415.2060000000001</c:v>
                </c:pt>
                <c:pt idx="3951">
                  <c:v>2416.06</c:v>
                </c:pt>
                <c:pt idx="3952">
                  <c:v>2417.4270000000001</c:v>
                </c:pt>
                <c:pt idx="3953">
                  <c:v>2418.7939999999999</c:v>
                </c:pt>
                <c:pt idx="3954">
                  <c:v>2420.5030000000002</c:v>
                </c:pt>
                <c:pt idx="3955">
                  <c:v>2421.357</c:v>
                </c:pt>
                <c:pt idx="3956">
                  <c:v>2421.87</c:v>
                </c:pt>
                <c:pt idx="3957">
                  <c:v>2423.92</c:v>
                </c:pt>
                <c:pt idx="3958">
                  <c:v>2425.1170000000002</c:v>
                </c:pt>
                <c:pt idx="3959">
                  <c:v>2426.8249999999998</c:v>
                </c:pt>
                <c:pt idx="3960">
                  <c:v>2428.0210000000002</c:v>
                </c:pt>
                <c:pt idx="3961">
                  <c:v>2429.047</c:v>
                </c:pt>
                <c:pt idx="3962">
                  <c:v>2430.585</c:v>
                </c:pt>
                <c:pt idx="3963">
                  <c:v>2431.61</c:v>
                </c:pt>
                <c:pt idx="3964">
                  <c:v>2433.4899999999998</c:v>
                </c:pt>
                <c:pt idx="3965">
                  <c:v>2434.5149999999999</c:v>
                </c:pt>
                <c:pt idx="3966">
                  <c:v>2435.54</c:v>
                </c:pt>
                <c:pt idx="3967">
                  <c:v>2437.078</c:v>
                </c:pt>
                <c:pt idx="3968">
                  <c:v>2438.1039999999998</c:v>
                </c:pt>
                <c:pt idx="3969">
                  <c:v>2439.1289999999999</c:v>
                </c:pt>
                <c:pt idx="3970">
                  <c:v>2440.837</c:v>
                </c:pt>
                <c:pt idx="3971">
                  <c:v>2442.375</c:v>
                </c:pt>
                <c:pt idx="3972">
                  <c:v>2443.4009999999998</c:v>
                </c:pt>
                <c:pt idx="3973">
                  <c:v>2444.4259999999999</c:v>
                </c:pt>
                <c:pt idx="3974">
                  <c:v>2445.6219999999998</c:v>
                </c:pt>
                <c:pt idx="3975">
                  <c:v>2446.4769999999999</c:v>
                </c:pt>
                <c:pt idx="3976">
                  <c:v>2447.3310000000001</c:v>
                </c:pt>
                <c:pt idx="3977">
                  <c:v>2449.04</c:v>
                </c:pt>
                <c:pt idx="3978">
                  <c:v>2450.4070000000002</c:v>
                </c:pt>
                <c:pt idx="3979">
                  <c:v>2451.261</c:v>
                </c:pt>
                <c:pt idx="3980">
                  <c:v>2452.2860000000001</c:v>
                </c:pt>
                <c:pt idx="3981">
                  <c:v>2453.3119999999999</c:v>
                </c:pt>
                <c:pt idx="3982">
                  <c:v>2454.5079999999998</c:v>
                </c:pt>
                <c:pt idx="3983">
                  <c:v>2455.5329999999999</c:v>
                </c:pt>
                <c:pt idx="3984">
                  <c:v>2456.9</c:v>
                </c:pt>
                <c:pt idx="3985">
                  <c:v>2459.1219999999998</c:v>
                </c:pt>
                <c:pt idx="3986">
                  <c:v>2460.83</c:v>
                </c:pt>
                <c:pt idx="3987">
                  <c:v>2461.8560000000002</c:v>
                </c:pt>
                <c:pt idx="3988">
                  <c:v>2462.5390000000002</c:v>
                </c:pt>
                <c:pt idx="3989">
                  <c:v>2464.0770000000002</c:v>
                </c:pt>
                <c:pt idx="3990">
                  <c:v>2464.7600000000002</c:v>
                </c:pt>
                <c:pt idx="3991">
                  <c:v>2465.444</c:v>
                </c:pt>
                <c:pt idx="3992">
                  <c:v>2466.8110000000001</c:v>
                </c:pt>
                <c:pt idx="3993">
                  <c:v>2467.6660000000002</c:v>
                </c:pt>
                <c:pt idx="3994">
                  <c:v>2468.8620000000001</c:v>
                </c:pt>
                <c:pt idx="3995">
                  <c:v>2469.8870000000002</c:v>
                </c:pt>
                <c:pt idx="3996">
                  <c:v>2470.741</c:v>
                </c:pt>
                <c:pt idx="3997">
                  <c:v>2471.4250000000002</c:v>
                </c:pt>
                <c:pt idx="3998">
                  <c:v>2472.7919999999999</c:v>
                </c:pt>
                <c:pt idx="3999">
                  <c:v>2473.817</c:v>
                </c:pt>
                <c:pt idx="4000">
                  <c:v>2475.6970000000001</c:v>
                </c:pt>
                <c:pt idx="4001">
                  <c:v>2476.7220000000002</c:v>
                </c:pt>
                <c:pt idx="4002">
                  <c:v>2478.0889999999999</c:v>
                </c:pt>
                <c:pt idx="4003">
                  <c:v>2478.6019999999999</c:v>
                </c:pt>
                <c:pt idx="4004">
                  <c:v>2479.1149999999998</c:v>
                </c:pt>
                <c:pt idx="4005">
                  <c:v>2479.4560000000001</c:v>
                </c:pt>
                <c:pt idx="4006">
                  <c:v>2480.652</c:v>
                </c:pt>
                <c:pt idx="4007">
                  <c:v>2482.19</c:v>
                </c:pt>
                <c:pt idx="4008">
                  <c:v>2483.7280000000001</c:v>
                </c:pt>
                <c:pt idx="4009">
                  <c:v>2485.9490000000001</c:v>
                </c:pt>
                <c:pt idx="4010">
                  <c:v>2487.4879999999998</c:v>
                </c:pt>
                <c:pt idx="4011">
                  <c:v>2488.6840000000002</c:v>
                </c:pt>
                <c:pt idx="4012">
                  <c:v>2489.7089999999998</c:v>
                </c:pt>
                <c:pt idx="4013">
                  <c:v>2491.7600000000002</c:v>
                </c:pt>
                <c:pt idx="4014">
                  <c:v>2493.297</c:v>
                </c:pt>
                <c:pt idx="4015">
                  <c:v>2494.6640000000002</c:v>
                </c:pt>
                <c:pt idx="4016">
                  <c:v>2496.373</c:v>
                </c:pt>
                <c:pt idx="4017">
                  <c:v>2496.7150000000001</c:v>
                </c:pt>
                <c:pt idx="4018">
                  <c:v>2497.7399999999998</c:v>
                </c:pt>
                <c:pt idx="4019">
                  <c:v>2498.9360000000001</c:v>
                </c:pt>
                <c:pt idx="4020">
                  <c:v>2500.1329999999998</c:v>
                </c:pt>
                <c:pt idx="4021">
                  <c:v>2501.3290000000002</c:v>
                </c:pt>
                <c:pt idx="4022">
                  <c:v>2502.6959999999999</c:v>
                </c:pt>
                <c:pt idx="4023">
                  <c:v>2503.721</c:v>
                </c:pt>
                <c:pt idx="4024">
                  <c:v>2504.9169999999999</c:v>
                </c:pt>
                <c:pt idx="4025">
                  <c:v>2507.31</c:v>
                </c:pt>
                <c:pt idx="4026">
                  <c:v>2508.5059999999999</c:v>
                </c:pt>
                <c:pt idx="4027">
                  <c:v>2510.0430000000001</c:v>
                </c:pt>
                <c:pt idx="4028">
                  <c:v>2511.752</c:v>
                </c:pt>
                <c:pt idx="4029">
                  <c:v>2512.9479999999999</c:v>
                </c:pt>
                <c:pt idx="4030">
                  <c:v>2514.145</c:v>
                </c:pt>
                <c:pt idx="4031">
                  <c:v>2515.17</c:v>
                </c:pt>
                <c:pt idx="4032">
                  <c:v>2516.0239999999999</c:v>
                </c:pt>
                <c:pt idx="4033">
                  <c:v>2517.0500000000002</c:v>
                </c:pt>
                <c:pt idx="4034">
                  <c:v>2518.0749999999998</c:v>
                </c:pt>
                <c:pt idx="4035">
                  <c:v>2519.6129999999998</c:v>
                </c:pt>
                <c:pt idx="4036">
                  <c:v>2520.8090000000002</c:v>
                </c:pt>
                <c:pt idx="4037">
                  <c:v>2522.0050000000001</c:v>
                </c:pt>
                <c:pt idx="4038">
                  <c:v>2523.201</c:v>
                </c:pt>
                <c:pt idx="4039">
                  <c:v>2524.5680000000002</c:v>
                </c:pt>
                <c:pt idx="4040">
                  <c:v>2525.5940000000001</c:v>
                </c:pt>
                <c:pt idx="4041">
                  <c:v>2526.277</c:v>
                </c:pt>
                <c:pt idx="4042">
                  <c:v>2527.3020000000001</c:v>
                </c:pt>
                <c:pt idx="4043">
                  <c:v>2528.4989999999998</c:v>
                </c:pt>
                <c:pt idx="4044">
                  <c:v>2530.2069999999999</c:v>
                </c:pt>
                <c:pt idx="4045">
                  <c:v>2531.5740000000001</c:v>
                </c:pt>
                <c:pt idx="4046">
                  <c:v>2532.7710000000002</c:v>
                </c:pt>
                <c:pt idx="4047">
                  <c:v>2534.1370000000002</c:v>
                </c:pt>
                <c:pt idx="4048">
                  <c:v>2535.6750000000002</c:v>
                </c:pt>
                <c:pt idx="4049">
                  <c:v>2536.701</c:v>
                </c:pt>
                <c:pt idx="4050">
                  <c:v>2537.7260000000001</c:v>
                </c:pt>
                <c:pt idx="4051">
                  <c:v>2539.2640000000001</c:v>
                </c:pt>
                <c:pt idx="4052">
                  <c:v>2540.973</c:v>
                </c:pt>
                <c:pt idx="4053">
                  <c:v>2541.6559999999999</c:v>
                </c:pt>
                <c:pt idx="4054">
                  <c:v>2542.681</c:v>
                </c:pt>
                <c:pt idx="4055">
                  <c:v>2544.2190000000001</c:v>
                </c:pt>
                <c:pt idx="4056">
                  <c:v>2544.39</c:v>
                </c:pt>
                <c:pt idx="4057">
                  <c:v>2543.3649999999998</c:v>
                </c:pt>
                <c:pt idx="4058">
                  <c:v>2541.4850000000001</c:v>
                </c:pt>
                <c:pt idx="4059">
                  <c:v>2538.58</c:v>
                </c:pt>
                <c:pt idx="4060">
                  <c:v>2534.9920000000002</c:v>
                </c:pt>
                <c:pt idx="4061">
                  <c:v>2531.4029999999998</c:v>
                </c:pt>
                <c:pt idx="4062">
                  <c:v>2527.9859999999999</c:v>
                </c:pt>
                <c:pt idx="4063">
                  <c:v>2524.739</c:v>
                </c:pt>
                <c:pt idx="4064">
                  <c:v>2522.0050000000001</c:v>
                </c:pt>
                <c:pt idx="4065">
                  <c:v>2519.6129999999998</c:v>
                </c:pt>
                <c:pt idx="4066">
                  <c:v>2516.8789999999999</c:v>
                </c:pt>
                <c:pt idx="4067">
                  <c:v>2514.9989999999998</c:v>
                </c:pt>
                <c:pt idx="4068">
                  <c:v>2512.9479999999999</c:v>
                </c:pt>
                <c:pt idx="4069">
                  <c:v>2510.8980000000001</c:v>
                </c:pt>
                <c:pt idx="4070">
                  <c:v>2508.8470000000002</c:v>
                </c:pt>
                <c:pt idx="4071">
                  <c:v>2506.9679999999998</c:v>
                </c:pt>
                <c:pt idx="4072">
                  <c:v>2505.0880000000002</c:v>
                </c:pt>
                <c:pt idx="4073">
                  <c:v>2503.2080000000001</c:v>
                </c:pt>
                <c:pt idx="4074">
                  <c:v>2501.3290000000002</c:v>
                </c:pt>
                <c:pt idx="4075">
                  <c:v>2499.62</c:v>
                </c:pt>
                <c:pt idx="4076">
                  <c:v>2497.9110000000001</c:v>
                </c:pt>
                <c:pt idx="4077">
                  <c:v>2496.5439999999999</c:v>
                </c:pt>
                <c:pt idx="4078">
                  <c:v>2495.1770000000001</c:v>
                </c:pt>
                <c:pt idx="4079">
                  <c:v>2493.6390000000001</c:v>
                </c:pt>
                <c:pt idx="4080">
                  <c:v>2492.2719999999999</c:v>
                </c:pt>
                <c:pt idx="4081">
                  <c:v>2491.076</c:v>
                </c:pt>
                <c:pt idx="4082">
                  <c:v>2489.538</c:v>
                </c:pt>
                <c:pt idx="4083">
                  <c:v>2488</c:v>
                </c:pt>
                <c:pt idx="4084">
                  <c:v>2486.8040000000001</c:v>
                </c:pt>
                <c:pt idx="4085">
                  <c:v>2485.4369999999999</c:v>
                </c:pt>
                <c:pt idx="4086">
                  <c:v>2484.241</c:v>
                </c:pt>
                <c:pt idx="4087">
                  <c:v>2483.2159999999999</c:v>
                </c:pt>
                <c:pt idx="4088">
                  <c:v>2482.19</c:v>
                </c:pt>
                <c:pt idx="4089">
                  <c:v>2481.165</c:v>
                </c:pt>
                <c:pt idx="4090">
                  <c:v>2480.14</c:v>
                </c:pt>
                <c:pt idx="4091">
                  <c:v>2479.1149999999998</c:v>
                </c:pt>
                <c:pt idx="4092">
                  <c:v>2477.9180000000001</c:v>
                </c:pt>
                <c:pt idx="4093">
                  <c:v>2475.8679999999999</c:v>
                </c:pt>
                <c:pt idx="4094">
                  <c:v>2474.672</c:v>
                </c:pt>
                <c:pt idx="4095">
                  <c:v>2473.6460000000002</c:v>
                </c:pt>
                <c:pt idx="4096">
                  <c:v>2472.6210000000001</c:v>
                </c:pt>
                <c:pt idx="4097">
                  <c:v>2471.596</c:v>
                </c:pt>
                <c:pt idx="4098">
                  <c:v>2470.2289999999998</c:v>
                </c:pt>
                <c:pt idx="4099">
                  <c:v>2469.3739999999998</c:v>
                </c:pt>
                <c:pt idx="4100">
                  <c:v>2468.52</c:v>
                </c:pt>
                <c:pt idx="4101">
                  <c:v>2466.982</c:v>
                </c:pt>
                <c:pt idx="4102">
                  <c:v>2465.2730000000001</c:v>
                </c:pt>
                <c:pt idx="4103">
                  <c:v>2464.248</c:v>
                </c:pt>
                <c:pt idx="4104">
                  <c:v>2463.223</c:v>
                </c:pt>
                <c:pt idx="4105">
                  <c:v>2461.8560000000002</c:v>
                </c:pt>
                <c:pt idx="4106">
                  <c:v>2460.1469999999999</c:v>
                </c:pt>
                <c:pt idx="4107">
                  <c:v>2459.4630000000002</c:v>
                </c:pt>
                <c:pt idx="4108">
                  <c:v>2458.7800000000002</c:v>
                </c:pt>
                <c:pt idx="4109">
                  <c:v>2457.2420000000002</c:v>
                </c:pt>
                <c:pt idx="4110">
                  <c:v>2455.5329999999999</c:v>
                </c:pt>
                <c:pt idx="4111">
                  <c:v>2454.6790000000001</c:v>
                </c:pt>
                <c:pt idx="4112">
                  <c:v>2453.8240000000001</c:v>
                </c:pt>
                <c:pt idx="4113">
                  <c:v>2452.2860000000001</c:v>
                </c:pt>
                <c:pt idx="4114">
                  <c:v>2450.9189999999999</c:v>
                </c:pt>
                <c:pt idx="4115">
                  <c:v>2449.3809999999999</c:v>
                </c:pt>
                <c:pt idx="4116">
                  <c:v>2447.8440000000001</c:v>
                </c:pt>
                <c:pt idx="4117">
                  <c:v>2446.4769999999999</c:v>
                </c:pt>
                <c:pt idx="4118">
                  <c:v>2445.451</c:v>
                </c:pt>
                <c:pt idx="4119">
                  <c:v>2444.0839999999998</c:v>
                </c:pt>
                <c:pt idx="4120">
                  <c:v>2442.7170000000001</c:v>
                </c:pt>
                <c:pt idx="4121">
                  <c:v>2441.692</c:v>
                </c:pt>
                <c:pt idx="4122">
                  <c:v>2440.4960000000001</c:v>
                </c:pt>
                <c:pt idx="4123">
                  <c:v>2439.9830000000002</c:v>
                </c:pt>
                <c:pt idx="4124">
                  <c:v>2439.1289999999999</c:v>
                </c:pt>
                <c:pt idx="4125">
                  <c:v>2437.933</c:v>
                </c:pt>
                <c:pt idx="4126">
                  <c:v>2436.9070000000002</c:v>
                </c:pt>
                <c:pt idx="4127">
                  <c:v>2436.395</c:v>
                </c:pt>
                <c:pt idx="4128">
                  <c:v>2435.7109999999998</c:v>
                </c:pt>
                <c:pt idx="4129">
                  <c:v>2433.8319999999999</c:v>
                </c:pt>
                <c:pt idx="4130">
                  <c:v>2433.4899999999998</c:v>
                </c:pt>
                <c:pt idx="4131">
                  <c:v>2432.806</c:v>
                </c:pt>
                <c:pt idx="4132">
                  <c:v>2432.2930000000001</c:v>
                </c:pt>
              </c:numCache>
            </c:numRef>
          </c:yVal>
          <c:smooth val="1"/>
        </c:ser>
        <c:ser>
          <c:idx val="3"/>
          <c:order val="1"/>
          <c:spPr>
            <a:ln w="19050" cap="rnd">
              <a:solidFill>
                <a:schemeClr val="accent4"/>
              </a:solidFill>
              <a:round/>
            </a:ln>
            <a:effectLst/>
          </c:spPr>
          <c:marker>
            <c:symbol val="none"/>
          </c:marker>
          <c:xVal>
            <c:numRef>
              <c:f>[ilss_primospire.xlsx]Plan1!$E$2:$E$5000</c:f>
              <c:numCache>
                <c:formatCode>General</c:formatCode>
                <c:ptCount val="499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3.0000000000000001E-5</c:v>
                </c:pt>
                <c:pt idx="10">
                  <c:v>3.0000000000000001E-5</c:v>
                </c:pt>
                <c:pt idx="11">
                  <c:v>3.0000000000000001E-5</c:v>
                </c:pt>
                <c:pt idx="12">
                  <c:v>3.0000000000000001E-5</c:v>
                </c:pt>
                <c:pt idx="13">
                  <c:v>3.0000000000000001E-5</c:v>
                </c:pt>
                <c:pt idx="14">
                  <c:v>2.0000000000000001E-4</c:v>
                </c:pt>
                <c:pt idx="15">
                  <c:v>5.5999999999999995E-4</c:v>
                </c:pt>
                <c:pt idx="16">
                  <c:v>1.6199999999999999E-3</c:v>
                </c:pt>
                <c:pt idx="17">
                  <c:v>1.98E-3</c:v>
                </c:pt>
                <c:pt idx="18">
                  <c:v>2.33E-3</c:v>
                </c:pt>
                <c:pt idx="19">
                  <c:v>2.8700000000000002E-3</c:v>
                </c:pt>
                <c:pt idx="20">
                  <c:v>3.9300000000000003E-3</c:v>
                </c:pt>
                <c:pt idx="21">
                  <c:v>5.0000000000000001E-3</c:v>
                </c:pt>
                <c:pt idx="22">
                  <c:v>5.3499999999999997E-3</c:v>
                </c:pt>
                <c:pt idx="23">
                  <c:v>5.5300000000000002E-3</c:v>
                </c:pt>
                <c:pt idx="24">
                  <c:v>6.0600000000000003E-3</c:v>
                </c:pt>
                <c:pt idx="25">
                  <c:v>7.3099999999999997E-3</c:v>
                </c:pt>
                <c:pt idx="26">
                  <c:v>7.6600000000000001E-3</c:v>
                </c:pt>
                <c:pt idx="27">
                  <c:v>8.3700000000000007E-3</c:v>
                </c:pt>
                <c:pt idx="28">
                  <c:v>9.4400000000000005E-3</c:v>
                </c:pt>
                <c:pt idx="29">
                  <c:v>1.068E-2</c:v>
                </c:pt>
                <c:pt idx="30">
                  <c:v>1.1039999999999999E-2</c:v>
                </c:pt>
                <c:pt idx="31">
                  <c:v>1.175E-2</c:v>
                </c:pt>
                <c:pt idx="32">
                  <c:v>1.281E-2</c:v>
                </c:pt>
                <c:pt idx="33">
                  <c:v>1.388E-2</c:v>
                </c:pt>
                <c:pt idx="34">
                  <c:v>1.4590000000000001E-2</c:v>
                </c:pt>
                <c:pt idx="35">
                  <c:v>1.495E-2</c:v>
                </c:pt>
                <c:pt idx="36">
                  <c:v>1.619E-2</c:v>
                </c:pt>
                <c:pt idx="37">
                  <c:v>1.7250000000000001E-2</c:v>
                </c:pt>
                <c:pt idx="38">
                  <c:v>1.8319999999999999E-2</c:v>
                </c:pt>
                <c:pt idx="39">
                  <c:v>1.9560000000000001E-2</c:v>
                </c:pt>
                <c:pt idx="40">
                  <c:v>1.992E-2</c:v>
                </c:pt>
                <c:pt idx="41">
                  <c:v>2.0809999999999999E-2</c:v>
                </c:pt>
                <c:pt idx="42">
                  <c:v>2.1520000000000001E-2</c:v>
                </c:pt>
                <c:pt idx="43">
                  <c:v>2.1870000000000001E-2</c:v>
                </c:pt>
                <c:pt idx="44">
                  <c:v>2.2939999999999999E-2</c:v>
                </c:pt>
                <c:pt idx="45">
                  <c:v>2.3470000000000001E-2</c:v>
                </c:pt>
                <c:pt idx="46">
                  <c:v>2.418E-2</c:v>
                </c:pt>
                <c:pt idx="47">
                  <c:v>2.5250000000000002E-2</c:v>
                </c:pt>
                <c:pt idx="48">
                  <c:v>2.649E-2</c:v>
                </c:pt>
                <c:pt idx="49">
                  <c:v>2.6849999999999999E-2</c:v>
                </c:pt>
                <c:pt idx="50">
                  <c:v>2.7560000000000001E-2</c:v>
                </c:pt>
                <c:pt idx="51">
                  <c:v>2.862E-2</c:v>
                </c:pt>
                <c:pt idx="52">
                  <c:v>2.8979999999999999E-2</c:v>
                </c:pt>
                <c:pt idx="53">
                  <c:v>2.9860000000000001E-2</c:v>
                </c:pt>
                <c:pt idx="54">
                  <c:v>3.075E-2</c:v>
                </c:pt>
                <c:pt idx="55">
                  <c:v>3.1109999999999999E-2</c:v>
                </c:pt>
                <c:pt idx="56">
                  <c:v>3.2169999999999997E-2</c:v>
                </c:pt>
                <c:pt idx="57">
                  <c:v>3.2349999999999997E-2</c:v>
                </c:pt>
                <c:pt idx="58">
                  <c:v>3.3419999999999998E-2</c:v>
                </c:pt>
                <c:pt idx="59">
                  <c:v>3.431E-2</c:v>
                </c:pt>
                <c:pt idx="60">
                  <c:v>3.4660000000000003E-2</c:v>
                </c:pt>
                <c:pt idx="61">
                  <c:v>3.5729999999999998E-2</c:v>
                </c:pt>
                <c:pt idx="62">
                  <c:v>3.6080000000000001E-2</c:v>
                </c:pt>
                <c:pt idx="63">
                  <c:v>3.6970000000000003E-2</c:v>
                </c:pt>
                <c:pt idx="64">
                  <c:v>3.7679999999999998E-2</c:v>
                </c:pt>
                <c:pt idx="65">
                  <c:v>3.8039999999999997E-2</c:v>
                </c:pt>
                <c:pt idx="66">
                  <c:v>3.9280000000000002E-2</c:v>
                </c:pt>
                <c:pt idx="67">
                  <c:v>3.9629999999999999E-2</c:v>
                </c:pt>
                <c:pt idx="68">
                  <c:v>4.0340000000000001E-2</c:v>
                </c:pt>
                <c:pt idx="69">
                  <c:v>4.1410000000000002E-2</c:v>
                </c:pt>
                <c:pt idx="70">
                  <c:v>4.2299999999999997E-2</c:v>
                </c:pt>
                <c:pt idx="71">
                  <c:v>4.265E-2</c:v>
                </c:pt>
                <c:pt idx="72">
                  <c:v>4.3360000000000003E-2</c:v>
                </c:pt>
                <c:pt idx="73">
                  <c:v>4.3720000000000002E-2</c:v>
                </c:pt>
                <c:pt idx="74">
                  <c:v>4.496E-2</c:v>
                </c:pt>
                <c:pt idx="75">
                  <c:v>4.6030000000000001E-2</c:v>
                </c:pt>
                <c:pt idx="76">
                  <c:v>4.6739999999999997E-2</c:v>
                </c:pt>
                <c:pt idx="77">
                  <c:v>4.709E-2</c:v>
                </c:pt>
                <c:pt idx="78">
                  <c:v>4.8160000000000001E-2</c:v>
                </c:pt>
                <c:pt idx="79">
                  <c:v>4.8869999999999997E-2</c:v>
                </c:pt>
                <c:pt idx="80">
                  <c:v>4.9230000000000003E-2</c:v>
                </c:pt>
                <c:pt idx="81">
                  <c:v>5.0470000000000001E-2</c:v>
                </c:pt>
                <c:pt idx="82">
                  <c:v>5.1529999999999999E-2</c:v>
                </c:pt>
                <c:pt idx="83">
                  <c:v>5.2069999999999998E-2</c:v>
                </c:pt>
                <c:pt idx="84">
                  <c:v>5.2780000000000001E-2</c:v>
                </c:pt>
                <c:pt idx="85">
                  <c:v>5.3670000000000002E-2</c:v>
                </c:pt>
                <c:pt idx="86">
                  <c:v>5.4019999999999999E-2</c:v>
                </c:pt>
                <c:pt idx="87">
                  <c:v>5.5259999999999997E-2</c:v>
                </c:pt>
                <c:pt idx="88">
                  <c:v>5.5620000000000003E-2</c:v>
                </c:pt>
                <c:pt idx="89">
                  <c:v>5.6329999999999998E-2</c:v>
                </c:pt>
                <c:pt idx="90">
                  <c:v>5.74E-2</c:v>
                </c:pt>
                <c:pt idx="91">
                  <c:v>5.8459999999999998E-2</c:v>
                </c:pt>
                <c:pt idx="92">
                  <c:v>5.935E-2</c:v>
                </c:pt>
                <c:pt idx="93">
                  <c:v>5.9700000000000003E-2</c:v>
                </c:pt>
                <c:pt idx="94">
                  <c:v>6.0949999999999997E-2</c:v>
                </c:pt>
                <c:pt idx="95">
                  <c:v>6.2010000000000003E-2</c:v>
                </c:pt>
                <c:pt idx="96">
                  <c:v>6.3079999999999997E-2</c:v>
                </c:pt>
                <c:pt idx="97">
                  <c:v>6.4320000000000002E-2</c:v>
                </c:pt>
                <c:pt idx="98">
                  <c:v>6.4680000000000001E-2</c:v>
                </c:pt>
                <c:pt idx="99">
                  <c:v>6.5390000000000004E-2</c:v>
                </c:pt>
                <c:pt idx="100">
                  <c:v>6.6280000000000006E-2</c:v>
                </c:pt>
                <c:pt idx="101">
                  <c:v>6.6809999999999994E-2</c:v>
                </c:pt>
                <c:pt idx="102">
                  <c:v>6.8049999999999999E-2</c:v>
                </c:pt>
                <c:pt idx="103">
                  <c:v>6.8409999999999999E-2</c:v>
                </c:pt>
                <c:pt idx="104">
                  <c:v>6.9120000000000001E-2</c:v>
                </c:pt>
                <c:pt idx="105">
                  <c:v>7.0180000000000006E-2</c:v>
                </c:pt>
                <c:pt idx="106">
                  <c:v>7.1429999999999993E-2</c:v>
                </c:pt>
                <c:pt idx="107">
                  <c:v>7.1599999999999997E-2</c:v>
                </c:pt>
                <c:pt idx="108">
                  <c:v>7.2669999999999998E-2</c:v>
                </c:pt>
                <c:pt idx="109">
                  <c:v>7.3380000000000001E-2</c:v>
                </c:pt>
                <c:pt idx="110">
                  <c:v>7.356E-2</c:v>
                </c:pt>
                <c:pt idx="111">
                  <c:v>7.3910000000000003E-2</c:v>
                </c:pt>
                <c:pt idx="112">
                  <c:v>7.4980000000000005E-2</c:v>
                </c:pt>
                <c:pt idx="113">
                  <c:v>7.5329999999999994E-2</c:v>
                </c:pt>
                <c:pt idx="114">
                  <c:v>7.6050000000000006E-2</c:v>
                </c:pt>
                <c:pt idx="115">
                  <c:v>7.6929999999999998E-2</c:v>
                </c:pt>
                <c:pt idx="116">
                  <c:v>7.7289999999999998E-2</c:v>
                </c:pt>
                <c:pt idx="117">
                  <c:v>7.8350000000000003E-2</c:v>
                </c:pt>
                <c:pt idx="118">
                  <c:v>7.8890000000000002E-2</c:v>
                </c:pt>
                <c:pt idx="119">
                  <c:v>7.9600000000000004E-2</c:v>
                </c:pt>
                <c:pt idx="120">
                  <c:v>8.0659999999999996E-2</c:v>
                </c:pt>
                <c:pt idx="121">
                  <c:v>8.1909999999999997E-2</c:v>
                </c:pt>
                <c:pt idx="122">
                  <c:v>8.226E-2</c:v>
                </c:pt>
                <c:pt idx="123">
                  <c:v>8.2970000000000002E-2</c:v>
                </c:pt>
                <c:pt idx="124">
                  <c:v>8.4040000000000004E-2</c:v>
                </c:pt>
                <c:pt idx="125">
                  <c:v>8.4220000000000003E-2</c:v>
                </c:pt>
                <c:pt idx="126">
                  <c:v>8.5279999999999995E-2</c:v>
                </c:pt>
                <c:pt idx="127">
                  <c:v>8.5989999999999997E-2</c:v>
                </c:pt>
                <c:pt idx="128">
                  <c:v>8.6349999999999996E-2</c:v>
                </c:pt>
                <c:pt idx="129">
                  <c:v>8.7410000000000002E-2</c:v>
                </c:pt>
                <c:pt idx="130">
                  <c:v>8.8120000000000004E-2</c:v>
                </c:pt>
                <c:pt idx="131">
                  <c:v>8.8480000000000003E-2</c:v>
                </c:pt>
                <c:pt idx="132">
                  <c:v>8.9539999999999995E-2</c:v>
                </c:pt>
                <c:pt idx="133">
                  <c:v>8.9719999999999994E-2</c:v>
                </c:pt>
                <c:pt idx="134">
                  <c:v>9.0789999999999996E-2</c:v>
                </c:pt>
                <c:pt idx="135">
                  <c:v>9.1499999999999998E-2</c:v>
                </c:pt>
                <c:pt idx="136">
                  <c:v>9.1850000000000001E-2</c:v>
                </c:pt>
                <c:pt idx="137">
                  <c:v>9.2740000000000003E-2</c:v>
                </c:pt>
                <c:pt idx="138">
                  <c:v>9.3100000000000002E-2</c:v>
                </c:pt>
                <c:pt idx="139">
                  <c:v>9.3450000000000005E-2</c:v>
                </c:pt>
                <c:pt idx="140">
                  <c:v>9.3810000000000004E-2</c:v>
                </c:pt>
                <c:pt idx="141">
                  <c:v>9.4159999999999994E-2</c:v>
                </c:pt>
                <c:pt idx="142">
                  <c:v>9.5049999999999996E-2</c:v>
                </c:pt>
                <c:pt idx="143">
                  <c:v>9.5409999999999995E-2</c:v>
                </c:pt>
                <c:pt idx="144">
                  <c:v>9.665E-2</c:v>
                </c:pt>
                <c:pt idx="145">
                  <c:v>9.7710000000000005E-2</c:v>
                </c:pt>
                <c:pt idx="146">
                  <c:v>9.8780000000000007E-2</c:v>
                </c:pt>
                <c:pt idx="147">
                  <c:v>0.10002</c:v>
                </c:pt>
                <c:pt idx="148">
                  <c:v>0.10038</c:v>
                </c:pt>
                <c:pt idx="149">
                  <c:v>0.10109</c:v>
                </c:pt>
                <c:pt idx="150">
                  <c:v>0.10198</c:v>
                </c:pt>
                <c:pt idx="151">
                  <c:v>0.10233</c:v>
                </c:pt>
                <c:pt idx="152">
                  <c:v>0.10340000000000001</c:v>
                </c:pt>
                <c:pt idx="153">
                  <c:v>0.10410999999999999</c:v>
                </c:pt>
                <c:pt idx="154">
                  <c:v>0.10482</c:v>
                </c:pt>
                <c:pt idx="155">
                  <c:v>0.10571</c:v>
                </c:pt>
                <c:pt idx="156">
                  <c:v>0.10606</c:v>
                </c:pt>
                <c:pt idx="157">
                  <c:v>0.10713</c:v>
                </c:pt>
                <c:pt idx="158">
                  <c:v>0.10748000000000001</c:v>
                </c:pt>
                <c:pt idx="159">
                  <c:v>0.10818999999999999</c:v>
                </c:pt>
                <c:pt idx="160">
                  <c:v>0.10944</c:v>
                </c:pt>
                <c:pt idx="161">
                  <c:v>0.1105</c:v>
                </c:pt>
                <c:pt idx="162">
                  <c:v>0.11104</c:v>
                </c:pt>
                <c:pt idx="163">
                  <c:v>0.11175</c:v>
                </c:pt>
                <c:pt idx="164">
                  <c:v>0.11317000000000001</c:v>
                </c:pt>
                <c:pt idx="165">
                  <c:v>0.11441</c:v>
                </c:pt>
                <c:pt idx="166">
                  <c:v>0.11477</c:v>
                </c:pt>
                <c:pt idx="167">
                  <c:v>0.11565</c:v>
                </c:pt>
                <c:pt idx="168">
                  <c:v>0.11636000000000001</c:v>
                </c:pt>
                <c:pt idx="169">
                  <c:v>0.11672</c:v>
                </c:pt>
                <c:pt idx="170">
                  <c:v>0.11778</c:v>
                </c:pt>
                <c:pt idx="171">
                  <c:v>0.11849999999999999</c:v>
                </c:pt>
                <c:pt idx="172">
                  <c:v>0.11885</c:v>
                </c:pt>
                <c:pt idx="173">
                  <c:v>0.11992</c:v>
                </c:pt>
                <c:pt idx="174">
                  <c:v>0.12098</c:v>
                </c:pt>
                <c:pt idx="175">
                  <c:v>0.12169000000000001</c:v>
                </c:pt>
                <c:pt idx="176">
                  <c:v>0.12205000000000001</c:v>
                </c:pt>
                <c:pt idx="177">
                  <c:v>0.12329</c:v>
                </c:pt>
                <c:pt idx="178">
                  <c:v>0.12365</c:v>
                </c:pt>
                <c:pt idx="179">
                  <c:v>0.12436</c:v>
                </c:pt>
                <c:pt idx="180">
                  <c:v>0.12523999999999999</c:v>
                </c:pt>
                <c:pt idx="181">
                  <c:v>0.12559999999999999</c:v>
                </c:pt>
                <c:pt idx="182">
                  <c:v>0.12667</c:v>
                </c:pt>
                <c:pt idx="183">
                  <c:v>0.12701999999999999</c:v>
                </c:pt>
                <c:pt idx="184">
                  <c:v>0.12791</c:v>
                </c:pt>
                <c:pt idx="185">
                  <c:v>0.12914999999999999</c:v>
                </c:pt>
                <c:pt idx="186">
                  <c:v>0.13022</c:v>
                </c:pt>
                <c:pt idx="187">
                  <c:v>0.13075000000000001</c:v>
                </c:pt>
                <c:pt idx="188">
                  <c:v>0.13145999999999999</c:v>
                </c:pt>
                <c:pt idx="189">
                  <c:v>0.13253000000000001</c:v>
                </c:pt>
                <c:pt idx="190">
                  <c:v>0.13358999999999999</c:v>
                </c:pt>
                <c:pt idx="191">
                  <c:v>0.1343</c:v>
                </c:pt>
                <c:pt idx="192">
                  <c:v>0.13466</c:v>
                </c:pt>
                <c:pt idx="193">
                  <c:v>0.13589999999999999</c:v>
                </c:pt>
                <c:pt idx="194">
                  <c:v>0.13697000000000001</c:v>
                </c:pt>
                <c:pt idx="195">
                  <c:v>0.13803000000000001</c:v>
                </c:pt>
                <c:pt idx="196">
                  <c:v>0.13927999999999999</c:v>
                </c:pt>
                <c:pt idx="197">
                  <c:v>0.13963</c:v>
                </c:pt>
                <c:pt idx="198">
                  <c:v>0.14033999999999999</c:v>
                </c:pt>
                <c:pt idx="199">
                  <c:v>0.14105000000000001</c:v>
                </c:pt>
                <c:pt idx="200">
                  <c:v>0.14141000000000001</c:v>
                </c:pt>
                <c:pt idx="201">
                  <c:v>0.14265</c:v>
                </c:pt>
                <c:pt idx="202">
                  <c:v>0.14335999999999999</c:v>
                </c:pt>
                <c:pt idx="203">
                  <c:v>0.14388999999999999</c:v>
                </c:pt>
                <c:pt idx="204">
                  <c:v>0.14496000000000001</c:v>
                </c:pt>
                <c:pt idx="205">
                  <c:v>0.14602999999999999</c:v>
                </c:pt>
                <c:pt idx="206">
                  <c:v>0.14674000000000001</c:v>
                </c:pt>
                <c:pt idx="207">
                  <c:v>0.14709</c:v>
                </c:pt>
                <c:pt idx="208">
                  <c:v>0.14815999999999999</c:v>
                </c:pt>
                <c:pt idx="209">
                  <c:v>0.14887</c:v>
                </c:pt>
                <c:pt idx="210">
                  <c:v>0.14921999999999999</c:v>
                </c:pt>
                <c:pt idx="211">
                  <c:v>0.15046999999999999</c:v>
                </c:pt>
                <c:pt idx="212">
                  <c:v>0.15082000000000001</c:v>
                </c:pt>
                <c:pt idx="213">
                  <c:v>0.15171000000000001</c:v>
                </c:pt>
                <c:pt idx="214">
                  <c:v>0.15206</c:v>
                </c:pt>
                <c:pt idx="215">
                  <c:v>0.15278</c:v>
                </c:pt>
                <c:pt idx="216">
                  <c:v>0.15401999999999999</c:v>
                </c:pt>
                <c:pt idx="217">
                  <c:v>0.15526000000000001</c:v>
                </c:pt>
                <c:pt idx="218">
                  <c:v>0.15562000000000001</c:v>
                </c:pt>
                <c:pt idx="219">
                  <c:v>0.15633</c:v>
                </c:pt>
                <c:pt idx="220">
                  <c:v>0.15668000000000001</c:v>
                </c:pt>
                <c:pt idx="221">
                  <c:v>0.15722</c:v>
                </c:pt>
                <c:pt idx="222">
                  <c:v>0.15756999999999999</c:v>
                </c:pt>
                <c:pt idx="223">
                  <c:v>0.15864</c:v>
                </c:pt>
                <c:pt idx="224">
                  <c:v>0.15934999999999999</c:v>
                </c:pt>
                <c:pt idx="225">
                  <c:v>0.15970000000000001</c:v>
                </c:pt>
                <c:pt idx="226">
                  <c:v>0.16095000000000001</c:v>
                </c:pt>
                <c:pt idx="227">
                  <c:v>0.16200999999999999</c:v>
                </c:pt>
                <c:pt idx="228">
                  <c:v>0.16289999999999999</c:v>
                </c:pt>
                <c:pt idx="229">
                  <c:v>0.16325000000000001</c:v>
                </c:pt>
                <c:pt idx="230">
                  <c:v>0.16431999999999999</c:v>
                </c:pt>
                <c:pt idx="231">
                  <c:v>0.16467999999999999</c:v>
                </c:pt>
                <c:pt idx="232">
                  <c:v>0.16556000000000001</c:v>
                </c:pt>
                <c:pt idx="233">
                  <c:v>0.16592000000000001</c:v>
                </c:pt>
                <c:pt idx="234">
                  <c:v>0.16627</c:v>
                </c:pt>
                <c:pt idx="235">
                  <c:v>0.16663</c:v>
                </c:pt>
                <c:pt idx="236">
                  <c:v>0.16769000000000001</c:v>
                </c:pt>
                <c:pt idx="237">
                  <c:v>0.16822999999999999</c:v>
                </c:pt>
                <c:pt idx="238">
                  <c:v>0.16875999999999999</c:v>
                </c:pt>
                <c:pt idx="239">
                  <c:v>0.16983000000000001</c:v>
                </c:pt>
                <c:pt idx="240">
                  <c:v>0.17018</c:v>
                </c:pt>
                <c:pt idx="241">
                  <c:v>0.17107</c:v>
                </c:pt>
                <c:pt idx="242">
                  <c:v>0.17177999999999999</c:v>
                </c:pt>
                <c:pt idx="243">
                  <c:v>0.17213999999999999</c:v>
                </c:pt>
                <c:pt idx="244">
                  <c:v>0.17338000000000001</c:v>
                </c:pt>
                <c:pt idx="245">
                  <c:v>0.17373</c:v>
                </c:pt>
                <c:pt idx="246">
                  <c:v>0.17444000000000001</c:v>
                </c:pt>
                <c:pt idx="247">
                  <c:v>0.17533000000000001</c:v>
                </c:pt>
                <c:pt idx="248">
                  <c:v>0.17569000000000001</c:v>
                </c:pt>
                <c:pt idx="249">
                  <c:v>0.17693</c:v>
                </c:pt>
                <c:pt idx="250">
                  <c:v>0.17763999999999999</c:v>
                </c:pt>
                <c:pt idx="251">
                  <c:v>0.17799999999999999</c:v>
                </c:pt>
                <c:pt idx="252">
                  <c:v>0.17888000000000001</c:v>
                </c:pt>
                <c:pt idx="253">
                  <c:v>0.17924000000000001</c:v>
                </c:pt>
                <c:pt idx="254">
                  <c:v>0.18031</c:v>
                </c:pt>
                <c:pt idx="255">
                  <c:v>0.18065999999999999</c:v>
                </c:pt>
                <c:pt idx="256">
                  <c:v>0.18137</c:v>
                </c:pt>
                <c:pt idx="257">
                  <c:v>0.18226000000000001</c:v>
                </c:pt>
                <c:pt idx="258">
                  <c:v>0.18260999999999999</c:v>
                </c:pt>
                <c:pt idx="259">
                  <c:v>0.18368000000000001</c:v>
                </c:pt>
                <c:pt idx="260">
                  <c:v>0.18439</c:v>
                </c:pt>
                <c:pt idx="261">
                  <c:v>0.18475</c:v>
                </c:pt>
                <c:pt idx="262">
                  <c:v>0.18617</c:v>
                </c:pt>
                <c:pt idx="263">
                  <c:v>0.18723000000000001</c:v>
                </c:pt>
                <c:pt idx="264">
                  <c:v>0.18794</c:v>
                </c:pt>
                <c:pt idx="265">
                  <c:v>0.1883</c:v>
                </c:pt>
                <c:pt idx="266">
                  <c:v>0.18936</c:v>
                </c:pt>
                <c:pt idx="267">
                  <c:v>0.18972</c:v>
                </c:pt>
                <c:pt idx="268">
                  <c:v>0.19042999999999999</c:v>
                </c:pt>
                <c:pt idx="269">
                  <c:v>0.19131999999999999</c:v>
                </c:pt>
                <c:pt idx="270">
                  <c:v>0.19167000000000001</c:v>
                </c:pt>
                <c:pt idx="271">
                  <c:v>0.19292000000000001</c:v>
                </c:pt>
                <c:pt idx="272">
                  <c:v>0.19327</c:v>
                </c:pt>
                <c:pt idx="273">
                  <c:v>0.19398000000000001</c:v>
                </c:pt>
                <c:pt idx="274">
                  <c:v>0.19505</c:v>
                </c:pt>
                <c:pt idx="275">
                  <c:v>0.19594</c:v>
                </c:pt>
                <c:pt idx="276">
                  <c:v>0.19628999999999999</c:v>
                </c:pt>
                <c:pt idx="277">
                  <c:v>0.19664999999999999</c:v>
                </c:pt>
                <c:pt idx="278">
                  <c:v>0.19736000000000001</c:v>
                </c:pt>
                <c:pt idx="279">
                  <c:v>0.1986</c:v>
                </c:pt>
                <c:pt idx="280">
                  <c:v>0.19930999999999999</c:v>
                </c:pt>
                <c:pt idx="281">
                  <c:v>0.19966999999999999</c:v>
                </c:pt>
                <c:pt idx="282">
                  <c:v>0.20019999999999999</c:v>
                </c:pt>
                <c:pt idx="283">
                  <c:v>0.20091000000000001</c:v>
                </c:pt>
                <c:pt idx="284">
                  <c:v>0.20197000000000001</c:v>
                </c:pt>
                <c:pt idx="285">
                  <c:v>0.20304</c:v>
                </c:pt>
                <c:pt idx="286">
                  <c:v>0.20393</c:v>
                </c:pt>
                <c:pt idx="287">
                  <c:v>0.20427999999999999</c:v>
                </c:pt>
                <c:pt idx="288">
                  <c:v>0.20463999999999999</c:v>
                </c:pt>
                <c:pt idx="289">
                  <c:v>0.20535</c:v>
                </c:pt>
                <c:pt idx="290">
                  <c:v>0.20569999999999999</c:v>
                </c:pt>
                <c:pt idx="291">
                  <c:v>0.20641999999999999</c:v>
                </c:pt>
                <c:pt idx="292">
                  <c:v>0.20748</c:v>
                </c:pt>
                <c:pt idx="293">
                  <c:v>0.20871999999999999</c:v>
                </c:pt>
                <c:pt idx="294">
                  <c:v>0.20943000000000001</c:v>
                </c:pt>
                <c:pt idx="295">
                  <c:v>0.20979</c:v>
                </c:pt>
                <c:pt idx="296">
                  <c:v>0.21085999999999999</c:v>
                </c:pt>
                <c:pt idx="297">
                  <c:v>0.21103</c:v>
                </c:pt>
                <c:pt idx="298">
                  <c:v>0.21192</c:v>
                </c:pt>
                <c:pt idx="299">
                  <c:v>0.21299000000000001</c:v>
                </c:pt>
                <c:pt idx="300">
                  <c:v>0.21404999999999999</c:v>
                </c:pt>
                <c:pt idx="301">
                  <c:v>0.21476000000000001</c:v>
                </c:pt>
                <c:pt idx="302">
                  <c:v>0.21529999999999999</c:v>
                </c:pt>
                <c:pt idx="303">
                  <c:v>0.21636</c:v>
                </c:pt>
                <c:pt idx="304">
                  <c:v>0.21707000000000001</c:v>
                </c:pt>
                <c:pt idx="305">
                  <c:v>0.21743000000000001</c:v>
                </c:pt>
                <c:pt idx="306">
                  <c:v>0.21831999999999999</c:v>
                </c:pt>
                <c:pt idx="307">
                  <c:v>0.21867</c:v>
                </c:pt>
                <c:pt idx="308">
                  <c:v>0.21990999999999999</c:v>
                </c:pt>
                <c:pt idx="309">
                  <c:v>0.22098000000000001</c:v>
                </c:pt>
                <c:pt idx="310">
                  <c:v>0.22169</c:v>
                </c:pt>
                <c:pt idx="311">
                  <c:v>0.22222</c:v>
                </c:pt>
                <c:pt idx="312">
                  <c:v>0.22328999999999999</c:v>
                </c:pt>
                <c:pt idx="313">
                  <c:v>0.22364000000000001</c:v>
                </c:pt>
                <c:pt idx="314">
                  <c:v>0.224</c:v>
                </c:pt>
                <c:pt idx="315">
                  <c:v>0.22434999999999999</c:v>
                </c:pt>
                <c:pt idx="316">
                  <c:v>0.22542000000000001</c:v>
                </c:pt>
                <c:pt idx="317">
                  <c:v>0.22649</c:v>
                </c:pt>
                <c:pt idx="318">
                  <c:v>0.22720000000000001</c:v>
                </c:pt>
                <c:pt idx="319">
                  <c:v>0.22755</c:v>
                </c:pt>
                <c:pt idx="320">
                  <c:v>0.22878999999999999</c:v>
                </c:pt>
                <c:pt idx="321">
                  <c:v>0.22914999999999999</c:v>
                </c:pt>
                <c:pt idx="322">
                  <c:v>0.22986000000000001</c:v>
                </c:pt>
                <c:pt idx="323">
                  <c:v>0.23075000000000001</c:v>
                </c:pt>
                <c:pt idx="324">
                  <c:v>0.2311</c:v>
                </c:pt>
                <c:pt idx="325">
                  <c:v>0.23216999999999999</c:v>
                </c:pt>
                <c:pt idx="326">
                  <c:v>0.23235</c:v>
                </c:pt>
                <c:pt idx="327">
                  <c:v>0.23269999999999999</c:v>
                </c:pt>
                <c:pt idx="328">
                  <c:v>0.23324</c:v>
                </c:pt>
                <c:pt idx="329">
                  <c:v>0.23430000000000001</c:v>
                </c:pt>
                <c:pt idx="330">
                  <c:v>0.23537</c:v>
                </c:pt>
                <c:pt idx="331">
                  <c:v>0.2359</c:v>
                </c:pt>
                <c:pt idx="332">
                  <c:v>0.23660999999999999</c:v>
                </c:pt>
                <c:pt idx="333">
                  <c:v>0.23768</c:v>
                </c:pt>
                <c:pt idx="334">
                  <c:v>0.23821000000000001</c:v>
                </c:pt>
                <c:pt idx="335">
                  <c:v>0.23891999999999999</c:v>
                </c:pt>
                <c:pt idx="336">
                  <c:v>0.23963000000000001</c:v>
                </c:pt>
                <c:pt idx="337">
                  <c:v>0.23998</c:v>
                </c:pt>
                <c:pt idx="338">
                  <c:v>0.24104999999999999</c:v>
                </c:pt>
                <c:pt idx="339">
                  <c:v>0.24141000000000001</c:v>
                </c:pt>
                <c:pt idx="340">
                  <c:v>0.24157999999999999</c:v>
                </c:pt>
                <c:pt idx="341">
                  <c:v>0.24229000000000001</c:v>
                </c:pt>
                <c:pt idx="342">
                  <c:v>0.24335999999999999</c:v>
                </c:pt>
                <c:pt idx="343">
                  <c:v>0.24443000000000001</c:v>
                </c:pt>
                <c:pt idx="344">
                  <c:v>0.24478</c:v>
                </c:pt>
                <c:pt idx="345">
                  <c:v>0.24514</c:v>
                </c:pt>
                <c:pt idx="346">
                  <c:v>0.24549000000000001</c:v>
                </c:pt>
                <c:pt idx="347">
                  <c:v>0.2462</c:v>
                </c:pt>
                <c:pt idx="348">
                  <c:v>0.24673</c:v>
                </c:pt>
                <c:pt idx="349">
                  <c:v>0.24779999999999999</c:v>
                </c:pt>
                <c:pt idx="350">
                  <c:v>0.24887000000000001</c:v>
                </c:pt>
                <c:pt idx="351">
                  <c:v>0.25011</c:v>
                </c:pt>
                <c:pt idx="352">
                  <c:v>0.25046000000000002</c:v>
                </c:pt>
                <c:pt idx="353">
                  <c:v>0.25117</c:v>
                </c:pt>
                <c:pt idx="354">
                  <c:v>0.25170999999999999</c:v>
                </c:pt>
                <c:pt idx="355">
                  <c:v>0.25206000000000001</c:v>
                </c:pt>
                <c:pt idx="356">
                  <c:v>0.25224000000000002</c:v>
                </c:pt>
                <c:pt idx="357">
                  <c:v>0.25330999999999998</c:v>
                </c:pt>
                <c:pt idx="358">
                  <c:v>0.25402000000000002</c:v>
                </c:pt>
                <c:pt idx="359">
                  <c:v>0.25436999999999999</c:v>
                </c:pt>
                <c:pt idx="360">
                  <c:v>0.25507999999999997</c:v>
                </c:pt>
                <c:pt idx="361">
                  <c:v>0.25561</c:v>
                </c:pt>
                <c:pt idx="362">
                  <c:v>0.25668000000000002</c:v>
                </c:pt>
                <c:pt idx="363">
                  <c:v>0.25720999999999999</c:v>
                </c:pt>
                <c:pt idx="364">
                  <c:v>0.25791999999999998</c:v>
                </c:pt>
                <c:pt idx="365">
                  <c:v>0.25899</c:v>
                </c:pt>
                <c:pt idx="366">
                  <c:v>0.25934000000000001</c:v>
                </c:pt>
                <c:pt idx="367">
                  <c:v>0.26006000000000001</c:v>
                </c:pt>
                <c:pt idx="368">
                  <c:v>0.26094000000000001</c:v>
                </c:pt>
                <c:pt idx="369">
                  <c:v>0.26129999999999998</c:v>
                </c:pt>
                <c:pt idx="370">
                  <c:v>0.26235999999999998</c:v>
                </c:pt>
                <c:pt idx="371">
                  <c:v>0.26254</c:v>
                </c:pt>
                <c:pt idx="372">
                  <c:v>0.26361000000000001</c:v>
                </c:pt>
                <c:pt idx="373">
                  <c:v>0.26467000000000002</c:v>
                </c:pt>
                <c:pt idx="374">
                  <c:v>0.26538</c:v>
                </c:pt>
                <c:pt idx="375">
                  <c:v>0.26573999999999998</c:v>
                </c:pt>
                <c:pt idx="376">
                  <c:v>0.26645000000000002</c:v>
                </c:pt>
                <c:pt idx="377">
                  <c:v>0.26679999999999998</c:v>
                </c:pt>
                <c:pt idx="378">
                  <c:v>0.26787</c:v>
                </c:pt>
                <c:pt idx="379">
                  <c:v>0.26823000000000002</c:v>
                </c:pt>
                <c:pt idx="380">
                  <c:v>0.26911000000000002</c:v>
                </c:pt>
                <c:pt idx="381">
                  <c:v>0.27017999999999998</c:v>
                </c:pt>
                <c:pt idx="382">
                  <c:v>0.27106999999999998</c:v>
                </c:pt>
                <c:pt idx="383">
                  <c:v>0.27141999999999999</c:v>
                </c:pt>
                <c:pt idx="384">
                  <c:v>0.27178000000000002</c:v>
                </c:pt>
                <c:pt idx="385">
                  <c:v>0.27249000000000001</c:v>
                </c:pt>
                <c:pt idx="386">
                  <c:v>0.2732</c:v>
                </c:pt>
                <c:pt idx="387">
                  <c:v>0.27355000000000002</c:v>
                </c:pt>
                <c:pt idx="388">
                  <c:v>0.27390999999999999</c:v>
                </c:pt>
                <c:pt idx="389">
                  <c:v>0.27461999999999998</c:v>
                </c:pt>
                <c:pt idx="390">
                  <c:v>0.27533000000000002</c:v>
                </c:pt>
                <c:pt idx="391">
                  <c:v>0.27568999999999999</c:v>
                </c:pt>
                <c:pt idx="392">
                  <c:v>0.27622000000000002</c:v>
                </c:pt>
                <c:pt idx="393">
                  <c:v>0.27693000000000001</c:v>
                </c:pt>
                <c:pt idx="394">
                  <c:v>0.27764</c:v>
                </c:pt>
                <c:pt idx="395">
                  <c:v>0.27799000000000001</c:v>
                </c:pt>
                <c:pt idx="396">
                  <c:v>0.2787</c:v>
                </c:pt>
                <c:pt idx="397">
                  <c:v>0.27905999999999997</c:v>
                </c:pt>
                <c:pt idx="398">
                  <c:v>0.28029999999999999</c:v>
                </c:pt>
                <c:pt idx="399">
                  <c:v>0.28066000000000002</c:v>
                </c:pt>
                <c:pt idx="400">
                  <c:v>0.28137000000000001</c:v>
                </c:pt>
                <c:pt idx="401">
                  <c:v>0.28172000000000003</c:v>
                </c:pt>
                <c:pt idx="402">
                  <c:v>0.28243000000000001</c:v>
                </c:pt>
                <c:pt idx="403">
                  <c:v>0.28315000000000001</c:v>
                </c:pt>
                <c:pt idx="404">
                  <c:v>0.28367999999999999</c:v>
                </c:pt>
                <c:pt idx="405">
                  <c:v>0.28421000000000002</c:v>
                </c:pt>
                <c:pt idx="406">
                  <c:v>0.28473999999999999</c:v>
                </c:pt>
                <c:pt idx="407">
                  <c:v>0.28616000000000003</c:v>
                </c:pt>
                <c:pt idx="408">
                  <c:v>0.28670000000000001</c:v>
                </c:pt>
                <c:pt idx="409">
                  <c:v>0.28741</c:v>
                </c:pt>
                <c:pt idx="410">
                  <c:v>0.28776000000000002</c:v>
                </c:pt>
                <c:pt idx="411">
                  <c:v>0.28811999999999999</c:v>
                </c:pt>
                <c:pt idx="412">
                  <c:v>0.28847</c:v>
                </c:pt>
                <c:pt idx="413">
                  <c:v>0.28882999999999998</c:v>
                </c:pt>
                <c:pt idx="414">
                  <c:v>0.28954000000000002</c:v>
                </c:pt>
                <c:pt idx="415">
                  <c:v>0.28971999999999998</c:v>
                </c:pt>
                <c:pt idx="416">
                  <c:v>0.29006999999999999</c:v>
                </c:pt>
                <c:pt idx="417">
                  <c:v>0.29077999999999998</c:v>
                </c:pt>
                <c:pt idx="418">
                  <c:v>0.29114000000000001</c:v>
                </c:pt>
                <c:pt idx="419">
                  <c:v>0.29185</c:v>
                </c:pt>
                <c:pt idx="420">
                  <c:v>0.29203000000000001</c:v>
                </c:pt>
                <c:pt idx="421">
                  <c:v>0.29309000000000002</c:v>
                </c:pt>
                <c:pt idx="422">
                  <c:v>0.29361999999999999</c:v>
                </c:pt>
                <c:pt idx="423">
                  <c:v>0.29433999999999999</c:v>
                </c:pt>
                <c:pt idx="424">
                  <c:v>0.29504999999999998</c:v>
                </c:pt>
                <c:pt idx="425">
                  <c:v>0.2954</c:v>
                </c:pt>
                <c:pt idx="426">
                  <c:v>0.29576000000000002</c:v>
                </c:pt>
                <c:pt idx="427">
                  <c:v>0.29629</c:v>
                </c:pt>
                <c:pt idx="428">
                  <c:v>0.29664000000000001</c:v>
                </c:pt>
                <c:pt idx="429">
                  <c:v>0.29735</c:v>
                </c:pt>
                <c:pt idx="430">
                  <c:v>0.29770999999999997</c:v>
                </c:pt>
                <c:pt idx="431">
                  <c:v>0.29859999999999998</c:v>
                </c:pt>
                <c:pt idx="432">
                  <c:v>0.29894999999999999</c:v>
                </c:pt>
                <c:pt idx="433">
                  <c:v>0.29965999999999998</c:v>
                </c:pt>
                <c:pt idx="434">
                  <c:v>0.30020000000000002</c:v>
                </c:pt>
                <c:pt idx="435">
                  <c:v>0.30054999999999998</c:v>
                </c:pt>
                <c:pt idx="436">
                  <c:v>0.30091000000000001</c:v>
                </c:pt>
                <c:pt idx="437">
                  <c:v>0.30125999999999997</c:v>
                </c:pt>
                <c:pt idx="438">
                  <c:v>0.30162</c:v>
                </c:pt>
                <c:pt idx="439">
                  <c:v>0.30232999999999999</c:v>
                </c:pt>
                <c:pt idx="440">
                  <c:v>0.30268</c:v>
                </c:pt>
                <c:pt idx="441">
                  <c:v>0.30338999999999999</c:v>
                </c:pt>
                <c:pt idx="442">
                  <c:v>0.30375000000000002</c:v>
                </c:pt>
                <c:pt idx="443">
                  <c:v>0.30446000000000001</c:v>
                </c:pt>
                <c:pt idx="444">
                  <c:v>0.30464000000000002</c:v>
                </c:pt>
                <c:pt idx="445">
                  <c:v>0.30552000000000001</c:v>
                </c:pt>
                <c:pt idx="446">
                  <c:v>0.30587999999999999</c:v>
                </c:pt>
                <c:pt idx="447">
                  <c:v>0.30641000000000002</c:v>
                </c:pt>
                <c:pt idx="448">
                  <c:v>0.30676999999999999</c:v>
                </c:pt>
                <c:pt idx="449">
                  <c:v>0.30712</c:v>
                </c:pt>
                <c:pt idx="450">
                  <c:v>0.30782999999999999</c:v>
                </c:pt>
                <c:pt idx="451">
                  <c:v>0.30836999999999998</c:v>
                </c:pt>
                <c:pt idx="452">
                  <c:v>0.30871999999999999</c:v>
                </c:pt>
                <c:pt idx="453">
                  <c:v>0.30908000000000002</c:v>
                </c:pt>
                <c:pt idx="454">
                  <c:v>0.30979000000000001</c:v>
                </c:pt>
                <c:pt idx="455">
                  <c:v>0.31014000000000003</c:v>
                </c:pt>
                <c:pt idx="456">
                  <c:v>0.3105</c:v>
                </c:pt>
                <c:pt idx="457">
                  <c:v>0.31102999999999997</c:v>
                </c:pt>
                <c:pt idx="458">
                  <c:v>0.31120999999999999</c:v>
                </c:pt>
                <c:pt idx="459">
                  <c:v>0.31156</c:v>
                </c:pt>
                <c:pt idx="460">
                  <c:v>0.31191999999999998</c:v>
                </c:pt>
                <c:pt idx="461">
                  <c:v>0.31226999999999999</c:v>
                </c:pt>
                <c:pt idx="462">
                  <c:v>0.31297999999999998</c:v>
                </c:pt>
                <c:pt idx="463">
                  <c:v>0.31334000000000001</c:v>
                </c:pt>
                <c:pt idx="464">
                  <c:v>0.31369999999999998</c:v>
                </c:pt>
                <c:pt idx="465">
                  <c:v>0.31386999999999998</c:v>
                </c:pt>
                <c:pt idx="466">
                  <c:v>0.31458000000000003</c:v>
                </c:pt>
                <c:pt idx="467">
                  <c:v>0.31529000000000001</c:v>
                </c:pt>
                <c:pt idx="468">
                  <c:v>0.31564999999999999</c:v>
                </c:pt>
                <c:pt idx="469">
                  <c:v>0.31635999999999997</c:v>
                </c:pt>
                <c:pt idx="470">
                  <c:v>0.31670999999999999</c:v>
                </c:pt>
                <c:pt idx="471">
                  <c:v>0.31707000000000002</c:v>
                </c:pt>
                <c:pt idx="472">
                  <c:v>0.31759999999999999</c:v>
                </c:pt>
                <c:pt idx="473">
                  <c:v>0.31796000000000002</c:v>
                </c:pt>
                <c:pt idx="474">
                  <c:v>0.31830999999999998</c:v>
                </c:pt>
                <c:pt idx="475">
                  <c:v>0.31902000000000003</c:v>
                </c:pt>
                <c:pt idx="476">
                  <c:v>0.31938</c:v>
                </c:pt>
                <c:pt idx="477">
                  <c:v>0.31991000000000003</c:v>
                </c:pt>
                <c:pt idx="478">
                  <c:v>0.32027</c:v>
                </c:pt>
                <c:pt idx="479">
                  <c:v>0.32062000000000002</c:v>
                </c:pt>
                <c:pt idx="480">
                  <c:v>0.32133</c:v>
                </c:pt>
                <c:pt idx="481">
                  <c:v>0.32168999999999998</c:v>
                </c:pt>
                <c:pt idx="482">
                  <c:v>0.32240000000000002</c:v>
                </c:pt>
                <c:pt idx="483">
                  <c:v>0.32292999999999999</c:v>
                </c:pt>
                <c:pt idx="484">
                  <c:v>0.32329000000000002</c:v>
                </c:pt>
                <c:pt idx="485">
                  <c:v>0.32363999999999998</c:v>
                </c:pt>
                <c:pt idx="486">
                  <c:v>0.32435000000000003</c:v>
                </c:pt>
                <c:pt idx="487">
                  <c:v>0.32471</c:v>
                </c:pt>
                <c:pt idx="488">
                  <c:v>0.32506000000000002</c:v>
                </c:pt>
                <c:pt idx="489">
                  <c:v>0.32577</c:v>
                </c:pt>
                <c:pt idx="490">
                  <c:v>0.32647999999999999</c:v>
                </c:pt>
                <c:pt idx="491">
                  <c:v>0.32684000000000002</c:v>
                </c:pt>
                <c:pt idx="492">
                  <c:v>0.32718999999999998</c:v>
                </c:pt>
                <c:pt idx="493">
                  <c:v>0.32773000000000002</c:v>
                </c:pt>
                <c:pt idx="494">
                  <c:v>0.32807999999999998</c:v>
                </c:pt>
                <c:pt idx="495">
                  <c:v>0.32844000000000001</c:v>
                </c:pt>
                <c:pt idx="496">
                  <c:v>0.32879000000000003</c:v>
                </c:pt>
                <c:pt idx="497">
                  <c:v>0.32915</c:v>
                </c:pt>
                <c:pt idx="498">
                  <c:v>0.32950000000000002</c:v>
                </c:pt>
                <c:pt idx="499">
                  <c:v>0.33004</c:v>
                </c:pt>
                <c:pt idx="500">
                  <c:v>0.33039000000000002</c:v>
                </c:pt>
                <c:pt idx="501">
                  <c:v>0.33074999999999999</c:v>
                </c:pt>
                <c:pt idx="502">
                  <c:v>0.33145999999999998</c:v>
                </c:pt>
                <c:pt idx="503">
                  <c:v>0.33217000000000002</c:v>
                </c:pt>
                <c:pt idx="504">
                  <c:v>0.33251999999999998</c:v>
                </c:pt>
                <c:pt idx="505">
                  <c:v>0.3327</c:v>
                </c:pt>
                <c:pt idx="506">
                  <c:v>0.33323000000000003</c:v>
                </c:pt>
                <c:pt idx="507">
                  <c:v>0.33359</c:v>
                </c:pt>
                <c:pt idx="508">
                  <c:v>0.33394000000000001</c:v>
                </c:pt>
                <c:pt idx="509">
                  <c:v>0.33429999999999999</c:v>
                </c:pt>
                <c:pt idx="510">
                  <c:v>0.33465</c:v>
                </c:pt>
                <c:pt idx="511">
                  <c:v>0.33500999999999997</c:v>
                </c:pt>
                <c:pt idx="512">
                  <c:v>0.33572000000000002</c:v>
                </c:pt>
                <c:pt idx="513">
                  <c:v>0.33606999999999998</c:v>
                </c:pt>
                <c:pt idx="514">
                  <c:v>0.33643000000000001</c:v>
                </c:pt>
                <c:pt idx="515">
                  <c:v>0.33678999999999998</c:v>
                </c:pt>
                <c:pt idx="516">
                  <c:v>0.33714</c:v>
                </c:pt>
                <c:pt idx="517">
                  <c:v>0.33750000000000002</c:v>
                </c:pt>
                <c:pt idx="518">
                  <c:v>0.33784999999999998</c:v>
                </c:pt>
                <c:pt idx="519">
                  <c:v>0.33821000000000001</c:v>
                </c:pt>
                <c:pt idx="520">
                  <c:v>0.33856000000000003</c:v>
                </c:pt>
                <c:pt idx="521">
                  <c:v>0.33892</c:v>
                </c:pt>
                <c:pt idx="522">
                  <c:v>0.33927000000000002</c:v>
                </c:pt>
                <c:pt idx="523">
                  <c:v>0.33998</c:v>
                </c:pt>
                <c:pt idx="524">
                  <c:v>0.34068999999999999</c:v>
                </c:pt>
                <c:pt idx="525">
                  <c:v>0.34105000000000002</c:v>
                </c:pt>
                <c:pt idx="526">
                  <c:v>0.34139999999999998</c:v>
                </c:pt>
                <c:pt idx="527">
                  <c:v>0.34176000000000001</c:v>
                </c:pt>
                <c:pt idx="528">
                  <c:v>0.34211000000000003</c:v>
                </c:pt>
                <c:pt idx="529">
                  <c:v>0.34265000000000001</c:v>
                </c:pt>
                <c:pt idx="530">
                  <c:v>0.34336</c:v>
                </c:pt>
                <c:pt idx="531">
                  <c:v>0.34371000000000002</c:v>
                </c:pt>
                <c:pt idx="532">
                  <c:v>0.34406999999999999</c:v>
                </c:pt>
                <c:pt idx="533">
                  <c:v>0.34477999999999998</c:v>
                </c:pt>
                <c:pt idx="534">
                  <c:v>0.34495999999999999</c:v>
                </c:pt>
                <c:pt idx="535">
                  <c:v>0.34549000000000002</c:v>
                </c:pt>
                <c:pt idx="536">
                  <c:v>0.34566999999999998</c:v>
                </c:pt>
                <c:pt idx="537">
                  <c:v>0.34620000000000001</c:v>
                </c:pt>
                <c:pt idx="538">
                  <c:v>0.34638000000000002</c:v>
                </c:pt>
                <c:pt idx="539">
                  <c:v>0.34709000000000001</c:v>
                </c:pt>
                <c:pt idx="540">
                  <c:v>0.3478</c:v>
                </c:pt>
                <c:pt idx="541">
                  <c:v>0.34815000000000002</c:v>
                </c:pt>
                <c:pt idx="542">
                  <c:v>0.34850999999999999</c:v>
                </c:pt>
                <c:pt idx="543">
                  <c:v>0.34886</c:v>
                </c:pt>
                <c:pt idx="544">
                  <c:v>0.34904000000000002</c:v>
                </c:pt>
                <c:pt idx="545">
                  <c:v>0.34956999999999999</c:v>
                </c:pt>
                <c:pt idx="546">
                  <c:v>0.35010999999999998</c:v>
                </c:pt>
                <c:pt idx="547">
                  <c:v>0.35045999999999999</c:v>
                </c:pt>
                <c:pt idx="548">
                  <c:v>0.35082000000000002</c:v>
                </c:pt>
                <c:pt idx="549">
                  <c:v>0.35116999999999998</c:v>
                </c:pt>
                <c:pt idx="550">
                  <c:v>0.35153000000000001</c:v>
                </c:pt>
                <c:pt idx="551">
                  <c:v>0.35205999999999998</c:v>
                </c:pt>
                <c:pt idx="552">
                  <c:v>0.35224</c:v>
                </c:pt>
                <c:pt idx="553">
                  <c:v>0.35276999999999997</c:v>
                </c:pt>
                <c:pt idx="554">
                  <c:v>0.3533</c:v>
                </c:pt>
                <c:pt idx="555">
                  <c:v>0.35365999999999997</c:v>
                </c:pt>
                <c:pt idx="556">
                  <c:v>0.35400999999999999</c:v>
                </c:pt>
                <c:pt idx="557">
                  <c:v>0.35437000000000002</c:v>
                </c:pt>
                <c:pt idx="558">
                  <c:v>0.35471999999999998</c:v>
                </c:pt>
                <c:pt idx="559">
                  <c:v>0.35508000000000001</c:v>
                </c:pt>
                <c:pt idx="560">
                  <c:v>0.35543999999999998</c:v>
                </c:pt>
                <c:pt idx="561">
                  <c:v>0.35579</c:v>
                </c:pt>
                <c:pt idx="562">
                  <c:v>0.35632000000000003</c:v>
                </c:pt>
                <c:pt idx="563">
                  <c:v>0.35686000000000001</c:v>
                </c:pt>
                <c:pt idx="564">
                  <c:v>0.35703000000000001</c:v>
                </c:pt>
                <c:pt idx="565">
                  <c:v>0.35774</c:v>
                </c:pt>
                <c:pt idx="566">
                  <c:v>0.35809999999999997</c:v>
                </c:pt>
                <c:pt idx="567">
                  <c:v>0.35844999999999999</c:v>
                </c:pt>
                <c:pt idx="568">
                  <c:v>0.35898999999999998</c:v>
                </c:pt>
                <c:pt idx="569">
                  <c:v>0.35933999999999999</c:v>
                </c:pt>
                <c:pt idx="570">
                  <c:v>0.35970000000000002</c:v>
                </c:pt>
                <c:pt idx="571">
                  <c:v>0.36022999999999999</c:v>
                </c:pt>
                <c:pt idx="572">
                  <c:v>0.36059000000000002</c:v>
                </c:pt>
                <c:pt idx="573">
                  <c:v>0.36093999999999998</c:v>
                </c:pt>
                <c:pt idx="574">
                  <c:v>0.36130000000000001</c:v>
                </c:pt>
                <c:pt idx="575">
                  <c:v>0.36165000000000003</c:v>
                </c:pt>
                <c:pt idx="576">
                  <c:v>0.36201</c:v>
                </c:pt>
                <c:pt idx="577">
                  <c:v>0.36236000000000002</c:v>
                </c:pt>
                <c:pt idx="578">
                  <c:v>0.36271999999999999</c:v>
                </c:pt>
                <c:pt idx="579">
                  <c:v>0.36342999999999998</c:v>
                </c:pt>
                <c:pt idx="580">
                  <c:v>0.36377999999999999</c:v>
                </c:pt>
                <c:pt idx="581">
                  <c:v>0.36396000000000001</c:v>
                </c:pt>
                <c:pt idx="582">
                  <c:v>0.36431999999999998</c:v>
                </c:pt>
                <c:pt idx="583">
                  <c:v>0.36466999999999999</c:v>
                </c:pt>
                <c:pt idx="584">
                  <c:v>0.36503000000000002</c:v>
                </c:pt>
                <c:pt idx="585">
                  <c:v>0.36537999999999998</c:v>
                </c:pt>
                <c:pt idx="586">
                  <c:v>0.36556</c:v>
                </c:pt>
                <c:pt idx="587">
                  <c:v>0.36609000000000003</c:v>
                </c:pt>
                <c:pt idx="588">
                  <c:v>0.36645</c:v>
                </c:pt>
                <c:pt idx="589">
                  <c:v>0.36715999999999999</c:v>
                </c:pt>
                <c:pt idx="590">
                  <c:v>0.36786999999999997</c:v>
                </c:pt>
                <c:pt idx="591">
                  <c:v>0.36804999999999999</c:v>
                </c:pt>
                <c:pt idx="592">
                  <c:v>0.36840000000000001</c:v>
                </c:pt>
                <c:pt idx="593">
                  <c:v>0.36910999999999999</c:v>
                </c:pt>
                <c:pt idx="594">
                  <c:v>0.36947000000000002</c:v>
                </c:pt>
                <c:pt idx="595">
                  <c:v>0.36981999999999998</c:v>
                </c:pt>
                <c:pt idx="596">
                  <c:v>0.37018000000000001</c:v>
                </c:pt>
                <c:pt idx="597">
                  <c:v>0.37053000000000003</c:v>
                </c:pt>
                <c:pt idx="598">
                  <c:v>0.37070999999999998</c:v>
                </c:pt>
                <c:pt idx="599">
                  <c:v>0.37141999999999997</c:v>
                </c:pt>
                <c:pt idx="600">
                  <c:v>0.37178</c:v>
                </c:pt>
                <c:pt idx="601">
                  <c:v>0.37195</c:v>
                </c:pt>
                <c:pt idx="602">
                  <c:v>0.37265999999999999</c:v>
                </c:pt>
                <c:pt idx="603">
                  <c:v>0.37302000000000002</c:v>
                </c:pt>
                <c:pt idx="604">
                  <c:v>0.37336999999999998</c:v>
                </c:pt>
                <c:pt idx="605">
                  <c:v>0.37354999999999999</c:v>
                </c:pt>
                <c:pt idx="606">
                  <c:v>0.37391000000000002</c:v>
                </c:pt>
                <c:pt idx="607">
                  <c:v>0.37425999999999998</c:v>
                </c:pt>
                <c:pt idx="608">
                  <c:v>0.37462000000000001</c:v>
                </c:pt>
                <c:pt idx="609">
                  <c:v>0.37497000000000003</c:v>
                </c:pt>
                <c:pt idx="610">
                  <c:v>0.37533</c:v>
                </c:pt>
                <c:pt idx="611">
                  <c:v>0.37568000000000001</c:v>
                </c:pt>
                <c:pt idx="612">
                  <c:v>0.37603999999999999</c:v>
                </c:pt>
                <c:pt idx="613">
                  <c:v>0.37639</c:v>
                </c:pt>
                <c:pt idx="614">
                  <c:v>0.37692999999999999</c:v>
                </c:pt>
                <c:pt idx="615">
                  <c:v>0.37728</c:v>
                </c:pt>
                <c:pt idx="616">
                  <c:v>0.37763999999999998</c:v>
                </c:pt>
                <c:pt idx="617">
                  <c:v>0.37835000000000002</c:v>
                </c:pt>
                <c:pt idx="618">
                  <c:v>0.37869999999999998</c:v>
                </c:pt>
                <c:pt idx="619">
                  <c:v>0.37887999999999999</c:v>
                </c:pt>
                <c:pt idx="620">
                  <c:v>0.37924000000000002</c:v>
                </c:pt>
                <c:pt idx="621">
                  <c:v>0.37958999999999998</c:v>
                </c:pt>
                <c:pt idx="622">
                  <c:v>0.37995000000000001</c:v>
                </c:pt>
                <c:pt idx="623">
                  <c:v>0.38030000000000003</c:v>
                </c:pt>
                <c:pt idx="624">
                  <c:v>0.38066</c:v>
                </c:pt>
                <c:pt idx="625">
                  <c:v>0.38101000000000002</c:v>
                </c:pt>
                <c:pt idx="626">
                  <c:v>0.38136999999999999</c:v>
                </c:pt>
                <c:pt idx="627">
                  <c:v>0.38190000000000002</c:v>
                </c:pt>
                <c:pt idx="628">
                  <c:v>0.38225999999999999</c:v>
                </c:pt>
                <c:pt idx="629">
                  <c:v>0.38261000000000001</c:v>
                </c:pt>
                <c:pt idx="630">
                  <c:v>0.38296999999999998</c:v>
                </c:pt>
                <c:pt idx="631">
                  <c:v>0.38331999999999999</c:v>
                </c:pt>
                <c:pt idx="632">
                  <c:v>0.38402999999999998</c:v>
                </c:pt>
                <c:pt idx="633">
                  <c:v>0.38421</c:v>
                </c:pt>
                <c:pt idx="634">
                  <c:v>0.38456000000000001</c:v>
                </c:pt>
                <c:pt idx="635">
                  <c:v>0.38527</c:v>
                </c:pt>
                <c:pt idx="636">
                  <c:v>0.38562999999999997</c:v>
                </c:pt>
                <c:pt idx="637">
                  <c:v>0.38599</c:v>
                </c:pt>
                <c:pt idx="638">
                  <c:v>0.38634000000000002</c:v>
                </c:pt>
                <c:pt idx="639">
                  <c:v>0.38669999999999999</c:v>
                </c:pt>
                <c:pt idx="640">
                  <c:v>0.38686999999999999</c:v>
                </c:pt>
                <c:pt idx="641">
                  <c:v>0.38723000000000002</c:v>
                </c:pt>
                <c:pt idx="642">
                  <c:v>0.38757999999999998</c:v>
                </c:pt>
                <c:pt idx="643">
                  <c:v>0.38794000000000001</c:v>
                </c:pt>
                <c:pt idx="644">
                  <c:v>0.38829000000000002</c:v>
                </c:pt>
                <c:pt idx="645">
                  <c:v>0.38865</c:v>
                </c:pt>
                <c:pt idx="646">
                  <c:v>0.38900000000000001</c:v>
                </c:pt>
                <c:pt idx="647">
                  <c:v>0.38971</c:v>
                </c:pt>
                <c:pt idx="648">
                  <c:v>0.39006999999999997</c:v>
                </c:pt>
                <c:pt idx="649">
                  <c:v>0.39043</c:v>
                </c:pt>
                <c:pt idx="650">
                  <c:v>0.39078000000000002</c:v>
                </c:pt>
                <c:pt idx="651">
                  <c:v>0.39113999999999999</c:v>
                </c:pt>
                <c:pt idx="652">
                  <c:v>0.39149</c:v>
                </c:pt>
                <c:pt idx="653">
                  <c:v>0.39219999999999999</c:v>
                </c:pt>
                <c:pt idx="654">
                  <c:v>0.39238000000000001</c:v>
                </c:pt>
                <c:pt idx="655">
                  <c:v>0.39290999999999998</c:v>
                </c:pt>
                <c:pt idx="656">
                  <c:v>0.39327000000000001</c:v>
                </c:pt>
                <c:pt idx="657">
                  <c:v>0.39362000000000003</c:v>
                </c:pt>
                <c:pt idx="658">
                  <c:v>0.39398</c:v>
                </c:pt>
                <c:pt idx="659">
                  <c:v>0.39433000000000001</c:v>
                </c:pt>
                <c:pt idx="660">
                  <c:v>0.39468999999999999</c:v>
                </c:pt>
                <c:pt idx="661">
                  <c:v>0.39504</c:v>
                </c:pt>
                <c:pt idx="662">
                  <c:v>0.39522000000000002</c:v>
                </c:pt>
                <c:pt idx="663">
                  <c:v>0.39557999999999999</c:v>
                </c:pt>
                <c:pt idx="664">
                  <c:v>0.39593</c:v>
                </c:pt>
                <c:pt idx="665">
                  <c:v>0.39628999999999998</c:v>
                </c:pt>
                <c:pt idx="666">
                  <c:v>0.39663999999999999</c:v>
                </c:pt>
                <c:pt idx="667">
                  <c:v>0.39700000000000002</c:v>
                </c:pt>
                <c:pt idx="668">
                  <c:v>0.39734999999999998</c:v>
                </c:pt>
                <c:pt idx="669">
                  <c:v>0.39771000000000001</c:v>
                </c:pt>
                <c:pt idx="670">
                  <c:v>0.39842</c:v>
                </c:pt>
                <c:pt idx="671">
                  <c:v>0.39877000000000001</c:v>
                </c:pt>
                <c:pt idx="672">
                  <c:v>0.39895000000000003</c:v>
                </c:pt>
                <c:pt idx="673">
                  <c:v>0.39931</c:v>
                </c:pt>
                <c:pt idx="674">
                  <c:v>0.39966000000000002</c:v>
                </c:pt>
                <c:pt idx="675">
                  <c:v>0.40001999999999999</c:v>
                </c:pt>
                <c:pt idx="676">
                  <c:v>0.40037</c:v>
                </c:pt>
                <c:pt idx="677">
                  <c:v>0.40107999999999999</c:v>
                </c:pt>
                <c:pt idx="678">
                  <c:v>0.40126000000000001</c:v>
                </c:pt>
                <c:pt idx="679">
                  <c:v>0.40161999999999998</c:v>
                </c:pt>
                <c:pt idx="680">
                  <c:v>0.40196999999999999</c:v>
                </c:pt>
                <c:pt idx="681">
                  <c:v>0.40233000000000002</c:v>
                </c:pt>
                <c:pt idx="682">
                  <c:v>0.40267999999999998</c:v>
                </c:pt>
                <c:pt idx="683">
                  <c:v>0.40304000000000001</c:v>
                </c:pt>
                <c:pt idx="684">
                  <c:v>0.40321000000000001</c:v>
                </c:pt>
                <c:pt idx="685">
                  <c:v>0.40356999999999998</c:v>
                </c:pt>
                <c:pt idx="686">
                  <c:v>0.40392</c:v>
                </c:pt>
                <c:pt idx="687">
                  <c:v>0.40462999999999999</c:v>
                </c:pt>
                <c:pt idx="688">
                  <c:v>0.40499000000000002</c:v>
                </c:pt>
                <c:pt idx="689">
                  <c:v>0.40534999999999999</c:v>
                </c:pt>
                <c:pt idx="690">
                  <c:v>0.40570000000000001</c:v>
                </c:pt>
                <c:pt idx="691">
                  <c:v>0.40605999999999998</c:v>
                </c:pt>
                <c:pt idx="692">
                  <c:v>0.40677000000000002</c:v>
                </c:pt>
                <c:pt idx="693">
                  <c:v>0.40711999999999998</c:v>
                </c:pt>
                <c:pt idx="694">
                  <c:v>0.40748000000000001</c:v>
                </c:pt>
                <c:pt idx="695">
                  <c:v>0.40783000000000003</c:v>
                </c:pt>
                <c:pt idx="696">
                  <c:v>0.40800999999999998</c:v>
                </c:pt>
                <c:pt idx="697">
                  <c:v>0.40836</c:v>
                </c:pt>
                <c:pt idx="698">
                  <c:v>0.40872000000000003</c:v>
                </c:pt>
                <c:pt idx="699">
                  <c:v>0.40908</c:v>
                </c:pt>
                <c:pt idx="700">
                  <c:v>0.40943000000000002</c:v>
                </c:pt>
                <c:pt idx="701">
                  <c:v>0.40978999999999999</c:v>
                </c:pt>
                <c:pt idx="702">
                  <c:v>0.41014</c:v>
                </c:pt>
                <c:pt idx="703">
                  <c:v>0.41049999999999998</c:v>
                </c:pt>
                <c:pt idx="704">
                  <c:v>0.41084999999999999</c:v>
                </c:pt>
                <c:pt idx="705">
                  <c:v>0.41103000000000001</c:v>
                </c:pt>
                <c:pt idx="706">
                  <c:v>0.41138000000000002</c:v>
                </c:pt>
                <c:pt idx="707">
                  <c:v>0.41173999999999999</c:v>
                </c:pt>
                <c:pt idx="708">
                  <c:v>0.41209000000000001</c:v>
                </c:pt>
                <c:pt idx="709">
                  <c:v>0.41244999999999998</c:v>
                </c:pt>
                <c:pt idx="710">
                  <c:v>0.41281000000000001</c:v>
                </c:pt>
                <c:pt idx="711">
                  <c:v>0.41316000000000003</c:v>
                </c:pt>
                <c:pt idx="712">
                  <c:v>0.41352</c:v>
                </c:pt>
                <c:pt idx="713">
                  <c:v>0.41369</c:v>
                </c:pt>
                <c:pt idx="714">
                  <c:v>0.41404999999999997</c:v>
                </c:pt>
                <c:pt idx="715">
                  <c:v>0.41439999999999999</c:v>
                </c:pt>
                <c:pt idx="716">
                  <c:v>0.41476000000000002</c:v>
                </c:pt>
                <c:pt idx="717">
                  <c:v>0.41493999999999998</c:v>
                </c:pt>
                <c:pt idx="718">
                  <c:v>0.41528999999999999</c:v>
                </c:pt>
                <c:pt idx="719">
                  <c:v>0.41599999999999998</c:v>
                </c:pt>
                <c:pt idx="720">
                  <c:v>0.41636000000000001</c:v>
                </c:pt>
                <c:pt idx="721">
                  <c:v>0.41671000000000002</c:v>
                </c:pt>
                <c:pt idx="722">
                  <c:v>0.41707</c:v>
                </c:pt>
                <c:pt idx="723">
                  <c:v>0.41725000000000001</c:v>
                </c:pt>
                <c:pt idx="724">
                  <c:v>0.41796</c:v>
                </c:pt>
                <c:pt idx="725">
                  <c:v>0.41831000000000002</c:v>
                </c:pt>
                <c:pt idx="726">
                  <c:v>0.41866999999999999</c:v>
                </c:pt>
                <c:pt idx="727">
                  <c:v>0.41902</c:v>
                </c:pt>
                <c:pt idx="728">
                  <c:v>0.41937999999999998</c:v>
                </c:pt>
                <c:pt idx="729">
                  <c:v>0.41954999999999998</c:v>
                </c:pt>
                <c:pt idx="730">
                  <c:v>0.41991000000000001</c:v>
                </c:pt>
                <c:pt idx="731">
                  <c:v>0.42026000000000002</c:v>
                </c:pt>
                <c:pt idx="732">
                  <c:v>0.42061999999999999</c:v>
                </c:pt>
                <c:pt idx="733">
                  <c:v>0.42098000000000002</c:v>
                </c:pt>
                <c:pt idx="734">
                  <c:v>0.42169000000000001</c:v>
                </c:pt>
                <c:pt idx="735">
                  <c:v>0.42221999999999998</c:v>
                </c:pt>
                <c:pt idx="736">
                  <c:v>0.42292999999999997</c:v>
                </c:pt>
                <c:pt idx="737">
                  <c:v>0.42364000000000002</c:v>
                </c:pt>
                <c:pt idx="738">
                  <c:v>0.42398999999999998</c:v>
                </c:pt>
                <c:pt idx="739">
                  <c:v>0.42435</c:v>
                </c:pt>
                <c:pt idx="740">
                  <c:v>0.42470999999999998</c:v>
                </c:pt>
                <c:pt idx="741">
                  <c:v>0.42505999999999999</c:v>
                </c:pt>
                <c:pt idx="742">
                  <c:v>0.42542000000000002</c:v>
                </c:pt>
                <c:pt idx="743">
                  <c:v>0.42559000000000002</c:v>
                </c:pt>
                <c:pt idx="744">
                  <c:v>0.42595</c:v>
                </c:pt>
                <c:pt idx="745">
                  <c:v>0.42630000000000001</c:v>
                </c:pt>
                <c:pt idx="746">
                  <c:v>0.42665999999999998</c:v>
                </c:pt>
                <c:pt idx="747">
                  <c:v>0.42737000000000003</c:v>
                </c:pt>
                <c:pt idx="748">
                  <c:v>0.42808000000000002</c:v>
                </c:pt>
                <c:pt idx="749">
                  <c:v>0.42843999999999999</c:v>
                </c:pt>
                <c:pt idx="750">
                  <c:v>0.42879</c:v>
                </c:pt>
                <c:pt idx="751">
                  <c:v>0.42931999999999998</c:v>
                </c:pt>
                <c:pt idx="752">
                  <c:v>0.42968000000000001</c:v>
                </c:pt>
                <c:pt idx="753">
                  <c:v>0.43003000000000002</c:v>
                </c:pt>
                <c:pt idx="754">
                  <c:v>0.43038999999999999</c:v>
                </c:pt>
                <c:pt idx="755">
                  <c:v>0.43074000000000001</c:v>
                </c:pt>
                <c:pt idx="756">
                  <c:v>0.43109999999999998</c:v>
                </c:pt>
                <c:pt idx="757">
                  <c:v>0.43145</c:v>
                </c:pt>
                <c:pt idx="758">
                  <c:v>0.43163000000000001</c:v>
                </c:pt>
                <c:pt idx="759">
                  <c:v>0.43198999999999999</c:v>
                </c:pt>
                <c:pt idx="760">
                  <c:v>0.43234</c:v>
                </c:pt>
                <c:pt idx="761">
                  <c:v>0.43287999999999999</c:v>
                </c:pt>
                <c:pt idx="762">
                  <c:v>0.43341000000000002</c:v>
                </c:pt>
                <c:pt idx="763">
                  <c:v>0.43358999999999998</c:v>
                </c:pt>
                <c:pt idx="764">
                  <c:v>0.43393999999999999</c:v>
                </c:pt>
                <c:pt idx="765">
                  <c:v>0.43430000000000002</c:v>
                </c:pt>
                <c:pt idx="766">
                  <c:v>0.43464999999999998</c:v>
                </c:pt>
                <c:pt idx="767">
                  <c:v>0.43501000000000001</c:v>
                </c:pt>
                <c:pt idx="768">
                  <c:v>0.43536000000000002</c:v>
                </c:pt>
                <c:pt idx="769">
                  <c:v>0.43572</c:v>
                </c:pt>
                <c:pt idx="770">
                  <c:v>0.43607000000000001</c:v>
                </c:pt>
                <c:pt idx="771">
                  <c:v>0.43625000000000003</c:v>
                </c:pt>
                <c:pt idx="772">
                  <c:v>0.43661</c:v>
                </c:pt>
                <c:pt idx="773">
                  <c:v>0.43696000000000002</c:v>
                </c:pt>
                <c:pt idx="774">
                  <c:v>0.43731999999999999</c:v>
                </c:pt>
                <c:pt idx="775">
                  <c:v>0.43802999999999997</c:v>
                </c:pt>
                <c:pt idx="776">
                  <c:v>0.43837999999999999</c:v>
                </c:pt>
                <c:pt idx="777">
                  <c:v>0.43856000000000001</c:v>
                </c:pt>
                <c:pt idx="778">
                  <c:v>0.43926999999999999</c:v>
                </c:pt>
                <c:pt idx="779">
                  <c:v>0.43963000000000002</c:v>
                </c:pt>
                <c:pt idx="780">
                  <c:v>0.43997999999999998</c:v>
                </c:pt>
                <c:pt idx="781">
                  <c:v>0.44034000000000001</c:v>
                </c:pt>
                <c:pt idx="782">
                  <c:v>0.44069000000000003</c:v>
                </c:pt>
                <c:pt idx="783">
                  <c:v>0.44105</c:v>
                </c:pt>
                <c:pt idx="784">
                  <c:v>0.44122</c:v>
                </c:pt>
                <c:pt idx="785">
                  <c:v>0.44157999999999997</c:v>
                </c:pt>
                <c:pt idx="786">
                  <c:v>0.44192999999999999</c:v>
                </c:pt>
                <c:pt idx="787">
                  <c:v>0.44229000000000002</c:v>
                </c:pt>
                <c:pt idx="788">
                  <c:v>0.44263999999999998</c:v>
                </c:pt>
                <c:pt idx="789">
                  <c:v>0.443</c:v>
                </c:pt>
                <c:pt idx="790">
                  <c:v>0.44335000000000002</c:v>
                </c:pt>
                <c:pt idx="791">
                  <c:v>0.44370999999999999</c:v>
                </c:pt>
                <c:pt idx="792">
                  <c:v>0.44407000000000002</c:v>
                </c:pt>
                <c:pt idx="793">
                  <c:v>0.44441999999999998</c:v>
                </c:pt>
                <c:pt idx="794">
                  <c:v>0.44495000000000001</c:v>
                </c:pt>
                <c:pt idx="795">
                  <c:v>0.44530999999999998</c:v>
                </c:pt>
                <c:pt idx="796">
                  <c:v>0.44566</c:v>
                </c:pt>
                <c:pt idx="797">
                  <c:v>0.44602000000000003</c:v>
                </c:pt>
                <c:pt idx="798">
                  <c:v>0.44636999999999999</c:v>
                </c:pt>
                <c:pt idx="799">
                  <c:v>0.44673000000000002</c:v>
                </c:pt>
                <c:pt idx="800">
                  <c:v>0.44707999999999998</c:v>
                </c:pt>
                <c:pt idx="801">
                  <c:v>0.44744</c:v>
                </c:pt>
                <c:pt idx="802">
                  <c:v>0.44779999999999998</c:v>
                </c:pt>
                <c:pt idx="803">
                  <c:v>0.44796999999999998</c:v>
                </c:pt>
                <c:pt idx="804">
                  <c:v>0.44851000000000002</c:v>
                </c:pt>
                <c:pt idx="805">
                  <c:v>0.44868000000000002</c:v>
                </c:pt>
                <c:pt idx="806">
                  <c:v>0.44922000000000001</c:v>
                </c:pt>
                <c:pt idx="807">
                  <c:v>0.44974999999999998</c:v>
                </c:pt>
                <c:pt idx="808">
                  <c:v>0.4501</c:v>
                </c:pt>
                <c:pt idx="809">
                  <c:v>0.45046000000000003</c:v>
                </c:pt>
                <c:pt idx="810">
                  <c:v>0.45080999999999999</c:v>
                </c:pt>
                <c:pt idx="811">
                  <c:v>0.45117000000000002</c:v>
                </c:pt>
                <c:pt idx="812">
                  <c:v>0.45152999999999999</c:v>
                </c:pt>
                <c:pt idx="813">
                  <c:v>0.45188</c:v>
                </c:pt>
                <c:pt idx="814">
                  <c:v>0.45240999999999998</c:v>
                </c:pt>
                <c:pt idx="815">
                  <c:v>0.45277000000000001</c:v>
                </c:pt>
                <c:pt idx="816">
                  <c:v>0.45295000000000002</c:v>
                </c:pt>
                <c:pt idx="817">
                  <c:v>0.45347999999999999</c:v>
                </c:pt>
                <c:pt idx="818">
                  <c:v>0.45383000000000001</c:v>
                </c:pt>
                <c:pt idx="819">
                  <c:v>0.45401000000000002</c:v>
                </c:pt>
                <c:pt idx="820">
                  <c:v>0.45437</c:v>
                </c:pt>
                <c:pt idx="821">
                  <c:v>0.45490000000000003</c:v>
                </c:pt>
                <c:pt idx="822">
                  <c:v>0.45526</c:v>
                </c:pt>
                <c:pt idx="823">
                  <c:v>0.45561000000000001</c:v>
                </c:pt>
                <c:pt idx="824">
                  <c:v>0.45632</c:v>
                </c:pt>
                <c:pt idx="825">
                  <c:v>0.45667999999999997</c:v>
                </c:pt>
                <c:pt idx="826">
                  <c:v>0.45702999999999999</c:v>
                </c:pt>
                <c:pt idx="827">
                  <c:v>0.45721000000000001</c:v>
                </c:pt>
                <c:pt idx="828">
                  <c:v>0.45756000000000002</c:v>
                </c:pt>
                <c:pt idx="829">
                  <c:v>0.45791999999999999</c:v>
                </c:pt>
                <c:pt idx="830">
                  <c:v>0.45827000000000001</c:v>
                </c:pt>
                <c:pt idx="831">
                  <c:v>0.45862999999999998</c:v>
                </c:pt>
                <c:pt idx="832">
                  <c:v>0.45899000000000001</c:v>
                </c:pt>
                <c:pt idx="833">
                  <c:v>0.45934000000000003</c:v>
                </c:pt>
                <c:pt idx="834">
                  <c:v>0.4597</c:v>
                </c:pt>
                <c:pt idx="835">
                  <c:v>0.45987</c:v>
                </c:pt>
                <c:pt idx="836">
                  <c:v>0.46057999999999999</c:v>
                </c:pt>
                <c:pt idx="837">
                  <c:v>0.46094000000000002</c:v>
                </c:pt>
                <c:pt idx="838">
                  <c:v>0.46128999999999998</c:v>
                </c:pt>
                <c:pt idx="839">
                  <c:v>0.46165</c:v>
                </c:pt>
                <c:pt idx="840">
                  <c:v>0.46200000000000002</c:v>
                </c:pt>
                <c:pt idx="841">
                  <c:v>0.46235999999999999</c:v>
                </c:pt>
                <c:pt idx="842">
                  <c:v>0.46272000000000002</c:v>
                </c:pt>
                <c:pt idx="843">
                  <c:v>0.46289000000000002</c:v>
                </c:pt>
                <c:pt idx="844">
                  <c:v>0.46325</c:v>
                </c:pt>
                <c:pt idx="845">
                  <c:v>0.46360000000000001</c:v>
                </c:pt>
                <c:pt idx="846">
                  <c:v>0.46431</c:v>
                </c:pt>
                <c:pt idx="847">
                  <c:v>0.46467000000000003</c:v>
                </c:pt>
                <c:pt idx="848">
                  <c:v>0.46501999999999999</c:v>
                </c:pt>
                <c:pt idx="849">
                  <c:v>0.46538000000000002</c:v>
                </c:pt>
                <c:pt idx="850">
                  <c:v>0.46555999999999997</c:v>
                </c:pt>
                <c:pt idx="851">
                  <c:v>0.46590999999999999</c:v>
                </c:pt>
                <c:pt idx="852">
                  <c:v>0.46627000000000002</c:v>
                </c:pt>
                <c:pt idx="853">
                  <c:v>0.46661999999999998</c:v>
                </c:pt>
                <c:pt idx="854">
                  <c:v>0.46698000000000001</c:v>
                </c:pt>
                <c:pt idx="855">
                  <c:v>0.46750999999999998</c:v>
                </c:pt>
                <c:pt idx="856">
                  <c:v>0.46768999999999999</c:v>
                </c:pt>
                <c:pt idx="857">
                  <c:v>0.46804000000000001</c:v>
                </c:pt>
                <c:pt idx="858">
                  <c:v>0.46822000000000003</c:v>
                </c:pt>
                <c:pt idx="859">
                  <c:v>0.46911000000000003</c:v>
                </c:pt>
                <c:pt idx="860">
                  <c:v>0.46928999999999998</c:v>
                </c:pt>
                <c:pt idx="861">
                  <c:v>0.47017999999999999</c:v>
                </c:pt>
                <c:pt idx="862">
                  <c:v>0.47053</c:v>
                </c:pt>
                <c:pt idx="863">
                  <c:v>0.47071000000000002</c:v>
                </c:pt>
                <c:pt idx="864">
                  <c:v>0.47142000000000001</c:v>
                </c:pt>
                <c:pt idx="865">
                  <c:v>0.47177000000000002</c:v>
                </c:pt>
                <c:pt idx="866">
                  <c:v>0.47212999999999999</c:v>
                </c:pt>
                <c:pt idx="867">
                  <c:v>0.47248000000000001</c:v>
                </c:pt>
                <c:pt idx="868">
                  <c:v>0.47319</c:v>
                </c:pt>
                <c:pt idx="869">
                  <c:v>0.47337000000000001</c:v>
                </c:pt>
                <c:pt idx="870">
                  <c:v>0.47372999999999998</c:v>
                </c:pt>
                <c:pt idx="871">
                  <c:v>0.47443999999999997</c:v>
                </c:pt>
                <c:pt idx="872">
                  <c:v>0.47461999999999999</c:v>
                </c:pt>
                <c:pt idx="873">
                  <c:v>0.47497</c:v>
                </c:pt>
                <c:pt idx="874">
                  <c:v>0.47567999999999999</c:v>
                </c:pt>
                <c:pt idx="875">
                  <c:v>0.47604000000000002</c:v>
                </c:pt>
                <c:pt idx="876">
                  <c:v>0.47621000000000002</c:v>
                </c:pt>
                <c:pt idx="877">
                  <c:v>0.47692000000000001</c:v>
                </c:pt>
                <c:pt idx="878">
                  <c:v>0.47727999999999998</c:v>
                </c:pt>
                <c:pt idx="879">
                  <c:v>0.47763</c:v>
                </c:pt>
                <c:pt idx="880">
                  <c:v>0.47799000000000003</c:v>
                </c:pt>
                <c:pt idx="881">
                  <c:v>0.47835</c:v>
                </c:pt>
                <c:pt idx="882">
                  <c:v>0.47905999999999999</c:v>
                </c:pt>
                <c:pt idx="883">
                  <c:v>0.47941</c:v>
                </c:pt>
                <c:pt idx="884">
                  <c:v>0.48011999999999999</c:v>
                </c:pt>
                <c:pt idx="885">
                  <c:v>0.4803</c:v>
                </c:pt>
                <c:pt idx="886">
                  <c:v>0.48065000000000002</c:v>
                </c:pt>
                <c:pt idx="887">
                  <c:v>0.48100999999999999</c:v>
                </c:pt>
                <c:pt idx="888">
                  <c:v>0.48136000000000001</c:v>
                </c:pt>
                <c:pt idx="889">
                  <c:v>0.48171999999999998</c:v>
                </c:pt>
                <c:pt idx="890">
                  <c:v>0.48208000000000001</c:v>
                </c:pt>
                <c:pt idx="891">
                  <c:v>0.48225000000000001</c:v>
                </c:pt>
                <c:pt idx="892">
                  <c:v>0.48260999999999998</c:v>
                </c:pt>
                <c:pt idx="893">
                  <c:v>0.48296</c:v>
                </c:pt>
                <c:pt idx="894">
                  <c:v>0.48332000000000003</c:v>
                </c:pt>
                <c:pt idx="895">
                  <c:v>0.48403000000000002</c:v>
                </c:pt>
                <c:pt idx="896">
                  <c:v>0.48437999999999998</c:v>
                </c:pt>
                <c:pt idx="897">
                  <c:v>0.48455999999999999</c:v>
                </c:pt>
                <c:pt idx="898">
                  <c:v>0.48526999999999998</c:v>
                </c:pt>
                <c:pt idx="899">
                  <c:v>0.48598000000000002</c:v>
                </c:pt>
                <c:pt idx="900">
                  <c:v>0.48633999999999999</c:v>
                </c:pt>
                <c:pt idx="901">
                  <c:v>0.48669000000000001</c:v>
                </c:pt>
                <c:pt idx="902">
                  <c:v>0.48704999999999998</c:v>
                </c:pt>
                <c:pt idx="903">
                  <c:v>0.4874</c:v>
                </c:pt>
                <c:pt idx="904">
                  <c:v>0.48776000000000003</c:v>
                </c:pt>
                <c:pt idx="905">
                  <c:v>0.48810999999999999</c:v>
                </c:pt>
                <c:pt idx="906">
                  <c:v>0.48847000000000002</c:v>
                </c:pt>
                <c:pt idx="907">
                  <c:v>0.48881999999999998</c:v>
                </c:pt>
                <c:pt idx="908">
                  <c:v>0.48918</c:v>
                </c:pt>
                <c:pt idx="909">
                  <c:v>0.48953999999999998</c:v>
                </c:pt>
                <c:pt idx="910">
                  <c:v>0.48970999999999998</c:v>
                </c:pt>
                <c:pt idx="911">
                  <c:v>0.49042000000000002</c:v>
                </c:pt>
                <c:pt idx="912">
                  <c:v>0.49077999999999999</c:v>
                </c:pt>
                <c:pt idx="913">
                  <c:v>0.49113000000000001</c:v>
                </c:pt>
                <c:pt idx="914">
                  <c:v>0.49148999999999998</c:v>
                </c:pt>
                <c:pt idx="915">
                  <c:v>0.49184</c:v>
                </c:pt>
                <c:pt idx="916">
                  <c:v>0.49220000000000003</c:v>
                </c:pt>
                <c:pt idx="917">
                  <c:v>0.49237999999999998</c:v>
                </c:pt>
                <c:pt idx="918">
                  <c:v>0.49273</c:v>
                </c:pt>
                <c:pt idx="919">
                  <c:v>0.49308999999999997</c:v>
                </c:pt>
                <c:pt idx="920">
                  <c:v>0.49343999999999999</c:v>
                </c:pt>
                <c:pt idx="921">
                  <c:v>0.49414999999999998</c:v>
                </c:pt>
                <c:pt idx="922">
                  <c:v>0.49451000000000001</c:v>
                </c:pt>
                <c:pt idx="923">
                  <c:v>0.49503999999999998</c:v>
                </c:pt>
                <c:pt idx="924">
                  <c:v>0.49521999999999999</c:v>
                </c:pt>
                <c:pt idx="925">
                  <c:v>0.49592999999999998</c:v>
                </c:pt>
                <c:pt idx="926">
                  <c:v>0.49628</c:v>
                </c:pt>
                <c:pt idx="927">
                  <c:v>0.49664000000000003</c:v>
                </c:pt>
                <c:pt idx="928">
                  <c:v>0.49752999999999997</c:v>
                </c:pt>
                <c:pt idx="929">
                  <c:v>0.49770999999999999</c:v>
                </c:pt>
                <c:pt idx="930">
                  <c:v>0.49841999999999997</c:v>
                </c:pt>
                <c:pt idx="931">
                  <c:v>0.49858999999999998</c:v>
                </c:pt>
                <c:pt idx="932">
                  <c:v>0.49895</c:v>
                </c:pt>
                <c:pt idx="933">
                  <c:v>0.49965999999999999</c:v>
                </c:pt>
                <c:pt idx="934">
                  <c:v>0.50036999999999998</c:v>
                </c:pt>
                <c:pt idx="935">
                  <c:v>0.50072000000000005</c:v>
                </c:pt>
                <c:pt idx="936">
                  <c:v>0.50126000000000004</c:v>
                </c:pt>
                <c:pt idx="937">
                  <c:v>0.50161</c:v>
                </c:pt>
                <c:pt idx="938">
                  <c:v>0.50197000000000003</c:v>
                </c:pt>
                <c:pt idx="939">
                  <c:v>0.50231999999999999</c:v>
                </c:pt>
                <c:pt idx="940">
                  <c:v>0.50268000000000002</c:v>
                </c:pt>
                <c:pt idx="941">
                  <c:v>0.50302999999999998</c:v>
                </c:pt>
                <c:pt idx="942">
                  <c:v>0.50339</c:v>
                </c:pt>
                <c:pt idx="943">
                  <c:v>0.50356999999999996</c:v>
                </c:pt>
                <c:pt idx="944">
                  <c:v>0.50392000000000003</c:v>
                </c:pt>
                <c:pt idx="945">
                  <c:v>0.50427999999999995</c:v>
                </c:pt>
                <c:pt idx="946">
                  <c:v>0.50463000000000002</c:v>
                </c:pt>
                <c:pt idx="947">
                  <c:v>0.50499000000000005</c:v>
                </c:pt>
                <c:pt idx="948">
                  <c:v>0.50534000000000001</c:v>
                </c:pt>
                <c:pt idx="949">
                  <c:v>0.50570000000000004</c:v>
                </c:pt>
                <c:pt idx="950">
                  <c:v>0.50641000000000003</c:v>
                </c:pt>
                <c:pt idx="951">
                  <c:v>0.50693999999999995</c:v>
                </c:pt>
                <c:pt idx="952">
                  <c:v>0.50729999999999997</c:v>
                </c:pt>
                <c:pt idx="953">
                  <c:v>0.50765000000000005</c:v>
                </c:pt>
                <c:pt idx="954">
                  <c:v>0.50836000000000003</c:v>
                </c:pt>
                <c:pt idx="955">
                  <c:v>0.50890000000000002</c:v>
                </c:pt>
                <c:pt idx="956">
                  <c:v>0.50961000000000001</c:v>
                </c:pt>
                <c:pt idx="957">
                  <c:v>0.50995999999999997</c:v>
                </c:pt>
                <c:pt idx="958">
                  <c:v>0.51049</c:v>
                </c:pt>
                <c:pt idx="959">
                  <c:v>0.51066999999999996</c:v>
                </c:pt>
                <c:pt idx="960">
                  <c:v>0.51102999999999998</c:v>
                </c:pt>
                <c:pt idx="961">
                  <c:v>0.51173999999999997</c:v>
                </c:pt>
                <c:pt idx="962">
                  <c:v>0.51209000000000005</c:v>
                </c:pt>
                <c:pt idx="963">
                  <c:v>0.51244999999999996</c:v>
                </c:pt>
                <c:pt idx="964">
                  <c:v>0.51280000000000003</c:v>
                </c:pt>
                <c:pt idx="965">
                  <c:v>0.51315999999999995</c:v>
                </c:pt>
                <c:pt idx="966">
                  <c:v>0.51387000000000005</c:v>
                </c:pt>
                <c:pt idx="967">
                  <c:v>0.51405000000000001</c:v>
                </c:pt>
                <c:pt idx="968">
                  <c:v>0.51422000000000001</c:v>
                </c:pt>
                <c:pt idx="969">
                  <c:v>0.51458000000000004</c:v>
                </c:pt>
                <c:pt idx="970">
                  <c:v>0.51493</c:v>
                </c:pt>
                <c:pt idx="971">
                  <c:v>0.51529000000000003</c:v>
                </c:pt>
                <c:pt idx="972">
                  <c:v>0.51600000000000001</c:v>
                </c:pt>
                <c:pt idx="973">
                  <c:v>0.51636000000000004</c:v>
                </c:pt>
                <c:pt idx="974">
                  <c:v>0.51688999999999996</c:v>
                </c:pt>
                <c:pt idx="975">
                  <c:v>0.51759999999999995</c:v>
                </c:pt>
                <c:pt idx="976">
                  <c:v>0.51795000000000002</c:v>
                </c:pt>
                <c:pt idx="977">
                  <c:v>0.51831000000000005</c:v>
                </c:pt>
                <c:pt idx="978">
                  <c:v>0.51866000000000001</c:v>
                </c:pt>
                <c:pt idx="979">
                  <c:v>0.51902000000000004</c:v>
                </c:pt>
                <c:pt idx="980">
                  <c:v>0.51954999999999996</c:v>
                </c:pt>
                <c:pt idx="981">
                  <c:v>0.51990999999999998</c:v>
                </c:pt>
                <c:pt idx="982">
                  <c:v>0.52025999999999994</c:v>
                </c:pt>
                <c:pt idx="983">
                  <c:v>0.52097000000000004</c:v>
                </c:pt>
                <c:pt idx="984">
                  <c:v>0.52168000000000003</c:v>
                </c:pt>
                <c:pt idx="985">
                  <c:v>0.52185999999999999</c:v>
                </c:pt>
                <c:pt idx="986">
                  <c:v>0.52222000000000002</c:v>
                </c:pt>
                <c:pt idx="987">
                  <c:v>0.52256999999999998</c:v>
                </c:pt>
                <c:pt idx="988">
                  <c:v>0.52327999999999997</c:v>
                </c:pt>
                <c:pt idx="989">
                  <c:v>0.52363999999999999</c:v>
                </c:pt>
                <c:pt idx="990">
                  <c:v>0.52398999999999996</c:v>
                </c:pt>
                <c:pt idx="991">
                  <c:v>0.52434999999999998</c:v>
                </c:pt>
                <c:pt idx="992">
                  <c:v>0.52470000000000006</c:v>
                </c:pt>
                <c:pt idx="993">
                  <c:v>0.52524000000000004</c:v>
                </c:pt>
                <c:pt idx="994">
                  <c:v>0.52559</c:v>
                </c:pt>
                <c:pt idx="995">
                  <c:v>0.52595000000000003</c:v>
                </c:pt>
                <c:pt idx="996">
                  <c:v>0.52666000000000002</c:v>
                </c:pt>
                <c:pt idx="997">
                  <c:v>0.52700999999999998</c:v>
                </c:pt>
                <c:pt idx="998">
                  <c:v>0.52737000000000001</c:v>
                </c:pt>
                <c:pt idx="999">
                  <c:v>0.52754000000000001</c:v>
                </c:pt>
                <c:pt idx="1000">
                  <c:v>0.52807999999999999</c:v>
                </c:pt>
                <c:pt idx="1001">
                  <c:v>0.52825999999999995</c:v>
                </c:pt>
                <c:pt idx="1002">
                  <c:v>0.52861000000000002</c:v>
                </c:pt>
                <c:pt idx="1003">
                  <c:v>0.52897000000000005</c:v>
                </c:pt>
                <c:pt idx="1004">
                  <c:v>0.52932000000000001</c:v>
                </c:pt>
                <c:pt idx="1005">
                  <c:v>0.52968000000000004</c:v>
                </c:pt>
                <c:pt idx="1006">
                  <c:v>0.53039000000000003</c:v>
                </c:pt>
                <c:pt idx="1007">
                  <c:v>0.53110000000000002</c:v>
                </c:pt>
                <c:pt idx="1008">
                  <c:v>0.53144999999999998</c:v>
                </c:pt>
                <c:pt idx="1009">
                  <c:v>0.53181</c:v>
                </c:pt>
                <c:pt idx="1010">
                  <c:v>0.53251999999999999</c:v>
                </c:pt>
                <c:pt idx="1011">
                  <c:v>0.53305000000000002</c:v>
                </c:pt>
                <c:pt idx="1012">
                  <c:v>0.53358000000000005</c:v>
                </c:pt>
                <c:pt idx="1013">
                  <c:v>0.53393999999999997</c:v>
                </c:pt>
                <c:pt idx="1014">
                  <c:v>0.53464999999999996</c:v>
                </c:pt>
                <c:pt idx="1015">
                  <c:v>0.53535999999999995</c:v>
                </c:pt>
                <c:pt idx="1016">
                  <c:v>0.53588999999999998</c:v>
                </c:pt>
                <c:pt idx="1017">
                  <c:v>0.53625</c:v>
                </c:pt>
                <c:pt idx="1018">
                  <c:v>0.53659999999999997</c:v>
                </c:pt>
                <c:pt idx="1019">
                  <c:v>0.53695999999999999</c:v>
                </c:pt>
                <c:pt idx="1020">
                  <c:v>0.53730999999999995</c:v>
                </c:pt>
                <c:pt idx="1021">
                  <c:v>0.53766999999999998</c:v>
                </c:pt>
                <c:pt idx="1022">
                  <c:v>0.53802000000000005</c:v>
                </c:pt>
                <c:pt idx="1023">
                  <c:v>0.53837999999999997</c:v>
                </c:pt>
                <c:pt idx="1024">
                  <c:v>0.53856000000000004</c:v>
                </c:pt>
                <c:pt idx="1025">
                  <c:v>0.53891</c:v>
                </c:pt>
                <c:pt idx="1026">
                  <c:v>0.53927000000000003</c:v>
                </c:pt>
                <c:pt idx="1027">
                  <c:v>0.53961999999999999</c:v>
                </c:pt>
                <c:pt idx="1028">
                  <c:v>0.53998000000000002</c:v>
                </c:pt>
                <c:pt idx="1029">
                  <c:v>0.54032999999999998</c:v>
                </c:pt>
                <c:pt idx="1030">
                  <c:v>0.54069</c:v>
                </c:pt>
                <c:pt idx="1031">
                  <c:v>0.54122000000000003</c:v>
                </c:pt>
                <c:pt idx="1032">
                  <c:v>0.54157999999999995</c:v>
                </c:pt>
                <c:pt idx="1033">
                  <c:v>0.54229000000000005</c:v>
                </c:pt>
                <c:pt idx="1034">
                  <c:v>0.54264000000000001</c:v>
                </c:pt>
                <c:pt idx="1035">
                  <c:v>0.54300000000000004</c:v>
                </c:pt>
                <c:pt idx="1036">
                  <c:v>0.54371000000000003</c:v>
                </c:pt>
                <c:pt idx="1037">
                  <c:v>0.54388999999999998</c:v>
                </c:pt>
                <c:pt idx="1038">
                  <c:v>0.54423999999999995</c:v>
                </c:pt>
                <c:pt idx="1039">
                  <c:v>0.54459999999999997</c:v>
                </c:pt>
                <c:pt idx="1040">
                  <c:v>0.54495000000000005</c:v>
                </c:pt>
                <c:pt idx="1041">
                  <c:v>0.54530999999999996</c:v>
                </c:pt>
                <c:pt idx="1042">
                  <c:v>0.54601999999999995</c:v>
                </c:pt>
                <c:pt idx="1043">
                  <c:v>0.54673000000000005</c:v>
                </c:pt>
                <c:pt idx="1044">
                  <c:v>0.54708000000000001</c:v>
                </c:pt>
                <c:pt idx="1045">
                  <c:v>0.54744000000000004</c:v>
                </c:pt>
                <c:pt idx="1046">
                  <c:v>0.54779</c:v>
                </c:pt>
                <c:pt idx="1047">
                  <c:v>0.54815000000000003</c:v>
                </c:pt>
                <c:pt idx="1048">
                  <c:v>0.54849999999999999</c:v>
                </c:pt>
                <c:pt idx="1049">
                  <c:v>0.54903999999999997</c:v>
                </c:pt>
                <c:pt idx="1050">
                  <c:v>0.54939000000000004</c:v>
                </c:pt>
                <c:pt idx="1051">
                  <c:v>0.54974999999999996</c:v>
                </c:pt>
                <c:pt idx="1052">
                  <c:v>0.55010000000000003</c:v>
                </c:pt>
                <c:pt idx="1053">
                  <c:v>0.55045999999999995</c:v>
                </c:pt>
                <c:pt idx="1054">
                  <c:v>0.55098999999999998</c:v>
                </c:pt>
                <c:pt idx="1055">
                  <c:v>0.55152000000000001</c:v>
                </c:pt>
                <c:pt idx="1056">
                  <c:v>0.55169999999999997</c:v>
                </c:pt>
                <c:pt idx="1057">
                  <c:v>0.55240999999999996</c:v>
                </c:pt>
                <c:pt idx="1058">
                  <c:v>0.55276999999999998</c:v>
                </c:pt>
                <c:pt idx="1059">
                  <c:v>0.55311999999999995</c:v>
                </c:pt>
                <c:pt idx="1060">
                  <c:v>0.55330000000000001</c:v>
                </c:pt>
                <c:pt idx="1061">
                  <c:v>0.55364999999999998</c:v>
                </c:pt>
                <c:pt idx="1062">
                  <c:v>0.55401</c:v>
                </c:pt>
                <c:pt idx="1063">
                  <c:v>0.55435999999999996</c:v>
                </c:pt>
                <c:pt idx="1064">
                  <c:v>0.55489999999999995</c:v>
                </c:pt>
                <c:pt idx="1065">
                  <c:v>0.55525000000000002</c:v>
                </c:pt>
                <c:pt idx="1066">
                  <c:v>0.55561000000000005</c:v>
                </c:pt>
                <c:pt idx="1067">
                  <c:v>0.55632000000000004</c:v>
                </c:pt>
                <c:pt idx="1068">
                  <c:v>0.55667</c:v>
                </c:pt>
                <c:pt idx="1069">
                  <c:v>0.55703000000000003</c:v>
                </c:pt>
                <c:pt idx="1070">
                  <c:v>0.55737999999999999</c:v>
                </c:pt>
                <c:pt idx="1071">
                  <c:v>0.55755999999999994</c:v>
                </c:pt>
                <c:pt idx="1072">
                  <c:v>0.55827000000000004</c:v>
                </c:pt>
                <c:pt idx="1073">
                  <c:v>0.55862999999999996</c:v>
                </c:pt>
                <c:pt idx="1074">
                  <c:v>0.55898000000000003</c:v>
                </c:pt>
                <c:pt idx="1075">
                  <c:v>0.55933999999999995</c:v>
                </c:pt>
                <c:pt idx="1076">
                  <c:v>0.55969000000000002</c:v>
                </c:pt>
                <c:pt idx="1077">
                  <c:v>0.56023000000000001</c:v>
                </c:pt>
                <c:pt idx="1078">
                  <c:v>0.56057999999999997</c:v>
                </c:pt>
                <c:pt idx="1079">
                  <c:v>0.56093999999999999</c:v>
                </c:pt>
                <c:pt idx="1080">
                  <c:v>0.56128999999999996</c:v>
                </c:pt>
                <c:pt idx="1081">
                  <c:v>0.56200000000000006</c:v>
                </c:pt>
                <c:pt idx="1082">
                  <c:v>0.56271000000000004</c:v>
                </c:pt>
                <c:pt idx="1083">
                  <c:v>0.56306999999999996</c:v>
                </c:pt>
                <c:pt idx="1084">
                  <c:v>0.56325000000000003</c:v>
                </c:pt>
                <c:pt idx="1085">
                  <c:v>0.56359999999999999</c:v>
                </c:pt>
                <c:pt idx="1086">
                  <c:v>0.56430999999999998</c:v>
                </c:pt>
                <c:pt idx="1087">
                  <c:v>0.56520000000000004</c:v>
                </c:pt>
                <c:pt idx="1088">
                  <c:v>0.56537999999999999</c:v>
                </c:pt>
                <c:pt idx="1089">
                  <c:v>0.56555</c:v>
                </c:pt>
                <c:pt idx="1090">
                  <c:v>0.56591000000000002</c:v>
                </c:pt>
                <c:pt idx="1091">
                  <c:v>0.56627000000000005</c:v>
                </c:pt>
                <c:pt idx="1092">
                  <c:v>0.56662000000000001</c:v>
                </c:pt>
                <c:pt idx="1093">
                  <c:v>0.56698000000000004</c:v>
                </c:pt>
                <c:pt idx="1094">
                  <c:v>0.56733</c:v>
                </c:pt>
                <c:pt idx="1095">
                  <c:v>0.56769000000000003</c:v>
                </c:pt>
                <c:pt idx="1096">
                  <c:v>0.56803999999999999</c:v>
                </c:pt>
                <c:pt idx="1097">
                  <c:v>0.56840000000000002</c:v>
                </c:pt>
                <c:pt idx="1098">
                  <c:v>0.56874999999999998</c:v>
                </c:pt>
                <c:pt idx="1099">
                  <c:v>0.56911</c:v>
                </c:pt>
                <c:pt idx="1100">
                  <c:v>0.56945999999999997</c:v>
                </c:pt>
                <c:pt idx="1101">
                  <c:v>0.56981999999999999</c:v>
                </c:pt>
                <c:pt idx="1102">
                  <c:v>0.57016999999999995</c:v>
                </c:pt>
                <c:pt idx="1103">
                  <c:v>0.57052999999999998</c:v>
                </c:pt>
                <c:pt idx="1104">
                  <c:v>0.57106000000000001</c:v>
                </c:pt>
                <c:pt idx="1105">
                  <c:v>0.57142000000000004</c:v>
                </c:pt>
                <c:pt idx="1106">
                  <c:v>0.57177</c:v>
                </c:pt>
                <c:pt idx="1107">
                  <c:v>0.57213000000000003</c:v>
                </c:pt>
                <c:pt idx="1108">
                  <c:v>0.57247999999999999</c:v>
                </c:pt>
                <c:pt idx="1109">
                  <c:v>0.57284000000000002</c:v>
                </c:pt>
                <c:pt idx="1110">
                  <c:v>0.57318999999999998</c:v>
                </c:pt>
                <c:pt idx="1111">
                  <c:v>0.57337000000000005</c:v>
                </c:pt>
                <c:pt idx="1112">
                  <c:v>0.57372999999999996</c:v>
                </c:pt>
                <c:pt idx="1113">
                  <c:v>0.57408000000000003</c:v>
                </c:pt>
                <c:pt idx="1114">
                  <c:v>0.57443999999999995</c:v>
                </c:pt>
                <c:pt idx="1115">
                  <c:v>0.57515000000000005</c:v>
                </c:pt>
                <c:pt idx="1116">
                  <c:v>0.57550000000000001</c:v>
                </c:pt>
                <c:pt idx="1117">
                  <c:v>0.57586000000000004</c:v>
                </c:pt>
                <c:pt idx="1118">
                  <c:v>0.57638999999999996</c:v>
                </c:pt>
                <c:pt idx="1119">
                  <c:v>0.57674000000000003</c:v>
                </c:pt>
                <c:pt idx="1120">
                  <c:v>0.57709999999999995</c:v>
                </c:pt>
                <c:pt idx="1121">
                  <c:v>0.57745999999999997</c:v>
                </c:pt>
                <c:pt idx="1122">
                  <c:v>0.57781000000000005</c:v>
                </c:pt>
                <c:pt idx="1123">
                  <c:v>0.57799</c:v>
                </c:pt>
                <c:pt idx="1124">
                  <c:v>0.57869999999999999</c:v>
                </c:pt>
                <c:pt idx="1125">
                  <c:v>0.57904999999999995</c:v>
                </c:pt>
                <c:pt idx="1126">
                  <c:v>0.57940999999999998</c:v>
                </c:pt>
                <c:pt idx="1127">
                  <c:v>0.58011999999999997</c:v>
                </c:pt>
                <c:pt idx="1128">
                  <c:v>0.58082999999999996</c:v>
                </c:pt>
                <c:pt idx="1129">
                  <c:v>0.58118999999999998</c:v>
                </c:pt>
                <c:pt idx="1130">
                  <c:v>0.58135999999999999</c:v>
                </c:pt>
                <c:pt idx="1131">
                  <c:v>0.58206999999999998</c:v>
                </c:pt>
                <c:pt idx="1132">
                  <c:v>0.58243</c:v>
                </c:pt>
                <c:pt idx="1133">
                  <c:v>0.58277999999999996</c:v>
                </c:pt>
                <c:pt idx="1134">
                  <c:v>0.58296000000000003</c:v>
                </c:pt>
                <c:pt idx="1135">
                  <c:v>0.58331999999999995</c:v>
                </c:pt>
                <c:pt idx="1136">
                  <c:v>0.58367000000000002</c:v>
                </c:pt>
                <c:pt idx="1137">
                  <c:v>0.58438000000000001</c:v>
                </c:pt>
                <c:pt idx="1138">
                  <c:v>0.58455999999999997</c:v>
                </c:pt>
                <c:pt idx="1139">
                  <c:v>0.58491000000000004</c:v>
                </c:pt>
                <c:pt idx="1140">
                  <c:v>0.58562999999999998</c:v>
                </c:pt>
                <c:pt idx="1141">
                  <c:v>0.58597999999999995</c:v>
                </c:pt>
                <c:pt idx="1142">
                  <c:v>0.58633999999999997</c:v>
                </c:pt>
                <c:pt idx="1143">
                  <c:v>0.58669000000000004</c:v>
                </c:pt>
                <c:pt idx="1144">
                  <c:v>0.58704999999999996</c:v>
                </c:pt>
                <c:pt idx="1145">
                  <c:v>0.58740000000000003</c:v>
                </c:pt>
                <c:pt idx="1146">
                  <c:v>0.58811000000000002</c:v>
                </c:pt>
                <c:pt idx="1147">
                  <c:v>0.58847000000000005</c:v>
                </c:pt>
                <c:pt idx="1148">
                  <c:v>0.58882000000000001</c:v>
                </c:pt>
                <c:pt idx="1149">
                  <c:v>0.58918000000000004</c:v>
                </c:pt>
                <c:pt idx="1150">
                  <c:v>0.58953</c:v>
                </c:pt>
                <c:pt idx="1151">
                  <c:v>0.59006999999999998</c:v>
                </c:pt>
                <c:pt idx="1152">
                  <c:v>0.59041999999999994</c:v>
                </c:pt>
                <c:pt idx="1153">
                  <c:v>0.59077999999999997</c:v>
                </c:pt>
                <c:pt idx="1154">
                  <c:v>0.59148999999999996</c:v>
                </c:pt>
                <c:pt idx="1155">
                  <c:v>0.59219999999999995</c:v>
                </c:pt>
                <c:pt idx="1156">
                  <c:v>0.59236999999999995</c:v>
                </c:pt>
                <c:pt idx="1157">
                  <c:v>0.59272999999999998</c:v>
                </c:pt>
                <c:pt idx="1158">
                  <c:v>0.59343999999999997</c:v>
                </c:pt>
                <c:pt idx="1159">
                  <c:v>0.59379999999999999</c:v>
                </c:pt>
                <c:pt idx="1160">
                  <c:v>0.59414999999999996</c:v>
                </c:pt>
                <c:pt idx="1161">
                  <c:v>0.59486000000000006</c:v>
                </c:pt>
                <c:pt idx="1162">
                  <c:v>0.59557000000000004</c:v>
                </c:pt>
                <c:pt idx="1163">
                  <c:v>0.59592999999999996</c:v>
                </c:pt>
                <c:pt idx="1164">
                  <c:v>0.59628000000000003</c:v>
                </c:pt>
                <c:pt idx="1165">
                  <c:v>0.59699000000000002</c:v>
                </c:pt>
                <c:pt idx="1166">
                  <c:v>0.59770000000000001</c:v>
                </c:pt>
                <c:pt idx="1167">
                  <c:v>0.59806000000000004</c:v>
                </c:pt>
                <c:pt idx="1168">
                  <c:v>0.59841</c:v>
                </c:pt>
                <c:pt idx="1169">
                  <c:v>0.59877000000000002</c:v>
                </c:pt>
                <c:pt idx="1170">
                  <c:v>0.59911999999999999</c:v>
                </c:pt>
                <c:pt idx="1171">
                  <c:v>0.59965999999999997</c:v>
                </c:pt>
                <c:pt idx="1172">
                  <c:v>0.60036999999999996</c:v>
                </c:pt>
                <c:pt idx="1173">
                  <c:v>0.60107999999999995</c:v>
                </c:pt>
                <c:pt idx="1174">
                  <c:v>0.60143000000000002</c:v>
                </c:pt>
                <c:pt idx="1175">
                  <c:v>0.60197000000000001</c:v>
                </c:pt>
                <c:pt idx="1176">
                  <c:v>0.60267999999999999</c:v>
                </c:pt>
                <c:pt idx="1177">
                  <c:v>0.60338999999999998</c:v>
                </c:pt>
                <c:pt idx="1178">
                  <c:v>0.60355999999999999</c:v>
                </c:pt>
                <c:pt idx="1179">
                  <c:v>0.60392000000000001</c:v>
                </c:pt>
                <c:pt idx="1180">
                  <c:v>0.60428000000000004</c:v>
                </c:pt>
                <c:pt idx="1181">
                  <c:v>0.60499000000000003</c:v>
                </c:pt>
                <c:pt idx="1182">
                  <c:v>0.60570000000000002</c:v>
                </c:pt>
                <c:pt idx="1183">
                  <c:v>0.60604999999999998</c:v>
                </c:pt>
                <c:pt idx="1184">
                  <c:v>0.60641</c:v>
                </c:pt>
                <c:pt idx="1185">
                  <c:v>0.60694000000000004</c:v>
                </c:pt>
                <c:pt idx="1186">
                  <c:v>0.60729</c:v>
                </c:pt>
                <c:pt idx="1187">
                  <c:v>0.60765000000000002</c:v>
                </c:pt>
                <c:pt idx="1188">
                  <c:v>0.60836000000000001</c:v>
                </c:pt>
                <c:pt idx="1189">
                  <c:v>0.60872000000000004</c:v>
                </c:pt>
                <c:pt idx="1190">
                  <c:v>0.60907</c:v>
                </c:pt>
                <c:pt idx="1191">
                  <c:v>0.60943000000000003</c:v>
                </c:pt>
                <c:pt idx="1192">
                  <c:v>0.61014000000000002</c:v>
                </c:pt>
                <c:pt idx="1193">
                  <c:v>0.61048999999999998</c:v>
                </c:pt>
                <c:pt idx="1194">
                  <c:v>0.61085</c:v>
                </c:pt>
                <c:pt idx="1195">
                  <c:v>0.61138000000000003</c:v>
                </c:pt>
                <c:pt idx="1196">
                  <c:v>0.61173</c:v>
                </c:pt>
                <c:pt idx="1197">
                  <c:v>0.61209000000000002</c:v>
                </c:pt>
                <c:pt idx="1198">
                  <c:v>0.61280000000000001</c:v>
                </c:pt>
                <c:pt idx="1199">
                  <c:v>0.61351</c:v>
                </c:pt>
                <c:pt idx="1200">
                  <c:v>0.61387000000000003</c:v>
                </c:pt>
                <c:pt idx="1201">
                  <c:v>0.61404000000000003</c:v>
                </c:pt>
                <c:pt idx="1202">
                  <c:v>0.61421999999999999</c:v>
                </c:pt>
                <c:pt idx="1203">
                  <c:v>0.61475000000000002</c:v>
                </c:pt>
                <c:pt idx="1204">
                  <c:v>0.61511000000000005</c:v>
                </c:pt>
                <c:pt idx="1205">
                  <c:v>0.61529</c:v>
                </c:pt>
                <c:pt idx="1206">
                  <c:v>0.61563999999999997</c:v>
                </c:pt>
                <c:pt idx="1207">
                  <c:v>0.61634999999999995</c:v>
                </c:pt>
                <c:pt idx="1208">
                  <c:v>0.61689000000000005</c:v>
                </c:pt>
                <c:pt idx="1209">
                  <c:v>0.61760000000000004</c:v>
                </c:pt>
                <c:pt idx="1210">
                  <c:v>0.61795</c:v>
                </c:pt>
                <c:pt idx="1211">
                  <c:v>0.61831000000000003</c:v>
                </c:pt>
                <c:pt idx="1212">
                  <c:v>0.61865999999999999</c:v>
                </c:pt>
                <c:pt idx="1213">
                  <c:v>0.61902000000000001</c:v>
                </c:pt>
                <c:pt idx="1214">
                  <c:v>0.61955000000000005</c:v>
                </c:pt>
                <c:pt idx="1215">
                  <c:v>0.61990999999999996</c:v>
                </c:pt>
                <c:pt idx="1216">
                  <c:v>0.62026000000000003</c:v>
                </c:pt>
                <c:pt idx="1217">
                  <c:v>0.62097000000000002</c:v>
                </c:pt>
                <c:pt idx="1218">
                  <c:v>0.62133000000000005</c:v>
                </c:pt>
                <c:pt idx="1219">
                  <c:v>0.62168000000000001</c:v>
                </c:pt>
                <c:pt idx="1220">
                  <c:v>0.62204000000000004</c:v>
                </c:pt>
                <c:pt idx="1221">
                  <c:v>0.62327999999999995</c:v>
                </c:pt>
                <c:pt idx="1222">
                  <c:v>0.62363999999999997</c:v>
                </c:pt>
                <c:pt idx="1223">
                  <c:v>0.62399000000000004</c:v>
                </c:pt>
                <c:pt idx="1224">
                  <c:v>0.62434999999999996</c:v>
                </c:pt>
                <c:pt idx="1225">
                  <c:v>0.62470000000000003</c:v>
                </c:pt>
                <c:pt idx="1226">
                  <c:v>0.62558999999999998</c:v>
                </c:pt>
                <c:pt idx="1227">
                  <c:v>0.62629999999999997</c:v>
                </c:pt>
                <c:pt idx="1228">
                  <c:v>0.62665000000000004</c:v>
                </c:pt>
                <c:pt idx="1229">
                  <c:v>0.62700999999999996</c:v>
                </c:pt>
                <c:pt idx="1230">
                  <c:v>0.62736999999999998</c:v>
                </c:pt>
                <c:pt idx="1231">
                  <c:v>0.62753999999999999</c:v>
                </c:pt>
                <c:pt idx="1232">
                  <c:v>0.62790000000000001</c:v>
                </c:pt>
                <c:pt idx="1233">
                  <c:v>0.62861</c:v>
                </c:pt>
                <c:pt idx="1234">
                  <c:v>0.62895999999999996</c:v>
                </c:pt>
                <c:pt idx="1235">
                  <c:v>0.62931999999999999</c:v>
                </c:pt>
                <c:pt idx="1236">
                  <c:v>0.63002999999999998</c:v>
                </c:pt>
                <c:pt idx="1237">
                  <c:v>0.63073999999999997</c:v>
                </c:pt>
                <c:pt idx="1238">
                  <c:v>0.63109999999999999</c:v>
                </c:pt>
                <c:pt idx="1239">
                  <c:v>0.63144999999999996</c:v>
                </c:pt>
                <c:pt idx="1240">
                  <c:v>0.63180999999999998</c:v>
                </c:pt>
                <c:pt idx="1241">
                  <c:v>0.63216000000000006</c:v>
                </c:pt>
                <c:pt idx="1242">
                  <c:v>0.63251999999999997</c:v>
                </c:pt>
                <c:pt idx="1243">
                  <c:v>0.63305</c:v>
                </c:pt>
                <c:pt idx="1244">
                  <c:v>0.63339999999999996</c:v>
                </c:pt>
                <c:pt idx="1245">
                  <c:v>0.63375999999999999</c:v>
                </c:pt>
                <c:pt idx="1246">
                  <c:v>0.63410999999999995</c:v>
                </c:pt>
                <c:pt idx="1247">
                  <c:v>0.63446999999999998</c:v>
                </c:pt>
                <c:pt idx="1248">
                  <c:v>0.63483000000000001</c:v>
                </c:pt>
                <c:pt idx="1249">
                  <c:v>0.63536000000000004</c:v>
                </c:pt>
                <c:pt idx="1250">
                  <c:v>0.63571</c:v>
                </c:pt>
                <c:pt idx="1251">
                  <c:v>0.63588999999999996</c:v>
                </c:pt>
                <c:pt idx="1252">
                  <c:v>0.63660000000000005</c:v>
                </c:pt>
                <c:pt idx="1253">
                  <c:v>0.63695999999999997</c:v>
                </c:pt>
                <c:pt idx="1254">
                  <c:v>0.63731000000000004</c:v>
                </c:pt>
                <c:pt idx="1255">
                  <c:v>0.63802000000000003</c:v>
                </c:pt>
                <c:pt idx="1256">
                  <c:v>0.63837999999999995</c:v>
                </c:pt>
                <c:pt idx="1257">
                  <c:v>0.63854999999999995</c:v>
                </c:pt>
                <c:pt idx="1258">
                  <c:v>0.63927</c:v>
                </c:pt>
                <c:pt idx="1259">
                  <c:v>0.63961999999999997</c:v>
                </c:pt>
                <c:pt idx="1260">
                  <c:v>0.64032999999999995</c:v>
                </c:pt>
                <c:pt idx="1261">
                  <c:v>0.64085999999999999</c:v>
                </c:pt>
                <c:pt idx="1262">
                  <c:v>0.64156999999999997</c:v>
                </c:pt>
                <c:pt idx="1263">
                  <c:v>0.64227999999999996</c:v>
                </c:pt>
                <c:pt idx="1264">
                  <c:v>0.64263999999999999</c:v>
                </c:pt>
                <c:pt idx="1265">
                  <c:v>0.64334999999999998</c:v>
                </c:pt>
                <c:pt idx="1266">
                  <c:v>0.64388000000000001</c:v>
                </c:pt>
                <c:pt idx="1267">
                  <c:v>0.64424000000000003</c:v>
                </c:pt>
                <c:pt idx="1268">
                  <c:v>0.64459</c:v>
                </c:pt>
                <c:pt idx="1269">
                  <c:v>0.64495000000000002</c:v>
                </c:pt>
                <c:pt idx="1270">
                  <c:v>0.64529999999999998</c:v>
                </c:pt>
                <c:pt idx="1271">
                  <c:v>0.64566000000000001</c:v>
                </c:pt>
                <c:pt idx="1272">
                  <c:v>0.64600999999999997</c:v>
                </c:pt>
                <c:pt idx="1273">
                  <c:v>0.64619000000000004</c:v>
                </c:pt>
                <c:pt idx="1274">
                  <c:v>0.64725999999999995</c:v>
                </c:pt>
                <c:pt idx="1275">
                  <c:v>0.64761000000000002</c:v>
                </c:pt>
                <c:pt idx="1276">
                  <c:v>0.64797000000000005</c:v>
                </c:pt>
                <c:pt idx="1277">
                  <c:v>0.64832000000000001</c:v>
                </c:pt>
                <c:pt idx="1278">
                  <c:v>0.64868000000000003</c:v>
                </c:pt>
                <c:pt idx="1279">
                  <c:v>0.64956999999999998</c:v>
                </c:pt>
                <c:pt idx="1280">
                  <c:v>0.65027999999999997</c:v>
                </c:pt>
                <c:pt idx="1281">
                  <c:v>0.65063000000000004</c:v>
                </c:pt>
                <c:pt idx="1282">
                  <c:v>0.65098999999999996</c:v>
                </c:pt>
                <c:pt idx="1283">
                  <c:v>0.65134000000000003</c:v>
                </c:pt>
                <c:pt idx="1284">
                  <c:v>0.65169999999999995</c:v>
                </c:pt>
                <c:pt idx="1285">
                  <c:v>0.65241000000000005</c:v>
                </c:pt>
                <c:pt idx="1286">
                  <c:v>0.65276000000000001</c:v>
                </c:pt>
                <c:pt idx="1287">
                  <c:v>0.65312000000000003</c:v>
                </c:pt>
                <c:pt idx="1288">
                  <c:v>0.65347</c:v>
                </c:pt>
                <c:pt idx="1289">
                  <c:v>0.65383000000000002</c:v>
                </c:pt>
                <c:pt idx="1290">
                  <c:v>0.65436000000000005</c:v>
                </c:pt>
                <c:pt idx="1291">
                  <c:v>0.65490000000000004</c:v>
                </c:pt>
                <c:pt idx="1292">
                  <c:v>0.65525</c:v>
                </c:pt>
                <c:pt idx="1293">
                  <c:v>0.65595999999999999</c:v>
                </c:pt>
                <c:pt idx="1294">
                  <c:v>0.65632000000000001</c:v>
                </c:pt>
                <c:pt idx="1295">
                  <c:v>0.65703</c:v>
                </c:pt>
                <c:pt idx="1296">
                  <c:v>0.65756000000000003</c:v>
                </c:pt>
                <c:pt idx="1297">
                  <c:v>0.65827000000000002</c:v>
                </c:pt>
                <c:pt idx="1298">
                  <c:v>0.65898000000000001</c:v>
                </c:pt>
                <c:pt idx="1299">
                  <c:v>0.65934000000000004</c:v>
                </c:pt>
                <c:pt idx="1300">
                  <c:v>0.65969</c:v>
                </c:pt>
                <c:pt idx="1301">
                  <c:v>0.66057999999999995</c:v>
                </c:pt>
                <c:pt idx="1302">
                  <c:v>0.66093000000000002</c:v>
                </c:pt>
                <c:pt idx="1303">
                  <c:v>0.66164999999999996</c:v>
                </c:pt>
                <c:pt idx="1304">
                  <c:v>0.66235999999999995</c:v>
                </c:pt>
                <c:pt idx="1305">
                  <c:v>0.66271000000000002</c:v>
                </c:pt>
                <c:pt idx="1306">
                  <c:v>0.66288999999999998</c:v>
                </c:pt>
                <c:pt idx="1307">
                  <c:v>0.66359999999999997</c:v>
                </c:pt>
                <c:pt idx="1308">
                  <c:v>0.66395000000000004</c:v>
                </c:pt>
                <c:pt idx="1309">
                  <c:v>0.66430999999999996</c:v>
                </c:pt>
                <c:pt idx="1310">
                  <c:v>0.66501999999999994</c:v>
                </c:pt>
                <c:pt idx="1311">
                  <c:v>0.66537000000000002</c:v>
                </c:pt>
                <c:pt idx="1312">
                  <c:v>0.66608999999999996</c:v>
                </c:pt>
                <c:pt idx="1313">
                  <c:v>0.66625999999999996</c:v>
                </c:pt>
                <c:pt idx="1314">
                  <c:v>0.66696999999999995</c:v>
                </c:pt>
                <c:pt idx="1315">
                  <c:v>0.66732999999999998</c:v>
                </c:pt>
                <c:pt idx="1316">
                  <c:v>0.66768000000000005</c:v>
                </c:pt>
                <c:pt idx="1317">
                  <c:v>0.66803999999999997</c:v>
                </c:pt>
                <c:pt idx="1318">
                  <c:v>0.66839000000000004</c:v>
                </c:pt>
                <c:pt idx="1319">
                  <c:v>0.66857</c:v>
                </c:pt>
                <c:pt idx="1320">
                  <c:v>0.66927999999999999</c:v>
                </c:pt>
                <c:pt idx="1321">
                  <c:v>0.66964000000000001</c:v>
                </c:pt>
                <c:pt idx="1322">
                  <c:v>0.66998999999999997</c:v>
                </c:pt>
                <c:pt idx="1323">
                  <c:v>0.67069999999999996</c:v>
                </c:pt>
                <c:pt idx="1324">
                  <c:v>0.67105999999999999</c:v>
                </c:pt>
                <c:pt idx="1325">
                  <c:v>0.67176999999999998</c:v>
                </c:pt>
                <c:pt idx="1326">
                  <c:v>0.67301</c:v>
                </c:pt>
                <c:pt idx="1327">
                  <c:v>0.67371999999999999</c:v>
                </c:pt>
                <c:pt idx="1328">
                  <c:v>0.67408000000000001</c:v>
                </c:pt>
                <c:pt idx="1329">
                  <c:v>0.67442999999999997</c:v>
                </c:pt>
                <c:pt idx="1330">
                  <c:v>0.67479</c:v>
                </c:pt>
                <c:pt idx="1331">
                  <c:v>0.67513999999999996</c:v>
                </c:pt>
                <c:pt idx="1332">
                  <c:v>0.67532000000000003</c:v>
                </c:pt>
                <c:pt idx="1333">
                  <c:v>0.67584999999999995</c:v>
                </c:pt>
                <c:pt idx="1334">
                  <c:v>0.67639000000000005</c:v>
                </c:pt>
                <c:pt idx="1335">
                  <c:v>0.67674000000000001</c:v>
                </c:pt>
                <c:pt idx="1336">
                  <c:v>0.67745</c:v>
                </c:pt>
                <c:pt idx="1337">
                  <c:v>0.67798999999999998</c:v>
                </c:pt>
                <c:pt idx="1338">
                  <c:v>0.67869999999999997</c:v>
                </c:pt>
                <c:pt idx="1339">
                  <c:v>0.67923</c:v>
                </c:pt>
                <c:pt idx="1340">
                  <c:v>0.67993999999999999</c:v>
                </c:pt>
                <c:pt idx="1341">
                  <c:v>0.68028999999999995</c:v>
                </c:pt>
                <c:pt idx="1342">
                  <c:v>0.68101</c:v>
                </c:pt>
                <c:pt idx="1343">
                  <c:v>0.68171999999999999</c:v>
                </c:pt>
                <c:pt idx="1344">
                  <c:v>0.68206999999999995</c:v>
                </c:pt>
                <c:pt idx="1345">
                  <c:v>0.68225000000000002</c:v>
                </c:pt>
                <c:pt idx="1346">
                  <c:v>0.68296000000000001</c:v>
                </c:pt>
                <c:pt idx="1347">
                  <c:v>0.68330999999999997</c:v>
                </c:pt>
                <c:pt idx="1348">
                  <c:v>0.68401999999999996</c:v>
                </c:pt>
                <c:pt idx="1349">
                  <c:v>0.68437999999999999</c:v>
                </c:pt>
                <c:pt idx="1350">
                  <c:v>0.68474000000000002</c:v>
                </c:pt>
                <c:pt idx="1351">
                  <c:v>0.68527000000000005</c:v>
                </c:pt>
                <c:pt idx="1352">
                  <c:v>0.68562000000000001</c:v>
                </c:pt>
                <c:pt idx="1353">
                  <c:v>0.68633</c:v>
                </c:pt>
                <c:pt idx="1354">
                  <c:v>0.68669000000000002</c:v>
                </c:pt>
                <c:pt idx="1355">
                  <c:v>0.68703999999999998</c:v>
                </c:pt>
                <c:pt idx="1356">
                  <c:v>0.68757999999999997</c:v>
                </c:pt>
                <c:pt idx="1357">
                  <c:v>0.68793000000000004</c:v>
                </c:pt>
                <c:pt idx="1358">
                  <c:v>0.68828999999999996</c:v>
                </c:pt>
                <c:pt idx="1359">
                  <c:v>0.68899999999999995</c:v>
                </c:pt>
                <c:pt idx="1360">
                  <c:v>0.68935000000000002</c:v>
                </c:pt>
                <c:pt idx="1361">
                  <c:v>0.69006000000000001</c:v>
                </c:pt>
                <c:pt idx="1362">
                  <c:v>0.69023999999999996</c:v>
                </c:pt>
                <c:pt idx="1363">
                  <c:v>0.69130999999999998</c:v>
                </c:pt>
                <c:pt idx="1364">
                  <c:v>0.69237000000000004</c:v>
                </c:pt>
                <c:pt idx="1365">
                  <c:v>0.69308000000000003</c:v>
                </c:pt>
                <c:pt idx="1366">
                  <c:v>0.69343999999999995</c:v>
                </c:pt>
                <c:pt idx="1367">
                  <c:v>0.69379000000000002</c:v>
                </c:pt>
                <c:pt idx="1368">
                  <c:v>0.69415000000000004</c:v>
                </c:pt>
                <c:pt idx="1369">
                  <c:v>0.69450000000000001</c:v>
                </c:pt>
                <c:pt idx="1370">
                  <c:v>0.69503999999999999</c:v>
                </c:pt>
                <c:pt idx="1371">
                  <c:v>0.69574999999999998</c:v>
                </c:pt>
                <c:pt idx="1372">
                  <c:v>0.69610000000000005</c:v>
                </c:pt>
                <c:pt idx="1373">
                  <c:v>0.69681000000000004</c:v>
                </c:pt>
                <c:pt idx="1374">
                  <c:v>0.69769999999999999</c:v>
                </c:pt>
                <c:pt idx="1375">
                  <c:v>0.69806000000000001</c:v>
                </c:pt>
                <c:pt idx="1376">
                  <c:v>0.69840999999999998</c:v>
                </c:pt>
                <c:pt idx="1377">
                  <c:v>0.69894000000000001</c:v>
                </c:pt>
                <c:pt idx="1378">
                  <c:v>0.69930000000000003</c:v>
                </c:pt>
                <c:pt idx="1379">
                  <c:v>0.69964999999999999</c:v>
                </c:pt>
                <c:pt idx="1380">
                  <c:v>0.70001000000000002</c:v>
                </c:pt>
                <c:pt idx="1381">
                  <c:v>0.70037000000000005</c:v>
                </c:pt>
                <c:pt idx="1382">
                  <c:v>0.70054000000000005</c:v>
                </c:pt>
                <c:pt idx="1383">
                  <c:v>0.70125000000000004</c:v>
                </c:pt>
                <c:pt idx="1384">
                  <c:v>0.70160999999999996</c:v>
                </c:pt>
                <c:pt idx="1385">
                  <c:v>0.70232000000000006</c:v>
                </c:pt>
                <c:pt idx="1386">
                  <c:v>0.70267000000000002</c:v>
                </c:pt>
                <c:pt idx="1387">
                  <c:v>0.70321</c:v>
                </c:pt>
                <c:pt idx="1388">
                  <c:v>0.70355999999999996</c:v>
                </c:pt>
                <c:pt idx="1389">
                  <c:v>0.70391999999999999</c:v>
                </c:pt>
                <c:pt idx="1390">
                  <c:v>0.70426999999999995</c:v>
                </c:pt>
                <c:pt idx="1391">
                  <c:v>0.70498000000000005</c:v>
                </c:pt>
                <c:pt idx="1392">
                  <c:v>0.70587</c:v>
                </c:pt>
                <c:pt idx="1393">
                  <c:v>0.70623000000000002</c:v>
                </c:pt>
                <c:pt idx="1394">
                  <c:v>0.70657999999999999</c:v>
                </c:pt>
                <c:pt idx="1395">
                  <c:v>0.70694000000000001</c:v>
                </c:pt>
                <c:pt idx="1396">
                  <c:v>0.70728999999999997</c:v>
                </c:pt>
                <c:pt idx="1397">
                  <c:v>0.70799999999999996</c:v>
                </c:pt>
                <c:pt idx="1398">
                  <c:v>0.70835999999999999</c:v>
                </c:pt>
                <c:pt idx="1399">
                  <c:v>0.70906999999999998</c:v>
                </c:pt>
                <c:pt idx="1400">
                  <c:v>0.70942000000000005</c:v>
                </c:pt>
                <c:pt idx="1401">
                  <c:v>0.70977999999999997</c:v>
                </c:pt>
                <c:pt idx="1402">
                  <c:v>0.71013000000000004</c:v>
                </c:pt>
                <c:pt idx="1403">
                  <c:v>0.71067000000000002</c:v>
                </c:pt>
                <c:pt idx="1404">
                  <c:v>0.71101999999999999</c:v>
                </c:pt>
                <c:pt idx="1405">
                  <c:v>0.71172999999999997</c:v>
                </c:pt>
                <c:pt idx="1406">
                  <c:v>0.71209</c:v>
                </c:pt>
                <c:pt idx="1407">
                  <c:v>0.71279999999999999</c:v>
                </c:pt>
                <c:pt idx="1408">
                  <c:v>0.71350999999999998</c:v>
                </c:pt>
                <c:pt idx="1409">
                  <c:v>0.71386000000000005</c:v>
                </c:pt>
                <c:pt idx="1410">
                  <c:v>0.71440000000000003</c:v>
                </c:pt>
                <c:pt idx="1411">
                  <c:v>0.71511000000000002</c:v>
                </c:pt>
                <c:pt idx="1412">
                  <c:v>0.71545999999999998</c:v>
                </c:pt>
                <c:pt idx="1413">
                  <c:v>0.71616999999999997</c:v>
                </c:pt>
                <c:pt idx="1414">
                  <c:v>0.71653</c:v>
                </c:pt>
                <c:pt idx="1415">
                  <c:v>0.71741999999999995</c:v>
                </c:pt>
                <c:pt idx="1416">
                  <c:v>0.71813000000000005</c:v>
                </c:pt>
                <c:pt idx="1417">
                  <c:v>0.71848000000000001</c:v>
                </c:pt>
                <c:pt idx="1418">
                  <c:v>0.71884000000000003</c:v>
                </c:pt>
                <c:pt idx="1419">
                  <c:v>0.71972999999999998</c:v>
                </c:pt>
                <c:pt idx="1420">
                  <c:v>0.72008000000000005</c:v>
                </c:pt>
                <c:pt idx="1421">
                  <c:v>0.72060999999999997</c:v>
                </c:pt>
                <c:pt idx="1422">
                  <c:v>0.72097</c:v>
                </c:pt>
                <c:pt idx="1423">
                  <c:v>0.72167999999999999</c:v>
                </c:pt>
                <c:pt idx="1424">
                  <c:v>0.72202999999999995</c:v>
                </c:pt>
                <c:pt idx="1425">
                  <c:v>0.72257000000000005</c:v>
                </c:pt>
                <c:pt idx="1426">
                  <c:v>0.72309999999999997</c:v>
                </c:pt>
                <c:pt idx="1427">
                  <c:v>0.72328000000000003</c:v>
                </c:pt>
                <c:pt idx="1428">
                  <c:v>0.72363</c:v>
                </c:pt>
                <c:pt idx="1429">
                  <c:v>0.72433999999999998</c:v>
                </c:pt>
                <c:pt idx="1430">
                  <c:v>0.72504999999999997</c:v>
                </c:pt>
                <c:pt idx="1431">
                  <c:v>0.72558999999999996</c:v>
                </c:pt>
                <c:pt idx="1432">
                  <c:v>0.72629999999999995</c:v>
                </c:pt>
                <c:pt idx="1433">
                  <c:v>0.72665000000000002</c:v>
                </c:pt>
                <c:pt idx="1434">
                  <c:v>0.72736000000000001</c:v>
                </c:pt>
                <c:pt idx="1435">
                  <c:v>0.72772000000000003</c:v>
                </c:pt>
                <c:pt idx="1436">
                  <c:v>0.72789999999999999</c:v>
                </c:pt>
                <c:pt idx="1437">
                  <c:v>0.72860999999999998</c:v>
                </c:pt>
                <c:pt idx="1438">
                  <c:v>0.72896000000000005</c:v>
                </c:pt>
                <c:pt idx="1439">
                  <c:v>0.72931999999999997</c:v>
                </c:pt>
                <c:pt idx="1440">
                  <c:v>0.73002999999999996</c:v>
                </c:pt>
                <c:pt idx="1441">
                  <c:v>0.73019999999999996</c:v>
                </c:pt>
                <c:pt idx="1442">
                  <c:v>0.73092000000000001</c:v>
                </c:pt>
                <c:pt idx="1443">
                  <c:v>0.73126999999999998</c:v>
                </c:pt>
                <c:pt idx="1444">
                  <c:v>0.73197999999999996</c:v>
                </c:pt>
                <c:pt idx="1445">
                  <c:v>0.73233999999999999</c:v>
                </c:pt>
                <c:pt idx="1446">
                  <c:v>0.73304999999999998</c:v>
                </c:pt>
                <c:pt idx="1447">
                  <c:v>0.73340000000000005</c:v>
                </c:pt>
                <c:pt idx="1448">
                  <c:v>0.73375999999999997</c:v>
                </c:pt>
                <c:pt idx="1449">
                  <c:v>0.73446999999999996</c:v>
                </c:pt>
                <c:pt idx="1450">
                  <c:v>0.73482000000000003</c:v>
                </c:pt>
                <c:pt idx="1451">
                  <c:v>0.73553000000000002</c:v>
                </c:pt>
                <c:pt idx="1452">
                  <c:v>0.73641999999999996</c:v>
                </c:pt>
                <c:pt idx="1453">
                  <c:v>0.73677999999999999</c:v>
                </c:pt>
                <c:pt idx="1454">
                  <c:v>0.73748999999999998</c:v>
                </c:pt>
                <c:pt idx="1455">
                  <c:v>0.73784000000000005</c:v>
                </c:pt>
                <c:pt idx="1456">
                  <c:v>0.73838000000000004</c:v>
                </c:pt>
                <c:pt idx="1457">
                  <c:v>0.73909000000000002</c:v>
                </c:pt>
                <c:pt idx="1458">
                  <c:v>0.73943999999999999</c:v>
                </c:pt>
                <c:pt idx="1459">
                  <c:v>0.74014999999999997</c:v>
                </c:pt>
                <c:pt idx="1460">
                  <c:v>0.74051</c:v>
                </c:pt>
                <c:pt idx="1461">
                  <c:v>0.74104000000000003</c:v>
                </c:pt>
                <c:pt idx="1462">
                  <c:v>0.74138999999999999</c:v>
                </c:pt>
                <c:pt idx="1463">
                  <c:v>0.74156999999999995</c:v>
                </c:pt>
                <c:pt idx="1464">
                  <c:v>0.74192999999999998</c:v>
                </c:pt>
                <c:pt idx="1465">
                  <c:v>0.74228000000000005</c:v>
                </c:pt>
                <c:pt idx="1466">
                  <c:v>0.74263999999999997</c:v>
                </c:pt>
                <c:pt idx="1467">
                  <c:v>0.74387999999999999</c:v>
                </c:pt>
                <c:pt idx="1468">
                  <c:v>0.74495</c:v>
                </c:pt>
                <c:pt idx="1469">
                  <c:v>0.74529999999999996</c:v>
                </c:pt>
                <c:pt idx="1470">
                  <c:v>0.74600999999999995</c:v>
                </c:pt>
                <c:pt idx="1471">
                  <c:v>0.74707999999999997</c:v>
                </c:pt>
                <c:pt idx="1472">
                  <c:v>0.74761</c:v>
                </c:pt>
                <c:pt idx="1473">
                  <c:v>0.74831999999999999</c:v>
                </c:pt>
                <c:pt idx="1474">
                  <c:v>0.74902999999999997</c:v>
                </c:pt>
                <c:pt idx="1475">
                  <c:v>0.74939</c:v>
                </c:pt>
                <c:pt idx="1476">
                  <c:v>0.74973999999999996</c:v>
                </c:pt>
                <c:pt idx="1477">
                  <c:v>0.75009999999999999</c:v>
                </c:pt>
                <c:pt idx="1478">
                  <c:v>0.75063000000000002</c:v>
                </c:pt>
                <c:pt idx="1479">
                  <c:v>0.75134000000000001</c:v>
                </c:pt>
                <c:pt idx="1480">
                  <c:v>0.75170000000000003</c:v>
                </c:pt>
                <c:pt idx="1481">
                  <c:v>0.75205</c:v>
                </c:pt>
                <c:pt idx="1482">
                  <c:v>0.75275999999999998</c:v>
                </c:pt>
                <c:pt idx="1483">
                  <c:v>0.75346999999999997</c:v>
                </c:pt>
                <c:pt idx="1484">
                  <c:v>0.75383</c:v>
                </c:pt>
                <c:pt idx="1485">
                  <c:v>0.75436000000000003</c:v>
                </c:pt>
                <c:pt idx="1486">
                  <c:v>0.75488999999999995</c:v>
                </c:pt>
                <c:pt idx="1487">
                  <c:v>0.75578000000000001</c:v>
                </c:pt>
                <c:pt idx="1488">
                  <c:v>0.75614000000000003</c:v>
                </c:pt>
                <c:pt idx="1489">
                  <c:v>0.75702000000000003</c:v>
                </c:pt>
                <c:pt idx="1490">
                  <c:v>0.75738000000000005</c:v>
                </c:pt>
                <c:pt idx="1491">
                  <c:v>0.75844999999999996</c:v>
                </c:pt>
                <c:pt idx="1492">
                  <c:v>0.75915999999999995</c:v>
                </c:pt>
                <c:pt idx="1493">
                  <c:v>0.75951000000000002</c:v>
                </c:pt>
                <c:pt idx="1494">
                  <c:v>0.76004000000000005</c:v>
                </c:pt>
                <c:pt idx="1495">
                  <c:v>0.76058000000000003</c:v>
                </c:pt>
                <c:pt idx="1496">
                  <c:v>0.76129000000000002</c:v>
                </c:pt>
                <c:pt idx="1497">
                  <c:v>0.76163999999999998</c:v>
                </c:pt>
                <c:pt idx="1498">
                  <c:v>0.76200000000000001</c:v>
                </c:pt>
                <c:pt idx="1499">
                  <c:v>0.76271</c:v>
                </c:pt>
                <c:pt idx="1500">
                  <c:v>0.76376999999999995</c:v>
                </c:pt>
                <c:pt idx="1501">
                  <c:v>0.76412999999999998</c:v>
                </c:pt>
                <c:pt idx="1502">
                  <c:v>0.76431000000000004</c:v>
                </c:pt>
                <c:pt idx="1503">
                  <c:v>0.76502000000000003</c:v>
                </c:pt>
                <c:pt idx="1504">
                  <c:v>0.76536999999999999</c:v>
                </c:pt>
                <c:pt idx="1505">
                  <c:v>0.76607999999999998</c:v>
                </c:pt>
                <c:pt idx="1506">
                  <c:v>0.76626000000000005</c:v>
                </c:pt>
                <c:pt idx="1507">
                  <c:v>0.76661999999999997</c:v>
                </c:pt>
                <c:pt idx="1508">
                  <c:v>0.76732999999999996</c:v>
                </c:pt>
                <c:pt idx="1509">
                  <c:v>0.76785999999999999</c:v>
                </c:pt>
                <c:pt idx="1510">
                  <c:v>0.76839000000000002</c:v>
                </c:pt>
                <c:pt idx="1511">
                  <c:v>0.76963999999999999</c:v>
                </c:pt>
                <c:pt idx="1512">
                  <c:v>0.76998999999999995</c:v>
                </c:pt>
                <c:pt idx="1513">
                  <c:v>0.77034999999999998</c:v>
                </c:pt>
                <c:pt idx="1514">
                  <c:v>0.77070000000000005</c:v>
                </c:pt>
                <c:pt idx="1515">
                  <c:v>0.77105999999999997</c:v>
                </c:pt>
                <c:pt idx="1516">
                  <c:v>0.77159</c:v>
                </c:pt>
                <c:pt idx="1517">
                  <c:v>0.77193999999999996</c:v>
                </c:pt>
                <c:pt idx="1518">
                  <c:v>0.77300999999999997</c:v>
                </c:pt>
                <c:pt idx="1519">
                  <c:v>0.77337</c:v>
                </c:pt>
                <c:pt idx="1520">
                  <c:v>0.77354000000000001</c:v>
                </c:pt>
                <c:pt idx="1521">
                  <c:v>0.77407999999999999</c:v>
                </c:pt>
                <c:pt idx="1522">
                  <c:v>0.77478999999999998</c:v>
                </c:pt>
                <c:pt idx="1523">
                  <c:v>0.77532000000000001</c:v>
                </c:pt>
                <c:pt idx="1524">
                  <c:v>0.77585000000000004</c:v>
                </c:pt>
                <c:pt idx="1525">
                  <c:v>0.77603</c:v>
                </c:pt>
                <c:pt idx="1526">
                  <c:v>0.77673999999999999</c:v>
                </c:pt>
                <c:pt idx="1527">
                  <c:v>0.77744999999999997</c:v>
                </c:pt>
                <c:pt idx="1528">
                  <c:v>0.77781</c:v>
                </c:pt>
                <c:pt idx="1529">
                  <c:v>0.77851999999999999</c:v>
                </c:pt>
                <c:pt idx="1530">
                  <c:v>0.77905000000000002</c:v>
                </c:pt>
                <c:pt idx="1531">
                  <c:v>0.77939999999999998</c:v>
                </c:pt>
                <c:pt idx="1532">
                  <c:v>0.77976000000000001</c:v>
                </c:pt>
                <c:pt idx="1533">
                  <c:v>0.78047</c:v>
                </c:pt>
                <c:pt idx="1534">
                  <c:v>0.78100000000000003</c:v>
                </c:pt>
                <c:pt idx="1535">
                  <c:v>0.78154000000000001</c:v>
                </c:pt>
                <c:pt idx="1536">
                  <c:v>0.78259999999999996</c:v>
                </c:pt>
                <c:pt idx="1537">
                  <c:v>0.78295999999999999</c:v>
                </c:pt>
                <c:pt idx="1538">
                  <c:v>0.78366999999999998</c:v>
                </c:pt>
                <c:pt idx="1539">
                  <c:v>0.78402000000000005</c:v>
                </c:pt>
                <c:pt idx="1540">
                  <c:v>0.78473000000000004</c:v>
                </c:pt>
                <c:pt idx="1541">
                  <c:v>0.78544000000000003</c:v>
                </c:pt>
                <c:pt idx="1542">
                  <c:v>0.78598000000000001</c:v>
                </c:pt>
                <c:pt idx="1543">
                  <c:v>0.78669</c:v>
                </c:pt>
                <c:pt idx="1544">
                  <c:v>0.78703999999999996</c:v>
                </c:pt>
                <c:pt idx="1545">
                  <c:v>0.78829000000000005</c:v>
                </c:pt>
                <c:pt idx="1546">
                  <c:v>0.78900000000000003</c:v>
                </c:pt>
                <c:pt idx="1547">
                  <c:v>0.78935</c:v>
                </c:pt>
                <c:pt idx="1548">
                  <c:v>0.79024000000000005</c:v>
                </c:pt>
                <c:pt idx="1549">
                  <c:v>0.79059000000000001</c:v>
                </c:pt>
                <c:pt idx="1550">
                  <c:v>0.79095000000000004</c:v>
                </c:pt>
                <c:pt idx="1551">
                  <c:v>0.79166000000000003</c:v>
                </c:pt>
                <c:pt idx="1552">
                  <c:v>0.79237000000000002</c:v>
                </c:pt>
                <c:pt idx="1553">
                  <c:v>0.79273000000000005</c:v>
                </c:pt>
                <c:pt idx="1554">
                  <c:v>0.79396999999999995</c:v>
                </c:pt>
                <c:pt idx="1555">
                  <c:v>0.79503000000000001</c:v>
                </c:pt>
                <c:pt idx="1556">
                  <c:v>0.79539000000000004</c:v>
                </c:pt>
                <c:pt idx="1557">
                  <c:v>0.79610000000000003</c:v>
                </c:pt>
                <c:pt idx="1558">
                  <c:v>0.79645999999999995</c:v>
                </c:pt>
                <c:pt idx="1559">
                  <c:v>0.79717000000000005</c:v>
                </c:pt>
                <c:pt idx="1560">
                  <c:v>0.79769999999999996</c:v>
                </c:pt>
                <c:pt idx="1561">
                  <c:v>0.79840999999999995</c:v>
                </c:pt>
                <c:pt idx="1562">
                  <c:v>0.79893999999999998</c:v>
                </c:pt>
                <c:pt idx="1563">
                  <c:v>0.79947999999999997</c:v>
                </c:pt>
                <c:pt idx="1564">
                  <c:v>0.79964999999999997</c:v>
                </c:pt>
                <c:pt idx="1565">
                  <c:v>0.80035999999999996</c:v>
                </c:pt>
                <c:pt idx="1566">
                  <c:v>0.80071999999999999</c:v>
                </c:pt>
                <c:pt idx="1567">
                  <c:v>0.80125000000000002</c:v>
                </c:pt>
                <c:pt idx="1568">
                  <c:v>0.80196000000000001</c:v>
                </c:pt>
                <c:pt idx="1569">
                  <c:v>0.80232000000000003</c:v>
                </c:pt>
                <c:pt idx="1570">
                  <c:v>0.80303000000000002</c:v>
                </c:pt>
                <c:pt idx="1571">
                  <c:v>0.80337999999999998</c:v>
                </c:pt>
                <c:pt idx="1572">
                  <c:v>0.80408999999999997</c:v>
                </c:pt>
                <c:pt idx="1573">
                  <c:v>0.80462999999999996</c:v>
                </c:pt>
                <c:pt idx="1574">
                  <c:v>0.80498000000000003</c:v>
                </c:pt>
                <c:pt idx="1575">
                  <c:v>0.80533999999999994</c:v>
                </c:pt>
                <c:pt idx="1576">
                  <c:v>0.80605000000000004</c:v>
                </c:pt>
                <c:pt idx="1577">
                  <c:v>0.80676000000000003</c:v>
                </c:pt>
                <c:pt idx="1578">
                  <c:v>0.80693000000000004</c:v>
                </c:pt>
                <c:pt idx="1579">
                  <c:v>0.80800000000000005</c:v>
                </c:pt>
                <c:pt idx="1580">
                  <c:v>0.80889</c:v>
                </c:pt>
                <c:pt idx="1581">
                  <c:v>0.80923999999999996</c:v>
                </c:pt>
                <c:pt idx="1582">
                  <c:v>0.80994999999999995</c:v>
                </c:pt>
                <c:pt idx="1583">
                  <c:v>0.81030999999999997</c:v>
                </c:pt>
                <c:pt idx="1584">
                  <c:v>0.81066000000000005</c:v>
                </c:pt>
                <c:pt idx="1585">
                  <c:v>0.81101999999999996</c:v>
                </c:pt>
                <c:pt idx="1586">
                  <c:v>0.81154999999999999</c:v>
                </c:pt>
                <c:pt idx="1587">
                  <c:v>0.81225999999999998</c:v>
                </c:pt>
                <c:pt idx="1588">
                  <c:v>0.81262000000000001</c:v>
                </c:pt>
                <c:pt idx="1589">
                  <c:v>0.81367999999999996</c:v>
                </c:pt>
                <c:pt idx="1590">
                  <c:v>0.81422000000000005</c:v>
                </c:pt>
                <c:pt idx="1591">
                  <c:v>0.81511</c:v>
                </c:pt>
                <c:pt idx="1592">
                  <c:v>0.81616999999999995</c:v>
                </c:pt>
                <c:pt idx="1593">
                  <c:v>0.81652999999999998</c:v>
                </c:pt>
                <c:pt idx="1594">
                  <c:v>0.81669999999999998</c:v>
                </c:pt>
                <c:pt idx="1595">
                  <c:v>0.81740999999999997</c:v>
                </c:pt>
                <c:pt idx="1596">
                  <c:v>0.81811999999999996</c:v>
                </c:pt>
                <c:pt idx="1597">
                  <c:v>0.81847999999999999</c:v>
                </c:pt>
                <c:pt idx="1598">
                  <c:v>0.81918999999999997</c:v>
                </c:pt>
                <c:pt idx="1599">
                  <c:v>0.81972</c:v>
                </c:pt>
                <c:pt idx="1600">
                  <c:v>0.82008000000000003</c:v>
                </c:pt>
                <c:pt idx="1601">
                  <c:v>0.82042999999999999</c:v>
                </c:pt>
                <c:pt idx="1602">
                  <c:v>0.82079000000000002</c:v>
                </c:pt>
                <c:pt idx="1603">
                  <c:v>0.82132000000000005</c:v>
                </c:pt>
                <c:pt idx="1604">
                  <c:v>0.82167999999999997</c:v>
                </c:pt>
                <c:pt idx="1605">
                  <c:v>0.82203000000000004</c:v>
                </c:pt>
                <c:pt idx="1606">
                  <c:v>0.82238999999999995</c:v>
                </c:pt>
                <c:pt idx="1607">
                  <c:v>0.82310000000000005</c:v>
                </c:pt>
                <c:pt idx="1608">
                  <c:v>0.82362999999999997</c:v>
                </c:pt>
                <c:pt idx="1609">
                  <c:v>0.82433999999999996</c:v>
                </c:pt>
                <c:pt idx="1610">
                  <c:v>0.82540999999999998</c:v>
                </c:pt>
                <c:pt idx="1611">
                  <c:v>0.82576000000000005</c:v>
                </c:pt>
                <c:pt idx="1612">
                  <c:v>0.82611999999999997</c:v>
                </c:pt>
                <c:pt idx="1613">
                  <c:v>0.82665</c:v>
                </c:pt>
                <c:pt idx="1614">
                  <c:v>0.82735999999999998</c:v>
                </c:pt>
                <c:pt idx="1615">
                  <c:v>0.82789000000000001</c:v>
                </c:pt>
                <c:pt idx="1616">
                  <c:v>0.8286</c:v>
                </c:pt>
                <c:pt idx="1617">
                  <c:v>0.82896000000000003</c:v>
                </c:pt>
                <c:pt idx="1618">
                  <c:v>0.82930999999999999</c:v>
                </c:pt>
                <c:pt idx="1619">
                  <c:v>0.83003000000000005</c:v>
                </c:pt>
                <c:pt idx="1620">
                  <c:v>0.83091000000000004</c:v>
                </c:pt>
                <c:pt idx="1621">
                  <c:v>0.83126999999999995</c:v>
                </c:pt>
                <c:pt idx="1622">
                  <c:v>0.83233000000000001</c:v>
                </c:pt>
                <c:pt idx="1623">
                  <c:v>0.83269000000000004</c:v>
                </c:pt>
                <c:pt idx="1624">
                  <c:v>0.83304</c:v>
                </c:pt>
                <c:pt idx="1625">
                  <c:v>0.83340000000000003</c:v>
                </c:pt>
                <c:pt idx="1626">
                  <c:v>0.83374999999999999</c:v>
                </c:pt>
                <c:pt idx="1627">
                  <c:v>0.83411000000000002</c:v>
                </c:pt>
                <c:pt idx="1628">
                  <c:v>0.83447000000000005</c:v>
                </c:pt>
                <c:pt idx="1629">
                  <c:v>0.83482000000000001</c:v>
                </c:pt>
                <c:pt idx="1630">
                  <c:v>0.83518000000000003</c:v>
                </c:pt>
                <c:pt idx="1631">
                  <c:v>0.83552999999999999</c:v>
                </c:pt>
                <c:pt idx="1632">
                  <c:v>0.83677000000000001</c:v>
                </c:pt>
                <c:pt idx="1633">
                  <c:v>0.83784000000000003</c:v>
                </c:pt>
                <c:pt idx="1634">
                  <c:v>0.83836999999999995</c:v>
                </c:pt>
                <c:pt idx="1635">
                  <c:v>0.83872999999999998</c:v>
                </c:pt>
                <c:pt idx="1636">
                  <c:v>0.83908000000000005</c:v>
                </c:pt>
                <c:pt idx="1637">
                  <c:v>0.84014999999999995</c:v>
                </c:pt>
                <c:pt idx="1638">
                  <c:v>0.84050000000000002</c:v>
                </c:pt>
                <c:pt idx="1639">
                  <c:v>0.84138999999999997</c:v>
                </c:pt>
                <c:pt idx="1640">
                  <c:v>0.84175</c:v>
                </c:pt>
                <c:pt idx="1641">
                  <c:v>0.84228000000000003</c:v>
                </c:pt>
                <c:pt idx="1642">
                  <c:v>0.84280999999999995</c:v>
                </c:pt>
                <c:pt idx="1643">
                  <c:v>0.84299000000000002</c:v>
                </c:pt>
                <c:pt idx="1644">
                  <c:v>0.84387999999999996</c:v>
                </c:pt>
                <c:pt idx="1645">
                  <c:v>0.84423000000000004</c:v>
                </c:pt>
                <c:pt idx="1646">
                  <c:v>0.84511999999999998</c:v>
                </c:pt>
                <c:pt idx="1647">
                  <c:v>0.84530000000000005</c:v>
                </c:pt>
                <c:pt idx="1648">
                  <c:v>0.84601000000000004</c:v>
                </c:pt>
                <c:pt idx="1649">
                  <c:v>0.84636999999999996</c:v>
                </c:pt>
                <c:pt idx="1650">
                  <c:v>0.84760999999999997</c:v>
                </c:pt>
                <c:pt idx="1651">
                  <c:v>0.84867000000000004</c:v>
                </c:pt>
                <c:pt idx="1652">
                  <c:v>0.84938999999999998</c:v>
                </c:pt>
                <c:pt idx="1653">
                  <c:v>0.84974000000000005</c:v>
                </c:pt>
                <c:pt idx="1654">
                  <c:v>0.85063</c:v>
                </c:pt>
                <c:pt idx="1655">
                  <c:v>0.85097999999999996</c:v>
                </c:pt>
                <c:pt idx="1656">
                  <c:v>0.85133999999999999</c:v>
                </c:pt>
                <c:pt idx="1657">
                  <c:v>0.85223000000000004</c:v>
                </c:pt>
                <c:pt idx="1658">
                  <c:v>0.85258</c:v>
                </c:pt>
                <c:pt idx="1659">
                  <c:v>0.85328999999999999</c:v>
                </c:pt>
                <c:pt idx="1660">
                  <c:v>0.85436000000000001</c:v>
                </c:pt>
                <c:pt idx="1661">
                  <c:v>0.85507</c:v>
                </c:pt>
                <c:pt idx="1662">
                  <c:v>0.85524999999999995</c:v>
                </c:pt>
                <c:pt idx="1663">
                  <c:v>0.85577999999999999</c:v>
                </c:pt>
                <c:pt idx="1664">
                  <c:v>0.85685</c:v>
                </c:pt>
                <c:pt idx="1665">
                  <c:v>0.85702</c:v>
                </c:pt>
                <c:pt idx="1666">
                  <c:v>0.85809000000000002</c:v>
                </c:pt>
                <c:pt idx="1667">
                  <c:v>0.85843999999999998</c:v>
                </c:pt>
                <c:pt idx="1668">
                  <c:v>0.85914999999999997</c:v>
                </c:pt>
                <c:pt idx="1669">
                  <c:v>0.85951</c:v>
                </c:pt>
                <c:pt idx="1670">
                  <c:v>0.86021999999999998</c:v>
                </c:pt>
                <c:pt idx="1671">
                  <c:v>0.86075000000000002</c:v>
                </c:pt>
                <c:pt idx="1672">
                  <c:v>0.86129</c:v>
                </c:pt>
                <c:pt idx="1673">
                  <c:v>0.86234999999999995</c:v>
                </c:pt>
                <c:pt idx="1674">
                  <c:v>0.86270999999999998</c:v>
                </c:pt>
                <c:pt idx="1675">
                  <c:v>0.86306000000000005</c:v>
                </c:pt>
                <c:pt idx="1676">
                  <c:v>0.86341999999999997</c:v>
                </c:pt>
                <c:pt idx="1677">
                  <c:v>0.86358999999999997</c:v>
                </c:pt>
                <c:pt idx="1678">
                  <c:v>0.86429999999999996</c:v>
                </c:pt>
                <c:pt idx="1679">
                  <c:v>0.86465999999999998</c:v>
                </c:pt>
                <c:pt idx="1680">
                  <c:v>0.86502000000000001</c:v>
                </c:pt>
                <c:pt idx="1681">
                  <c:v>0.8659</c:v>
                </c:pt>
                <c:pt idx="1682">
                  <c:v>0.86626000000000003</c:v>
                </c:pt>
                <c:pt idx="1683">
                  <c:v>0.86697000000000002</c:v>
                </c:pt>
                <c:pt idx="1684">
                  <c:v>0.86785999999999996</c:v>
                </c:pt>
                <c:pt idx="1685">
                  <c:v>0.86821000000000004</c:v>
                </c:pt>
                <c:pt idx="1686">
                  <c:v>0.86928000000000005</c:v>
                </c:pt>
                <c:pt idx="1687">
                  <c:v>0.86999000000000004</c:v>
                </c:pt>
                <c:pt idx="1688">
                  <c:v>0.87034</c:v>
                </c:pt>
                <c:pt idx="1689">
                  <c:v>0.87070000000000003</c:v>
                </c:pt>
                <c:pt idx="1690">
                  <c:v>0.87158999999999998</c:v>
                </c:pt>
                <c:pt idx="1691">
                  <c:v>0.87265000000000004</c:v>
                </c:pt>
                <c:pt idx="1692">
                  <c:v>0.87353999999999998</c:v>
                </c:pt>
                <c:pt idx="1693">
                  <c:v>0.87407000000000001</c:v>
                </c:pt>
                <c:pt idx="1694">
                  <c:v>0.87495999999999996</c:v>
                </c:pt>
                <c:pt idx="1695">
                  <c:v>0.87531999999999999</c:v>
                </c:pt>
                <c:pt idx="1696">
                  <c:v>0.87566999999999995</c:v>
                </c:pt>
                <c:pt idx="1697">
                  <c:v>0.87602999999999998</c:v>
                </c:pt>
                <c:pt idx="1698">
                  <c:v>0.87638000000000005</c:v>
                </c:pt>
                <c:pt idx="1699">
                  <c:v>0.87709000000000004</c:v>
                </c:pt>
                <c:pt idx="1700">
                  <c:v>0.87744999999999995</c:v>
                </c:pt>
                <c:pt idx="1701">
                  <c:v>0.87851000000000001</c:v>
                </c:pt>
                <c:pt idx="1702">
                  <c:v>0.87922</c:v>
                </c:pt>
                <c:pt idx="1703">
                  <c:v>0.87958000000000003</c:v>
                </c:pt>
                <c:pt idx="1704">
                  <c:v>0.87994000000000006</c:v>
                </c:pt>
                <c:pt idx="1705">
                  <c:v>0.88065000000000004</c:v>
                </c:pt>
                <c:pt idx="1706">
                  <c:v>0.88100000000000001</c:v>
                </c:pt>
                <c:pt idx="1707">
                  <c:v>0.88188999999999995</c:v>
                </c:pt>
                <c:pt idx="1708">
                  <c:v>0.88295000000000001</c:v>
                </c:pt>
                <c:pt idx="1709">
                  <c:v>0.88366999999999996</c:v>
                </c:pt>
                <c:pt idx="1710">
                  <c:v>0.88402000000000003</c:v>
                </c:pt>
                <c:pt idx="1711">
                  <c:v>0.88438000000000005</c:v>
                </c:pt>
                <c:pt idx="1712">
                  <c:v>0.88473000000000002</c:v>
                </c:pt>
                <c:pt idx="1713">
                  <c:v>0.88509000000000004</c:v>
                </c:pt>
                <c:pt idx="1714">
                  <c:v>0.88580000000000003</c:v>
                </c:pt>
                <c:pt idx="1715">
                  <c:v>0.88614999999999999</c:v>
                </c:pt>
                <c:pt idx="1716">
                  <c:v>0.88668000000000002</c:v>
                </c:pt>
                <c:pt idx="1717">
                  <c:v>0.88704000000000005</c:v>
                </c:pt>
                <c:pt idx="1718">
                  <c:v>0.88722000000000001</c:v>
                </c:pt>
                <c:pt idx="1719">
                  <c:v>0.88827999999999996</c:v>
                </c:pt>
                <c:pt idx="1720">
                  <c:v>0.88934999999999997</c:v>
                </c:pt>
                <c:pt idx="1721">
                  <c:v>0.88970000000000005</c:v>
                </c:pt>
                <c:pt idx="1722">
                  <c:v>0.89041000000000003</c:v>
                </c:pt>
                <c:pt idx="1723">
                  <c:v>0.89129999999999998</c:v>
                </c:pt>
                <c:pt idx="1724">
                  <c:v>0.89166000000000001</c:v>
                </c:pt>
                <c:pt idx="1725">
                  <c:v>0.89237</c:v>
                </c:pt>
                <c:pt idx="1726">
                  <c:v>0.89271999999999996</c:v>
                </c:pt>
                <c:pt idx="1727">
                  <c:v>0.89378999999999997</c:v>
                </c:pt>
                <c:pt idx="1728">
                  <c:v>0.89397000000000004</c:v>
                </c:pt>
                <c:pt idx="1729">
                  <c:v>0.89502999999999999</c:v>
                </c:pt>
                <c:pt idx="1730">
                  <c:v>0.89610000000000001</c:v>
                </c:pt>
                <c:pt idx="1731">
                  <c:v>0.89681</c:v>
                </c:pt>
                <c:pt idx="1732">
                  <c:v>0.89715999999999996</c:v>
                </c:pt>
                <c:pt idx="1733">
                  <c:v>0.89770000000000005</c:v>
                </c:pt>
                <c:pt idx="1734">
                  <c:v>0.89841000000000004</c:v>
                </c:pt>
                <c:pt idx="1735">
                  <c:v>0.89946999999999999</c:v>
                </c:pt>
                <c:pt idx="1736">
                  <c:v>0.89983000000000002</c:v>
                </c:pt>
                <c:pt idx="1737">
                  <c:v>0.90071999999999997</c:v>
                </c:pt>
                <c:pt idx="1738">
                  <c:v>0.90125</c:v>
                </c:pt>
                <c:pt idx="1739">
                  <c:v>0.90195999999999998</c:v>
                </c:pt>
                <c:pt idx="1740">
                  <c:v>0.90266999999999997</c:v>
                </c:pt>
                <c:pt idx="1741">
                  <c:v>0.90303</c:v>
                </c:pt>
                <c:pt idx="1742">
                  <c:v>0.9032</c:v>
                </c:pt>
                <c:pt idx="1743">
                  <c:v>0.90427000000000002</c:v>
                </c:pt>
                <c:pt idx="1744">
                  <c:v>0.90461999999999998</c:v>
                </c:pt>
                <c:pt idx="1745">
                  <c:v>0.90498000000000001</c:v>
                </c:pt>
                <c:pt idx="1746">
                  <c:v>0.90532999999999997</c:v>
                </c:pt>
                <c:pt idx="1747">
                  <c:v>0.90569</c:v>
                </c:pt>
                <c:pt idx="1748">
                  <c:v>0.90658000000000005</c:v>
                </c:pt>
                <c:pt idx="1749">
                  <c:v>0.90693000000000001</c:v>
                </c:pt>
                <c:pt idx="1750">
                  <c:v>0.90764</c:v>
                </c:pt>
                <c:pt idx="1751">
                  <c:v>0.90834999999999999</c:v>
                </c:pt>
                <c:pt idx="1752">
                  <c:v>0.90871000000000002</c:v>
                </c:pt>
                <c:pt idx="1753">
                  <c:v>0.90905999999999998</c:v>
                </c:pt>
                <c:pt idx="1754">
                  <c:v>0.90995000000000004</c:v>
                </c:pt>
                <c:pt idx="1755">
                  <c:v>0.91066000000000003</c:v>
                </c:pt>
                <c:pt idx="1756">
                  <c:v>0.91102000000000005</c:v>
                </c:pt>
                <c:pt idx="1757">
                  <c:v>0.91208</c:v>
                </c:pt>
                <c:pt idx="1758">
                  <c:v>0.91261999999999999</c:v>
                </c:pt>
                <c:pt idx="1759">
                  <c:v>0.91332999999999998</c:v>
                </c:pt>
                <c:pt idx="1760">
                  <c:v>0.91403999999999996</c:v>
                </c:pt>
                <c:pt idx="1761">
                  <c:v>0.91422000000000003</c:v>
                </c:pt>
                <c:pt idx="1762">
                  <c:v>0.91456999999999999</c:v>
                </c:pt>
                <c:pt idx="1763">
                  <c:v>0.91527999999999998</c:v>
                </c:pt>
                <c:pt idx="1764">
                  <c:v>0.91564000000000001</c:v>
                </c:pt>
                <c:pt idx="1765">
                  <c:v>0.91635</c:v>
                </c:pt>
                <c:pt idx="1766">
                  <c:v>0.91705999999999999</c:v>
                </c:pt>
                <c:pt idx="1767">
                  <c:v>0.91793999999999998</c:v>
                </c:pt>
                <c:pt idx="1768">
                  <c:v>0.91847999999999996</c:v>
                </c:pt>
                <c:pt idx="1769">
                  <c:v>0.91954000000000002</c:v>
                </c:pt>
                <c:pt idx="1770">
                  <c:v>0.91990000000000005</c:v>
                </c:pt>
                <c:pt idx="1771">
                  <c:v>0.92061000000000004</c:v>
                </c:pt>
                <c:pt idx="1772">
                  <c:v>0.92096</c:v>
                </c:pt>
                <c:pt idx="1773">
                  <c:v>0.92166999999999999</c:v>
                </c:pt>
                <c:pt idx="1774">
                  <c:v>0.92291999999999996</c:v>
                </c:pt>
                <c:pt idx="1775">
                  <c:v>0.92327000000000004</c:v>
                </c:pt>
                <c:pt idx="1776">
                  <c:v>0.92362999999999995</c:v>
                </c:pt>
                <c:pt idx="1777">
                  <c:v>0.92398000000000002</c:v>
                </c:pt>
                <c:pt idx="1778">
                  <c:v>0.92469000000000001</c:v>
                </c:pt>
                <c:pt idx="1779">
                  <c:v>0.92505000000000004</c:v>
                </c:pt>
                <c:pt idx="1780">
                  <c:v>0.92557999999999996</c:v>
                </c:pt>
                <c:pt idx="1781">
                  <c:v>0.92593999999999999</c:v>
                </c:pt>
                <c:pt idx="1782">
                  <c:v>0.92628999999999995</c:v>
                </c:pt>
                <c:pt idx="1783">
                  <c:v>0.92664999999999997</c:v>
                </c:pt>
                <c:pt idx="1784">
                  <c:v>0.92735999999999996</c:v>
                </c:pt>
                <c:pt idx="1785">
                  <c:v>0.92859999999999998</c:v>
                </c:pt>
                <c:pt idx="1786">
                  <c:v>0.92930999999999997</c:v>
                </c:pt>
                <c:pt idx="1787">
                  <c:v>0.92967</c:v>
                </c:pt>
                <c:pt idx="1788">
                  <c:v>0.93091000000000002</c:v>
                </c:pt>
                <c:pt idx="1789">
                  <c:v>0.93162</c:v>
                </c:pt>
                <c:pt idx="1790">
                  <c:v>0.93198000000000003</c:v>
                </c:pt>
                <c:pt idx="1791">
                  <c:v>0.93303999999999998</c:v>
                </c:pt>
                <c:pt idx="1792">
                  <c:v>0.93411</c:v>
                </c:pt>
                <c:pt idx="1793">
                  <c:v>0.93445999999999996</c:v>
                </c:pt>
                <c:pt idx="1794">
                  <c:v>0.93481999999999998</c:v>
                </c:pt>
                <c:pt idx="1795">
                  <c:v>0.93516999999999995</c:v>
                </c:pt>
                <c:pt idx="1796">
                  <c:v>0.93642000000000003</c:v>
                </c:pt>
                <c:pt idx="1797">
                  <c:v>0.93676999999999999</c:v>
                </c:pt>
                <c:pt idx="1798">
                  <c:v>0.93747999999999998</c:v>
                </c:pt>
                <c:pt idx="1799">
                  <c:v>0.93837000000000004</c:v>
                </c:pt>
                <c:pt idx="1800">
                  <c:v>0.93872999999999995</c:v>
                </c:pt>
                <c:pt idx="1801">
                  <c:v>0.93944000000000005</c:v>
                </c:pt>
                <c:pt idx="1802">
                  <c:v>0.93979000000000001</c:v>
                </c:pt>
                <c:pt idx="1803">
                  <c:v>0.93996999999999997</c:v>
                </c:pt>
                <c:pt idx="1804">
                  <c:v>0.94032000000000004</c:v>
                </c:pt>
                <c:pt idx="1805">
                  <c:v>0.94103999999999999</c:v>
                </c:pt>
                <c:pt idx="1806">
                  <c:v>0.94228000000000001</c:v>
                </c:pt>
                <c:pt idx="1807">
                  <c:v>0.94333999999999996</c:v>
                </c:pt>
                <c:pt idx="1808">
                  <c:v>0.94404999999999994</c:v>
                </c:pt>
                <c:pt idx="1809">
                  <c:v>0.94440999999999997</c:v>
                </c:pt>
                <c:pt idx="1810">
                  <c:v>0.94530000000000003</c:v>
                </c:pt>
                <c:pt idx="1811">
                  <c:v>0.94564999999999999</c:v>
                </c:pt>
                <c:pt idx="1812">
                  <c:v>0.94601000000000002</c:v>
                </c:pt>
                <c:pt idx="1813">
                  <c:v>0.94689999999999996</c:v>
                </c:pt>
                <c:pt idx="1814">
                  <c:v>0.94760999999999995</c:v>
                </c:pt>
                <c:pt idx="1815">
                  <c:v>0.94796000000000002</c:v>
                </c:pt>
                <c:pt idx="1816">
                  <c:v>0.94903000000000004</c:v>
                </c:pt>
                <c:pt idx="1817">
                  <c:v>0.94974000000000003</c:v>
                </c:pt>
                <c:pt idx="1818">
                  <c:v>0.95008999999999999</c:v>
                </c:pt>
                <c:pt idx="1819">
                  <c:v>0.95079999999999998</c:v>
                </c:pt>
                <c:pt idx="1820">
                  <c:v>0.95116000000000001</c:v>
                </c:pt>
                <c:pt idx="1821">
                  <c:v>0.95133999999999996</c:v>
                </c:pt>
                <c:pt idx="1822">
                  <c:v>0.95240000000000002</c:v>
                </c:pt>
                <c:pt idx="1823">
                  <c:v>0.95347000000000004</c:v>
                </c:pt>
                <c:pt idx="1824">
                  <c:v>0.95470999999999995</c:v>
                </c:pt>
                <c:pt idx="1825">
                  <c:v>0.95506999999999997</c:v>
                </c:pt>
                <c:pt idx="1826">
                  <c:v>0.95577999999999996</c:v>
                </c:pt>
                <c:pt idx="1827">
                  <c:v>0.95684000000000002</c:v>
                </c:pt>
                <c:pt idx="1828">
                  <c:v>0.95720000000000005</c:v>
                </c:pt>
                <c:pt idx="1829">
                  <c:v>0.95738000000000001</c:v>
                </c:pt>
                <c:pt idx="1830">
                  <c:v>0.95809</c:v>
                </c:pt>
                <c:pt idx="1831">
                  <c:v>0.95896999999999999</c:v>
                </c:pt>
                <c:pt idx="1832">
                  <c:v>0.95933000000000002</c:v>
                </c:pt>
                <c:pt idx="1833">
                  <c:v>0.96040000000000003</c:v>
                </c:pt>
                <c:pt idx="1834">
                  <c:v>0.96074999999999999</c:v>
                </c:pt>
                <c:pt idx="1835">
                  <c:v>0.96164000000000005</c:v>
                </c:pt>
                <c:pt idx="1836">
                  <c:v>0.96253</c:v>
                </c:pt>
                <c:pt idx="1837">
                  <c:v>0.96287999999999996</c:v>
                </c:pt>
                <c:pt idx="1838">
                  <c:v>0.96394999999999997</c:v>
                </c:pt>
                <c:pt idx="1839">
                  <c:v>0.96430000000000005</c:v>
                </c:pt>
                <c:pt idx="1840">
                  <c:v>0.96501000000000003</c:v>
                </c:pt>
                <c:pt idx="1841">
                  <c:v>0.96589999999999998</c:v>
                </c:pt>
                <c:pt idx="1842">
                  <c:v>0.96626000000000001</c:v>
                </c:pt>
                <c:pt idx="1843">
                  <c:v>0.96697</c:v>
                </c:pt>
                <c:pt idx="1844">
                  <c:v>0.96731999999999996</c:v>
                </c:pt>
                <c:pt idx="1845">
                  <c:v>0.96786000000000005</c:v>
                </c:pt>
                <c:pt idx="1846">
                  <c:v>0.96857000000000004</c:v>
                </c:pt>
                <c:pt idx="1847">
                  <c:v>0.96962999999999999</c:v>
                </c:pt>
                <c:pt idx="1848">
                  <c:v>0.96999000000000002</c:v>
                </c:pt>
                <c:pt idx="1849">
                  <c:v>0.97070000000000001</c:v>
                </c:pt>
                <c:pt idx="1850">
                  <c:v>0.97175999999999996</c:v>
                </c:pt>
                <c:pt idx="1851">
                  <c:v>0.97282999999999997</c:v>
                </c:pt>
                <c:pt idx="1852">
                  <c:v>0.97372000000000003</c:v>
                </c:pt>
                <c:pt idx="1853">
                  <c:v>0.97406999999999999</c:v>
                </c:pt>
                <c:pt idx="1854">
                  <c:v>0.97443000000000002</c:v>
                </c:pt>
                <c:pt idx="1855">
                  <c:v>0.97514000000000001</c:v>
                </c:pt>
                <c:pt idx="1856">
                  <c:v>0.97585</c:v>
                </c:pt>
                <c:pt idx="1857">
                  <c:v>0.97619999999999996</c:v>
                </c:pt>
                <c:pt idx="1858">
                  <c:v>0.97745000000000004</c:v>
                </c:pt>
                <c:pt idx="1859">
                  <c:v>0.97850999999999999</c:v>
                </c:pt>
                <c:pt idx="1860">
                  <c:v>0.97921999999999998</c:v>
                </c:pt>
                <c:pt idx="1861">
                  <c:v>0.97958000000000001</c:v>
                </c:pt>
                <c:pt idx="1862">
                  <c:v>0.98063999999999996</c:v>
                </c:pt>
                <c:pt idx="1863">
                  <c:v>0.98099999999999998</c:v>
                </c:pt>
                <c:pt idx="1864">
                  <c:v>0.98206000000000004</c:v>
                </c:pt>
                <c:pt idx="1865">
                  <c:v>0.98294999999999999</c:v>
                </c:pt>
                <c:pt idx="1866">
                  <c:v>0.98331000000000002</c:v>
                </c:pt>
                <c:pt idx="1867">
                  <c:v>0.98436999999999997</c:v>
                </c:pt>
                <c:pt idx="1868">
                  <c:v>0.98472999999999999</c:v>
                </c:pt>
                <c:pt idx="1869">
                  <c:v>0.98543999999999998</c:v>
                </c:pt>
                <c:pt idx="1870">
                  <c:v>0.98562000000000005</c:v>
                </c:pt>
                <c:pt idx="1871">
                  <c:v>0.98668</c:v>
                </c:pt>
                <c:pt idx="1872">
                  <c:v>0.98792999999999997</c:v>
                </c:pt>
                <c:pt idx="1873">
                  <c:v>0.98828000000000005</c:v>
                </c:pt>
                <c:pt idx="1874">
                  <c:v>0.98899000000000004</c:v>
                </c:pt>
                <c:pt idx="1875">
                  <c:v>0.99006000000000005</c:v>
                </c:pt>
                <c:pt idx="1876">
                  <c:v>0.99023000000000005</c:v>
                </c:pt>
                <c:pt idx="1877">
                  <c:v>0.99058999999999997</c:v>
                </c:pt>
                <c:pt idx="1878">
                  <c:v>0.99129999999999996</c:v>
                </c:pt>
                <c:pt idx="1879">
                  <c:v>0.99236999999999997</c:v>
                </c:pt>
                <c:pt idx="1880">
                  <c:v>0.99343000000000004</c:v>
                </c:pt>
                <c:pt idx="1881">
                  <c:v>0.99414000000000002</c:v>
                </c:pt>
                <c:pt idx="1882">
                  <c:v>0.99485000000000001</c:v>
                </c:pt>
                <c:pt idx="1883">
                  <c:v>0.99609999999999999</c:v>
                </c:pt>
                <c:pt idx="1884">
                  <c:v>0.99716000000000005</c:v>
                </c:pt>
                <c:pt idx="1885">
                  <c:v>0.99768999999999997</c:v>
                </c:pt>
                <c:pt idx="1886">
                  <c:v>0.99839999999999995</c:v>
                </c:pt>
                <c:pt idx="1887">
                  <c:v>0.99965000000000004</c:v>
                </c:pt>
                <c:pt idx="1888">
                  <c:v>1.0008900000000001</c:v>
                </c:pt>
                <c:pt idx="1889">
                  <c:v>1.00125</c:v>
                </c:pt>
                <c:pt idx="1890">
                  <c:v>1.0016</c:v>
                </c:pt>
                <c:pt idx="1891">
                  <c:v>1.00196</c:v>
                </c:pt>
                <c:pt idx="1892">
                  <c:v>1.00302</c:v>
                </c:pt>
                <c:pt idx="1893">
                  <c:v>1.0032000000000001</c:v>
                </c:pt>
                <c:pt idx="1894">
                  <c:v>1.00427</c:v>
                </c:pt>
                <c:pt idx="1895">
                  <c:v>1.00498</c:v>
                </c:pt>
                <c:pt idx="1896">
                  <c:v>1.0053300000000001</c:v>
                </c:pt>
                <c:pt idx="1897">
                  <c:v>1.00658</c:v>
                </c:pt>
                <c:pt idx="1898">
                  <c:v>1.0069300000000001</c:v>
                </c:pt>
                <c:pt idx="1899">
                  <c:v>1.0076400000000001</c:v>
                </c:pt>
                <c:pt idx="1900">
                  <c:v>1.00871</c:v>
                </c:pt>
                <c:pt idx="1901">
                  <c:v>1.0090600000000001</c:v>
                </c:pt>
                <c:pt idx="1902">
                  <c:v>1.0099499999999999</c:v>
                </c:pt>
                <c:pt idx="1903">
                  <c:v>1.01031</c:v>
                </c:pt>
                <c:pt idx="1904">
                  <c:v>1.0106599999999999</c:v>
                </c:pt>
                <c:pt idx="1905">
                  <c:v>1.01102</c:v>
                </c:pt>
                <c:pt idx="1906">
                  <c:v>1.0120800000000001</c:v>
                </c:pt>
                <c:pt idx="1907">
                  <c:v>1.0127900000000001</c:v>
                </c:pt>
                <c:pt idx="1908">
                  <c:v>1.01315</c:v>
                </c:pt>
                <c:pt idx="1909">
                  <c:v>1.0142100000000001</c:v>
                </c:pt>
                <c:pt idx="1910">
                  <c:v>1.0150999999999999</c:v>
                </c:pt>
                <c:pt idx="1911">
                  <c:v>1.01546</c:v>
                </c:pt>
                <c:pt idx="1912">
                  <c:v>1.0165200000000001</c:v>
                </c:pt>
                <c:pt idx="1913">
                  <c:v>1.0174099999999999</c:v>
                </c:pt>
                <c:pt idx="1914">
                  <c:v>1.0177700000000001</c:v>
                </c:pt>
                <c:pt idx="1915">
                  <c:v>1.0181199999999999</c:v>
                </c:pt>
                <c:pt idx="1916">
                  <c:v>1.0184800000000001</c:v>
                </c:pt>
                <c:pt idx="1917">
                  <c:v>1.0188299999999999</c:v>
                </c:pt>
                <c:pt idx="1918">
                  <c:v>1.02007</c:v>
                </c:pt>
                <c:pt idx="1919">
                  <c:v>1.02061</c:v>
                </c:pt>
                <c:pt idx="1920">
                  <c:v>1.02132</c:v>
                </c:pt>
                <c:pt idx="1921">
                  <c:v>1.0216700000000001</c:v>
                </c:pt>
                <c:pt idx="1922">
                  <c:v>1.0223800000000001</c:v>
                </c:pt>
                <c:pt idx="1923">
                  <c:v>1.02363</c:v>
                </c:pt>
                <c:pt idx="1924">
                  <c:v>1.0246900000000001</c:v>
                </c:pt>
                <c:pt idx="1925">
                  <c:v>1.0248699999999999</c:v>
                </c:pt>
                <c:pt idx="1926">
                  <c:v>1.0255799999999999</c:v>
                </c:pt>
                <c:pt idx="1927">
                  <c:v>1.0259400000000001</c:v>
                </c:pt>
                <c:pt idx="1928">
                  <c:v>1.0269999999999999</c:v>
                </c:pt>
                <c:pt idx="1929">
                  <c:v>1.0273600000000001</c:v>
                </c:pt>
                <c:pt idx="1930">
                  <c:v>1.0277099999999999</c:v>
                </c:pt>
                <c:pt idx="1931">
                  <c:v>1.02807</c:v>
                </c:pt>
                <c:pt idx="1932">
                  <c:v>1.0291300000000001</c:v>
                </c:pt>
                <c:pt idx="1933">
                  <c:v>1.0293099999999999</c:v>
                </c:pt>
                <c:pt idx="1934">
                  <c:v>1.0302</c:v>
                </c:pt>
                <c:pt idx="1935">
                  <c:v>1.03091</c:v>
                </c:pt>
                <c:pt idx="1936">
                  <c:v>1.0312600000000001</c:v>
                </c:pt>
                <c:pt idx="1937">
                  <c:v>1.03162</c:v>
                </c:pt>
                <c:pt idx="1938">
                  <c:v>1.03233</c:v>
                </c:pt>
                <c:pt idx="1939">
                  <c:v>1.03304</c:v>
                </c:pt>
                <c:pt idx="1940">
                  <c:v>1.0334000000000001</c:v>
                </c:pt>
                <c:pt idx="1941">
                  <c:v>1.0344599999999999</c:v>
                </c:pt>
                <c:pt idx="1942">
                  <c:v>1.0348200000000001</c:v>
                </c:pt>
                <c:pt idx="1943">
                  <c:v>1.0355300000000001</c:v>
                </c:pt>
                <c:pt idx="1944">
                  <c:v>1.03677</c:v>
                </c:pt>
                <c:pt idx="1945">
                  <c:v>1.0378400000000001</c:v>
                </c:pt>
                <c:pt idx="1946">
                  <c:v>1.03837</c:v>
                </c:pt>
                <c:pt idx="1947">
                  <c:v>1.0388999999999999</c:v>
                </c:pt>
                <c:pt idx="1948">
                  <c:v>1.0399700000000001</c:v>
                </c:pt>
                <c:pt idx="1949">
                  <c:v>1.0403199999999999</c:v>
                </c:pt>
                <c:pt idx="1950">
                  <c:v>1.0410299999999999</c:v>
                </c:pt>
                <c:pt idx="1951">
                  <c:v>1.0422800000000001</c:v>
                </c:pt>
                <c:pt idx="1952">
                  <c:v>1.0433399999999999</c:v>
                </c:pt>
                <c:pt idx="1953">
                  <c:v>1.0438799999999999</c:v>
                </c:pt>
                <c:pt idx="1954">
                  <c:v>1.0445899999999999</c:v>
                </c:pt>
                <c:pt idx="1955">
                  <c:v>1.04565</c:v>
                </c:pt>
                <c:pt idx="1956">
                  <c:v>1.0460100000000001</c:v>
                </c:pt>
                <c:pt idx="1957">
                  <c:v>1.04636</c:v>
                </c:pt>
                <c:pt idx="1958">
                  <c:v>1.0467200000000001</c:v>
                </c:pt>
                <c:pt idx="1959">
                  <c:v>1.0476099999999999</c:v>
                </c:pt>
                <c:pt idx="1960">
                  <c:v>1.04796</c:v>
                </c:pt>
                <c:pt idx="1961">
                  <c:v>1.0490299999999999</c:v>
                </c:pt>
                <c:pt idx="1962">
                  <c:v>1.0497399999999999</c:v>
                </c:pt>
                <c:pt idx="1963">
                  <c:v>1.05027</c:v>
                </c:pt>
                <c:pt idx="1964">
                  <c:v>1.0513399999999999</c:v>
                </c:pt>
                <c:pt idx="1965">
                  <c:v>1.0524</c:v>
                </c:pt>
                <c:pt idx="1966">
                  <c:v>1.0534699999999999</c:v>
                </c:pt>
                <c:pt idx="1967">
                  <c:v>1.05382</c:v>
                </c:pt>
                <c:pt idx="1968">
                  <c:v>1.0543499999999999</c:v>
                </c:pt>
                <c:pt idx="1969">
                  <c:v>1.05471</c:v>
                </c:pt>
                <c:pt idx="1970">
                  <c:v>1.0550600000000001</c:v>
                </c:pt>
                <c:pt idx="1971">
                  <c:v>1.0557799999999999</c:v>
                </c:pt>
                <c:pt idx="1972">
                  <c:v>1.05684</c:v>
                </c:pt>
                <c:pt idx="1973">
                  <c:v>1.0570200000000001</c:v>
                </c:pt>
                <c:pt idx="1974">
                  <c:v>1.0577300000000001</c:v>
                </c:pt>
                <c:pt idx="1975">
                  <c:v>1.0580799999999999</c:v>
                </c:pt>
                <c:pt idx="1976">
                  <c:v>1.05915</c:v>
                </c:pt>
                <c:pt idx="1977">
                  <c:v>1.0602199999999999</c:v>
                </c:pt>
                <c:pt idx="1978">
                  <c:v>1.06057</c:v>
                </c:pt>
                <c:pt idx="1979">
                  <c:v>1.06128</c:v>
                </c:pt>
                <c:pt idx="1980">
                  <c:v>1.0623499999999999</c:v>
                </c:pt>
                <c:pt idx="1981">
                  <c:v>1.0625199999999999</c:v>
                </c:pt>
                <c:pt idx="1982">
                  <c:v>1.0637700000000001</c:v>
                </c:pt>
                <c:pt idx="1983">
                  <c:v>1.06395</c:v>
                </c:pt>
                <c:pt idx="1984">
                  <c:v>1.0644800000000001</c:v>
                </c:pt>
                <c:pt idx="1985">
                  <c:v>1.0648299999999999</c:v>
                </c:pt>
                <c:pt idx="1986">
                  <c:v>1.0659000000000001</c:v>
                </c:pt>
                <c:pt idx="1987">
                  <c:v>1.0662499999999999</c:v>
                </c:pt>
                <c:pt idx="1988">
                  <c:v>1.06697</c:v>
                </c:pt>
                <c:pt idx="1989">
                  <c:v>1.06803</c:v>
                </c:pt>
                <c:pt idx="1990">
                  <c:v>1.0690999999999999</c:v>
                </c:pt>
                <c:pt idx="1991">
                  <c:v>1.0699799999999999</c:v>
                </c:pt>
                <c:pt idx="1992">
                  <c:v>1.0703400000000001</c:v>
                </c:pt>
                <c:pt idx="1993">
                  <c:v>1.07158</c:v>
                </c:pt>
                <c:pt idx="1994">
                  <c:v>1.0726500000000001</c:v>
                </c:pt>
                <c:pt idx="1995">
                  <c:v>1.0737099999999999</c:v>
                </c:pt>
                <c:pt idx="1996">
                  <c:v>1.0747800000000001</c:v>
                </c:pt>
                <c:pt idx="1997">
                  <c:v>1.07585</c:v>
                </c:pt>
                <c:pt idx="1998">
                  <c:v>1.07691</c:v>
                </c:pt>
                <c:pt idx="1999">
                  <c:v>1.07744</c:v>
                </c:pt>
                <c:pt idx="2000">
                  <c:v>1.07816</c:v>
                </c:pt>
                <c:pt idx="2001">
                  <c:v>1.0793999999999999</c:v>
                </c:pt>
                <c:pt idx="2002">
                  <c:v>1.08046</c:v>
                </c:pt>
                <c:pt idx="2003">
                  <c:v>1.081</c:v>
                </c:pt>
                <c:pt idx="2004">
                  <c:v>1.0817099999999999</c:v>
                </c:pt>
                <c:pt idx="2005">
                  <c:v>1.08277</c:v>
                </c:pt>
                <c:pt idx="2006">
                  <c:v>1.0829500000000001</c:v>
                </c:pt>
                <c:pt idx="2007">
                  <c:v>1.0838399999999999</c:v>
                </c:pt>
                <c:pt idx="2008">
                  <c:v>1.0843700000000001</c:v>
                </c:pt>
                <c:pt idx="2009">
                  <c:v>1.08473</c:v>
                </c:pt>
                <c:pt idx="2010">
                  <c:v>1.08508</c:v>
                </c:pt>
                <c:pt idx="2011">
                  <c:v>1.08544</c:v>
                </c:pt>
                <c:pt idx="2012">
                  <c:v>1.08633</c:v>
                </c:pt>
                <c:pt idx="2013">
                  <c:v>1.0866800000000001</c:v>
                </c:pt>
                <c:pt idx="2014">
                  <c:v>1.0875699999999999</c:v>
                </c:pt>
                <c:pt idx="2015">
                  <c:v>1.08792</c:v>
                </c:pt>
                <c:pt idx="2016">
                  <c:v>1.0882799999999999</c:v>
                </c:pt>
                <c:pt idx="2017">
                  <c:v>1.0888100000000001</c:v>
                </c:pt>
                <c:pt idx="2018">
                  <c:v>1.08934</c:v>
                </c:pt>
                <c:pt idx="2019">
                  <c:v>1.08988</c:v>
                </c:pt>
                <c:pt idx="2020">
                  <c:v>1.09023</c:v>
                </c:pt>
                <c:pt idx="2021">
                  <c:v>1.09094</c:v>
                </c:pt>
                <c:pt idx="2022">
                  <c:v>1.0920099999999999</c:v>
                </c:pt>
                <c:pt idx="2023">
                  <c:v>1.09236</c:v>
                </c:pt>
                <c:pt idx="2024">
                  <c:v>1.09307</c:v>
                </c:pt>
                <c:pt idx="2025">
                  <c:v>1.09396</c:v>
                </c:pt>
                <c:pt idx="2026">
                  <c:v>1.0945</c:v>
                </c:pt>
                <c:pt idx="2027">
                  <c:v>1.0957399999999999</c:v>
                </c:pt>
                <c:pt idx="2028">
                  <c:v>1.09609</c:v>
                </c:pt>
                <c:pt idx="2029">
                  <c:v>1.0968</c:v>
                </c:pt>
                <c:pt idx="2030">
                  <c:v>1.0971599999999999</c:v>
                </c:pt>
                <c:pt idx="2031">
                  <c:v>1.0978699999999999</c:v>
                </c:pt>
                <c:pt idx="2032">
                  <c:v>1.09823</c:v>
                </c:pt>
                <c:pt idx="2033">
                  <c:v>1.09911</c:v>
                </c:pt>
                <c:pt idx="2034">
                  <c:v>1.0994699999999999</c:v>
                </c:pt>
                <c:pt idx="2035">
                  <c:v>1.09982</c:v>
                </c:pt>
                <c:pt idx="2036">
                  <c:v>1.10036</c:v>
                </c:pt>
                <c:pt idx="2037">
                  <c:v>1.1012500000000001</c:v>
                </c:pt>
                <c:pt idx="2038">
                  <c:v>1.1015999999999999</c:v>
                </c:pt>
                <c:pt idx="2039">
                  <c:v>1.10267</c:v>
                </c:pt>
                <c:pt idx="2040">
                  <c:v>1.1030199999999999</c:v>
                </c:pt>
                <c:pt idx="2041">
                  <c:v>1.1032</c:v>
                </c:pt>
                <c:pt idx="2042">
                  <c:v>1.1039099999999999</c:v>
                </c:pt>
                <c:pt idx="2043">
                  <c:v>1.1049800000000001</c:v>
                </c:pt>
                <c:pt idx="2044">
                  <c:v>1.1060399999999999</c:v>
                </c:pt>
                <c:pt idx="2045">
                  <c:v>1.10711</c:v>
                </c:pt>
                <c:pt idx="2046">
                  <c:v>1.1083499999999999</c:v>
                </c:pt>
                <c:pt idx="2047">
                  <c:v>1.1088800000000001</c:v>
                </c:pt>
                <c:pt idx="2048">
                  <c:v>1.10924</c:v>
                </c:pt>
                <c:pt idx="2049">
                  <c:v>1.1095900000000001</c:v>
                </c:pt>
                <c:pt idx="2050">
                  <c:v>1.11066</c:v>
                </c:pt>
                <c:pt idx="2051">
                  <c:v>1.1119000000000001</c:v>
                </c:pt>
                <c:pt idx="2052">
                  <c:v>1.1126100000000001</c:v>
                </c:pt>
                <c:pt idx="2053">
                  <c:v>1.11297</c:v>
                </c:pt>
                <c:pt idx="2054">
                  <c:v>1.1140300000000001</c:v>
                </c:pt>
                <c:pt idx="2055">
                  <c:v>1.11439</c:v>
                </c:pt>
                <c:pt idx="2056">
                  <c:v>1.11528</c:v>
                </c:pt>
                <c:pt idx="2057">
                  <c:v>1.1163400000000001</c:v>
                </c:pt>
                <c:pt idx="2058">
                  <c:v>1.11741</c:v>
                </c:pt>
                <c:pt idx="2059">
                  <c:v>1.11812</c:v>
                </c:pt>
                <c:pt idx="2060">
                  <c:v>1.1184700000000001</c:v>
                </c:pt>
                <c:pt idx="2061">
                  <c:v>1.11972</c:v>
                </c:pt>
                <c:pt idx="2062">
                  <c:v>1.1200699999999999</c:v>
                </c:pt>
                <c:pt idx="2063">
                  <c:v>1.12096</c:v>
                </c:pt>
                <c:pt idx="2064">
                  <c:v>1.1216699999999999</c:v>
                </c:pt>
                <c:pt idx="2065">
                  <c:v>1.1220300000000001</c:v>
                </c:pt>
                <c:pt idx="2066">
                  <c:v>1.1229100000000001</c:v>
                </c:pt>
                <c:pt idx="2067">
                  <c:v>1.12327</c:v>
                </c:pt>
                <c:pt idx="2068">
                  <c:v>1.1236200000000001</c:v>
                </c:pt>
                <c:pt idx="2069">
                  <c:v>1.1243399999999999</c:v>
                </c:pt>
                <c:pt idx="2070">
                  <c:v>1.1254</c:v>
                </c:pt>
                <c:pt idx="2071">
                  <c:v>1.1257600000000001</c:v>
                </c:pt>
                <c:pt idx="2072">
                  <c:v>1.1266400000000001</c:v>
                </c:pt>
                <c:pt idx="2073">
                  <c:v>1.1273500000000001</c:v>
                </c:pt>
                <c:pt idx="2074">
                  <c:v>1.12771</c:v>
                </c:pt>
                <c:pt idx="2075">
                  <c:v>1.1289499999999999</c:v>
                </c:pt>
                <c:pt idx="2076">
                  <c:v>1.12931</c:v>
                </c:pt>
                <c:pt idx="2077">
                  <c:v>1.13002</c:v>
                </c:pt>
                <c:pt idx="2078">
                  <c:v>1.1309100000000001</c:v>
                </c:pt>
                <c:pt idx="2079">
                  <c:v>1.1312599999999999</c:v>
                </c:pt>
                <c:pt idx="2080">
                  <c:v>1.1323300000000001</c:v>
                </c:pt>
                <c:pt idx="2081">
                  <c:v>1.13304</c:v>
                </c:pt>
                <c:pt idx="2082">
                  <c:v>1.13375</c:v>
                </c:pt>
                <c:pt idx="2083">
                  <c:v>1.1346400000000001</c:v>
                </c:pt>
                <c:pt idx="2084">
                  <c:v>1.1349899999999999</c:v>
                </c:pt>
                <c:pt idx="2085">
                  <c:v>1.1364099999999999</c:v>
                </c:pt>
                <c:pt idx="2086">
                  <c:v>1.13659</c:v>
                </c:pt>
                <c:pt idx="2087">
                  <c:v>1.1369499999999999</c:v>
                </c:pt>
                <c:pt idx="2088">
                  <c:v>1.1378299999999999</c:v>
                </c:pt>
                <c:pt idx="2089">
                  <c:v>1.1383700000000001</c:v>
                </c:pt>
                <c:pt idx="2090">
                  <c:v>1.1390800000000001</c:v>
                </c:pt>
                <c:pt idx="2091">
                  <c:v>1.1401399999999999</c:v>
                </c:pt>
                <c:pt idx="2092">
                  <c:v>1.1405000000000001</c:v>
                </c:pt>
                <c:pt idx="2093">
                  <c:v>1.1413899999999999</c:v>
                </c:pt>
                <c:pt idx="2094">
                  <c:v>1.1422699999999999</c:v>
                </c:pt>
                <c:pt idx="2095">
                  <c:v>1.14263</c:v>
                </c:pt>
                <c:pt idx="2096">
                  <c:v>1.1435200000000001</c:v>
                </c:pt>
                <c:pt idx="2097">
                  <c:v>1.1438699999999999</c:v>
                </c:pt>
                <c:pt idx="2098">
                  <c:v>1.1449400000000001</c:v>
                </c:pt>
                <c:pt idx="2099">
                  <c:v>1.1459999999999999</c:v>
                </c:pt>
                <c:pt idx="2100">
                  <c:v>1.1474299999999999</c:v>
                </c:pt>
                <c:pt idx="2101">
                  <c:v>1.1476</c:v>
                </c:pt>
                <c:pt idx="2102">
                  <c:v>1.1486700000000001</c:v>
                </c:pt>
                <c:pt idx="2103">
                  <c:v>1.1493800000000001</c:v>
                </c:pt>
                <c:pt idx="2104">
                  <c:v>1.1497299999999999</c:v>
                </c:pt>
                <c:pt idx="2105">
                  <c:v>1.1508</c:v>
                </c:pt>
                <c:pt idx="2106">
                  <c:v>1.15133</c:v>
                </c:pt>
                <c:pt idx="2107">
                  <c:v>1.1518699999999999</c:v>
                </c:pt>
                <c:pt idx="2108">
                  <c:v>1.15293</c:v>
                </c:pt>
                <c:pt idx="2109">
                  <c:v>1.1532899999999999</c:v>
                </c:pt>
                <c:pt idx="2110">
                  <c:v>1.1539999999999999</c:v>
                </c:pt>
                <c:pt idx="2111">
                  <c:v>1.15506</c:v>
                </c:pt>
                <c:pt idx="2112">
                  <c:v>1.15648</c:v>
                </c:pt>
                <c:pt idx="2113">
                  <c:v>1.1571899999999999</c:v>
                </c:pt>
                <c:pt idx="2114">
                  <c:v>1.1577299999999999</c:v>
                </c:pt>
                <c:pt idx="2115">
                  <c:v>1.15879</c:v>
                </c:pt>
                <c:pt idx="2116">
                  <c:v>1.1591499999999999</c:v>
                </c:pt>
                <c:pt idx="2117">
                  <c:v>1.1598599999999999</c:v>
                </c:pt>
                <c:pt idx="2118">
                  <c:v>1.1605700000000001</c:v>
                </c:pt>
                <c:pt idx="2119">
                  <c:v>1.16092</c:v>
                </c:pt>
                <c:pt idx="2120">
                  <c:v>1.1619900000000001</c:v>
                </c:pt>
                <c:pt idx="2121">
                  <c:v>1.1627000000000001</c:v>
                </c:pt>
                <c:pt idx="2122">
                  <c:v>1.16323</c:v>
                </c:pt>
                <c:pt idx="2123">
                  <c:v>1.1642999999999999</c:v>
                </c:pt>
                <c:pt idx="2124">
                  <c:v>1.16554</c:v>
                </c:pt>
                <c:pt idx="2125">
                  <c:v>1.16625</c:v>
                </c:pt>
                <c:pt idx="2126">
                  <c:v>1.1666099999999999</c:v>
                </c:pt>
                <c:pt idx="2127">
                  <c:v>1.1673199999999999</c:v>
                </c:pt>
                <c:pt idx="2128">
                  <c:v>1.16767</c:v>
                </c:pt>
                <c:pt idx="2129">
                  <c:v>1.1680299999999999</c:v>
                </c:pt>
                <c:pt idx="2130">
                  <c:v>1.1687399999999999</c:v>
                </c:pt>
                <c:pt idx="2131">
                  <c:v>1.16998</c:v>
                </c:pt>
                <c:pt idx="2132">
                  <c:v>1.17123</c:v>
                </c:pt>
                <c:pt idx="2133">
                  <c:v>1.1715800000000001</c:v>
                </c:pt>
                <c:pt idx="2134">
                  <c:v>1.1722900000000001</c:v>
                </c:pt>
                <c:pt idx="2135">
                  <c:v>1.17336</c:v>
                </c:pt>
                <c:pt idx="2136">
                  <c:v>1.17353</c:v>
                </c:pt>
                <c:pt idx="2137">
                  <c:v>1.1746000000000001</c:v>
                </c:pt>
                <c:pt idx="2138">
                  <c:v>1.17567</c:v>
                </c:pt>
                <c:pt idx="2139">
                  <c:v>1.1767300000000001</c:v>
                </c:pt>
                <c:pt idx="2140">
                  <c:v>1.17744</c:v>
                </c:pt>
                <c:pt idx="2141">
                  <c:v>1.1778</c:v>
                </c:pt>
                <c:pt idx="2142">
                  <c:v>1.1790400000000001</c:v>
                </c:pt>
                <c:pt idx="2143">
                  <c:v>1.1794</c:v>
                </c:pt>
                <c:pt idx="2144">
                  <c:v>1.18011</c:v>
                </c:pt>
                <c:pt idx="2145">
                  <c:v>1.1811700000000001</c:v>
                </c:pt>
                <c:pt idx="2146">
                  <c:v>1.18242</c:v>
                </c:pt>
                <c:pt idx="2147">
                  <c:v>1.1829499999999999</c:v>
                </c:pt>
                <c:pt idx="2148">
                  <c:v>1.1836599999999999</c:v>
                </c:pt>
                <c:pt idx="2149">
                  <c:v>1.18472</c:v>
                </c:pt>
                <c:pt idx="2150">
                  <c:v>1.1857899999999999</c:v>
                </c:pt>
                <c:pt idx="2151">
                  <c:v>1.18597</c:v>
                </c:pt>
                <c:pt idx="2152">
                  <c:v>1.18668</c:v>
                </c:pt>
                <c:pt idx="2153">
                  <c:v>1.18703</c:v>
                </c:pt>
                <c:pt idx="2154">
                  <c:v>1.1872100000000001</c:v>
                </c:pt>
                <c:pt idx="2155">
                  <c:v>1.18828</c:v>
                </c:pt>
                <c:pt idx="2156">
                  <c:v>1.1893400000000001</c:v>
                </c:pt>
                <c:pt idx="2157">
                  <c:v>1.19041</c:v>
                </c:pt>
                <c:pt idx="2158">
                  <c:v>1.19059</c:v>
                </c:pt>
                <c:pt idx="2159">
                  <c:v>1.1913</c:v>
                </c:pt>
                <c:pt idx="2160">
                  <c:v>1.1916500000000001</c:v>
                </c:pt>
                <c:pt idx="2161">
                  <c:v>1.1923600000000001</c:v>
                </c:pt>
                <c:pt idx="2162">
                  <c:v>1.19289</c:v>
                </c:pt>
                <c:pt idx="2163">
                  <c:v>1.1939599999999999</c:v>
                </c:pt>
                <c:pt idx="2164">
                  <c:v>1.19503</c:v>
                </c:pt>
                <c:pt idx="2165">
                  <c:v>1.1960900000000001</c:v>
                </c:pt>
                <c:pt idx="2166">
                  <c:v>1.19716</c:v>
                </c:pt>
                <c:pt idx="2167">
                  <c:v>1.19787</c:v>
                </c:pt>
                <c:pt idx="2168">
                  <c:v>1.1983999999999999</c:v>
                </c:pt>
                <c:pt idx="2169">
                  <c:v>1.1991099999999999</c:v>
                </c:pt>
                <c:pt idx="2170">
                  <c:v>1.19947</c:v>
                </c:pt>
                <c:pt idx="2171">
                  <c:v>1.1998200000000001</c:v>
                </c:pt>
                <c:pt idx="2172">
                  <c:v>1.2005300000000001</c:v>
                </c:pt>
                <c:pt idx="2173">
                  <c:v>1.2014199999999999</c:v>
                </c:pt>
                <c:pt idx="2174">
                  <c:v>1.2017800000000001</c:v>
                </c:pt>
                <c:pt idx="2175">
                  <c:v>1.20302</c:v>
                </c:pt>
                <c:pt idx="2176">
                  <c:v>1.2033700000000001</c:v>
                </c:pt>
                <c:pt idx="2177">
                  <c:v>1.2042600000000001</c:v>
                </c:pt>
                <c:pt idx="2178">
                  <c:v>1.2049700000000001</c:v>
                </c:pt>
                <c:pt idx="2179">
                  <c:v>1.20533</c:v>
                </c:pt>
                <c:pt idx="2180">
                  <c:v>1.2065699999999999</c:v>
                </c:pt>
                <c:pt idx="2181">
                  <c:v>1.2069300000000001</c:v>
                </c:pt>
                <c:pt idx="2182">
                  <c:v>1.20764</c:v>
                </c:pt>
                <c:pt idx="2183">
                  <c:v>1.2087000000000001</c:v>
                </c:pt>
                <c:pt idx="2184">
                  <c:v>1.20888</c:v>
                </c:pt>
                <c:pt idx="2185">
                  <c:v>1.2092400000000001</c:v>
                </c:pt>
                <c:pt idx="2186">
                  <c:v>1.2099500000000001</c:v>
                </c:pt>
                <c:pt idx="2187">
                  <c:v>1.2106600000000001</c:v>
                </c:pt>
                <c:pt idx="2188">
                  <c:v>1.2110099999999999</c:v>
                </c:pt>
                <c:pt idx="2189">
                  <c:v>1.21208</c:v>
                </c:pt>
                <c:pt idx="2190">
                  <c:v>1.21261</c:v>
                </c:pt>
                <c:pt idx="2191">
                  <c:v>1.21332</c:v>
                </c:pt>
                <c:pt idx="2192">
                  <c:v>1.2143900000000001</c:v>
                </c:pt>
                <c:pt idx="2193">
                  <c:v>1.2154499999999999</c:v>
                </c:pt>
                <c:pt idx="2194">
                  <c:v>1.21652</c:v>
                </c:pt>
                <c:pt idx="2195">
                  <c:v>1.21776</c:v>
                </c:pt>
                <c:pt idx="2196">
                  <c:v>1.2181200000000001</c:v>
                </c:pt>
                <c:pt idx="2197">
                  <c:v>1.2188300000000001</c:v>
                </c:pt>
                <c:pt idx="2198">
                  <c:v>1.2198899999999999</c:v>
                </c:pt>
                <c:pt idx="2199">
                  <c:v>1.2211399999999999</c:v>
                </c:pt>
                <c:pt idx="2200">
                  <c:v>1.22167</c:v>
                </c:pt>
                <c:pt idx="2201">
                  <c:v>1.22238</c:v>
                </c:pt>
                <c:pt idx="2202">
                  <c:v>1.2227300000000001</c:v>
                </c:pt>
                <c:pt idx="2203">
                  <c:v>1.2229099999999999</c:v>
                </c:pt>
                <c:pt idx="2204">
                  <c:v>1.2232700000000001</c:v>
                </c:pt>
                <c:pt idx="2205">
                  <c:v>1.2236199999999999</c:v>
                </c:pt>
                <c:pt idx="2206">
                  <c:v>1.2246900000000001</c:v>
                </c:pt>
                <c:pt idx="2207">
                  <c:v>1.2255799999999999</c:v>
                </c:pt>
                <c:pt idx="2208">
                  <c:v>1.22593</c:v>
                </c:pt>
                <c:pt idx="2209">
                  <c:v>1.2270000000000001</c:v>
                </c:pt>
                <c:pt idx="2210">
                  <c:v>1.2273499999999999</c:v>
                </c:pt>
                <c:pt idx="2211">
                  <c:v>1.22824</c:v>
                </c:pt>
                <c:pt idx="2212">
                  <c:v>1.2293099999999999</c:v>
                </c:pt>
                <c:pt idx="2213">
                  <c:v>1.23055</c:v>
                </c:pt>
                <c:pt idx="2214">
                  <c:v>1.2309000000000001</c:v>
                </c:pt>
                <c:pt idx="2215">
                  <c:v>1.2316199999999999</c:v>
                </c:pt>
                <c:pt idx="2216">
                  <c:v>1.23197</c:v>
                </c:pt>
                <c:pt idx="2217">
                  <c:v>1.23268</c:v>
                </c:pt>
                <c:pt idx="2218">
                  <c:v>1.2330399999999999</c:v>
                </c:pt>
                <c:pt idx="2219">
                  <c:v>1.2339199999999999</c:v>
                </c:pt>
                <c:pt idx="2220">
                  <c:v>1.2346299999999999</c:v>
                </c:pt>
                <c:pt idx="2221">
                  <c:v>1.23499</c:v>
                </c:pt>
                <c:pt idx="2222">
                  <c:v>1.23641</c:v>
                </c:pt>
                <c:pt idx="2223">
                  <c:v>1.2367699999999999</c:v>
                </c:pt>
                <c:pt idx="2224">
                  <c:v>1.23712</c:v>
                </c:pt>
                <c:pt idx="2225">
                  <c:v>1.2374799999999999</c:v>
                </c:pt>
                <c:pt idx="2226">
                  <c:v>1.2383599999999999</c:v>
                </c:pt>
                <c:pt idx="2227">
                  <c:v>1.23854</c:v>
                </c:pt>
                <c:pt idx="2228">
                  <c:v>1.2397899999999999</c:v>
                </c:pt>
                <c:pt idx="2229">
                  <c:v>1.24014</c:v>
                </c:pt>
                <c:pt idx="2230">
                  <c:v>1.2404999999999999</c:v>
                </c:pt>
                <c:pt idx="2231">
                  <c:v>1.24085</c:v>
                </c:pt>
                <c:pt idx="2232">
                  <c:v>1.2419199999999999</c:v>
                </c:pt>
                <c:pt idx="2233">
                  <c:v>1.24227</c:v>
                </c:pt>
                <c:pt idx="2234">
                  <c:v>1.24298</c:v>
                </c:pt>
                <c:pt idx="2235">
                  <c:v>1.2440500000000001</c:v>
                </c:pt>
                <c:pt idx="2236">
                  <c:v>1.2442299999999999</c:v>
                </c:pt>
                <c:pt idx="2237">
                  <c:v>1.24529</c:v>
                </c:pt>
                <c:pt idx="2238">
                  <c:v>1.246</c:v>
                </c:pt>
                <c:pt idx="2239">
                  <c:v>1.2463599999999999</c:v>
                </c:pt>
                <c:pt idx="2240">
                  <c:v>1.2476</c:v>
                </c:pt>
                <c:pt idx="2241">
                  <c:v>1.2486699999999999</c:v>
                </c:pt>
                <c:pt idx="2242">
                  <c:v>1.2493799999999999</c:v>
                </c:pt>
                <c:pt idx="2243">
                  <c:v>1.24973</c:v>
                </c:pt>
                <c:pt idx="2244">
                  <c:v>1.25098</c:v>
                </c:pt>
                <c:pt idx="2245">
                  <c:v>1.2513300000000001</c:v>
                </c:pt>
                <c:pt idx="2246">
                  <c:v>1.25204</c:v>
                </c:pt>
                <c:pt idx="2247">
                  <c:v>1.2524</c:v>
                </c:pt>
                <c:pt idx="2248">
                  <c:v>1.2532799999999999</c:v>
                </c:pt>
                <c:pt idx="2249">
                  <c:v>1.2543500000000001</c:v>
                </c:pt>
                <c:pt idx="2250">
                  <c:v>1.2550600000000001</c:v>
                </c:pt>
                <c:pt idx="2251">
                  <c:v>1.25542</c:v>
                </c:pt>
                <c:pt idx="2252">
                  <c:v>1.25648</c:v>
                </c:pt>
                <c:pt idx="2253">
                  <c:v>1.25719</c:v>
                </c:pt>
                <c:pt idx="2254">
                  <c:v>1.2575499999999999</c:v>
                </c:pt>
                <c:pt idx="2255">
                  <c:v>1.2587900000000001</c:v>
                </c:pt>
                <c:pt idx="2256">
                  <c:v>1.25915</c:v>
                </c:pt>
                <c:pt idx="2257">
                  <c:v>1.25986</c:v>
                </c:pt>
                <c:pt idx="2258">
                  <c:v>1.26074</c:v>
                </c:pt>
                <c:pt idx="2259">
                  <c:v>1.2611000000000001</c:v>
                </c:pt>
                <c:pt idx="2260">
                  <c:v>1.26145</c:v>
                </c:pt>
                <c:pt idx="2261">
                  <c:v>1.26217</c:v>
                </c:pt>
                <c:pt idx="2262">
                  <c:v>1.2626999999999999</c:v>
                </c:pt>
                <c:pt idx="2263">
                  <c:v>1.2634099999999999</c:v>
                </c:pt>
                <c:pt idx="2264">
                  <c:v>1.2643</c:v>
                </c:pt>
                <c:pt idx="2265">
                  <c:v>1.2646500000000001</c:v>
                </c:pt>
                <c:pt idx="2266">
                  <c:v>1.26572</c:v>
                </c:pt>
                <c:pt idx="2267">
                  <c:v>1.2662500000000001</c:v>
                </c:pt>
                <c:pt idx="2268">
                  <c:v>1.2669600000000001</c:v>
                </c:pt>
                <c:pt idx="2269">
                  <c:v>1.2678499999999999</c:v>
                </c:pt>
                <c:pt idx="2270">
                  <c:v>1.2682</c:v>
                </c:pt>
                <c:pt idx="2271">
                  <c:v>1.2692699999999999</c:v>
                </c:pt>
                <c:pt idx="2272">
                  <c:v>1.2699800000000001</c:v>
                </c:pt>
                <c:pt idx="2273">
                  <c:v>1.27034</c:v>
                </c:pt>
                <c:pt idx="2274">
                  <c:v>1.2715799999999999</c:v>
                </c:pt>
                <c:pt idx="2275">
                  <c:v>1.27193</c:v>
                </c:pt>
                <c:pt idx="2276">
                  <c:v>1.27264</c:v>
                </c:pt>
                <c:pt idx="2277">
                  <c:v>1.2735300000000001</c:v>
                </c:pt>
                <c:pt idx="2278">
                  <c:v>1.27407</c:v>
                </c:pt>
                <c:pt idx="2279">
                  <c:v>1.2744200000000001</c:v>
                </c:pt>
                <c:pt idx="2280">
                  <c:v>1.2753099999999999</c:v>
                </c:pt>
                <c:pt idx="2281">
                  <c:v>1.27566</c:v>
                </c:pt>
                <c:pt idx="2282">
                  <c:v>1.2765500000000001</c:v>
                </c:pt>
                <c:pt idx="2283">
                  <c:v>1.2772600000000001</c:v>
                </c:pt>
                <c:pt idx="2284">
                  <c:v>1.2778</c:v>
                </c:pt>
                <c:pt idx="2285">
                  <c:v>1.27833</c:v>
                </c:pt>
                <c:pt idx="2286">
                  <c:v>1.27904</c:v>
                </c:pt>
                <c:pt idx="2287">
                  <c:v>1.27939</c:v>
                </c:pt>
                <c:pt idx="2288">
                  <c:v>1.2801</c:v>
                </c:pt>
                <c:pt idx="2289">
                  <c:v>1.2811699999999999</c:v>
                </c:pt>
                <c:pt idx="2290">
                  <c:v>1.28224</c:v>
                </c:pt>
                <c:pt idx="2291">
                  <c:v>1.28295</c:v>
                </c:pt>
                <c:pt idx="2292">
                  <c:v>1.2833000000000001</c:v>
                </c:pt>
                <c:pt idx="2293">
                  <c:v>1.28437</c:v>
                </c:pt>
                <c:pt idx="2294">
                  <c:v>1.2847200000000001</c:v>
                </c:pt>
                <c:pt idx="2295">
                  <c:v>1.2854300000000001</c:v>
                </c:pt>
                <c:pt idx="2296">
                  <c:v>1.2856099999999999</c:v>
                </c:pt>
                <c:pt idx="2297">
                  <c:v>1.28668</c:v>
                </c:pt>
                <c:pt idx="2298">
                  <c:v>1.2870299999999999</c:v>
                </c:pt>
                <c:pt idx="2299">
                  <c:v>1.28756</c:v>
                </c:pt>
                <c:pt idx="2300">
                  <c:v>1.28792</c:v>
                </c:pt>
                <c:pt idx="2301">
                  <c:v>1.2886299999999999</c:v>
                </c:pt>
                <c:pt idx="2302">
                  <c:v>1.2889900000000001</c:v>
                </c:pt>
                <c:pt idx="2303">
                  <c:v>1.2900499999999999</c:v>
                </c:pt>
                <c:pt idx="2304">
                  <c:v>1.29023</c:v>
                </c:pt>
                <c:pt idx="2305">
                  <c:v>1.29129</c:v>
                </c:pt>
                <c:pt idx="2306">
                  <c:v>1.292</c:v>
                </c:pt>
                <c:pt idx="2307">
                  <c:v>1.2921800000000001</c:v>
                </c:pt>
                <c:pt idx="2308">
                  <c:v>1.29254</c:v>
                </c:pt>
                <c:pt idx="2309">
                  <c:v>1.2936000000000001</c:v>
                </c:pt>
                <c:pt idx="2310">
                  <c:v>1.29396</c:v>
                </c:pt>
                <c:pt idx="2311">
                  <c:v>1.29467</c:v>
                </c:pt>
                <c:pt idx="2312">
                  <c:v>1.29573</c:v>
                </c:pt>
                <c:pt idx="2313">
                  <c:v>1.29609</c:v>
                </c:pt>
                <c:pt idx="2314">
                  <c:v>1.2968</c:v>
                </c:pt>
                <c:pt idx="2315">
                  <c:v>1.29769</c:v>
                </c:pt>
                <c:pt idx="2316">
                  <c:v>1.2980400000000001</c:v>
                </c:pt>
                <c:pt idx="2317">
                  <c:v>1.29911</c:v>
                </c:pt>
                <c:pt idx="2318">
                  <c:v>1.2994600000000001</c:v>
                </c:pt>
                <c:pt idx="2319">
                  <c:v>1.29982</c:v>
                </c:pt>
                <c:pt idx="2320">
                  <c:v>1.30017</c:v>
                </c:pt>
                <c:pt idx="2321">
                  <c:v>1.30142</c:v>
                </c:pt>
                <c:pt idx="2322">
                  <c:v>1.30213</c:v>
                </c:pt>
                <c:pt idx="2323">
                  <c:v>1.3024800000000001</c:v>
                </c:pt>
                <c:pt idx="2324">
                  <c:v>1.3031900000000001</c:v>
                </c:pt>
                <c:pt idx="2325">
                  <c:v>1.30355</c:v>
                </c:pt>
                <c:pt idx="2326">
                  <c:v>1.3046199999999999</c:v>
                </c:pt>
                <c:pt idx="2327">
                  <c:v>1.3053300000000001</c:v>
                </c:pt>
                <c:pt idx="2328">
                  <c:v>1.30568</c:v>
                </c:pt>
                <c:pt idx="2329">
                  <c:v>1.3067500000000001</c:v>
                </c:pt>
                <c:pt idx="2330">
                  <c:v>1.3070999999999999</c:v>
                </c:pt>
                <c:pt idx="2331">
                  <c:v>1.3078099999999999</c:v>
                </c:pt>
                <c:pt idx="2332">
                  <c:v>1.30888</c:v>
                </c:pt>
                <c:pt idx="2333">
                  <c:v>1.3099400000000001</c:v>
                </c:pt>
                <c:pt idx="2334">
                  <c:v>1.3106500000000001</c:v>
                </c:pt>
                <c:pt idx="2335">
                  <c:v>1.31101</c:v>
                </c:pt>
                <c:pt idx="2336">
                  <c:v>1.3122499999999999</c:v>
                </c:pt>
                <c:pt idx="2337">
                  <c:v>1.3126100000000001</c:v>
                </c:pt>
                <c:pt idx="2338">
                  <c:v>1.31332</c:v>
                </c:pt>
                <c:pt idx="2339">
                  <c:v>1.3142100000000001</c:v>
                </c:pt>
                <c:pt idx="2340">
                  <c:v>1.31456</c:v>
                </c:pt>
                <c:pt idx="2341">
                  <c:v>1.3156300000000001</c:v>
                </c:pt>
                <c:pt idx="2342">
                  <c:v>1.3163400000000001</c:v>
                </c:pt>
                <c:pt idx="2343">
                  <c:v>1.3166899999999999</c:v>
                </c:pt>
                <c:pt idx="2344">
                  <c:v>1.31776</c:v>
                </c:pt>
                <c:pt idx="2345">
                  <c:v>1.3181099999999999</c:v>
                </c:pt>
                <c:pt idx="2346">
                  <c:v>1.3188200000000001</c:v>
                </c:pt>
                <c:pt idx="2347">
                  <c:v>1.31989</c:v>
                </c:pt>
                <c:pt idx="2348">
                  <c:v>1.3211299999999999</c:v>
                </c:pt>
                <c:pt idx="2349">
                  <c:v>1.32202</c:v>
                </c:pt>
                <c:pt idx="2350">
                  <c:v>1.3223800000000001</c:v>
                </c:pt>
                <c:pt idx="2351">
                  <c:v>1.3234399999999999</c:v>
                </c:pt>
                <c:pt idx="2352">
                  <c:v>1.3238000000000001</c:v>
                </c:pt>
                <c:pt idx="2353">
                  <c:v>1.3245100000000001</c:v>
                </c:pt>
                <c:pt idx="2354">
                  <c:v>1.32575</c:v>
                </c:pt>
                <c:pt idx="2355">
                  <c:v>1.3261099999999999</c:v>
                </c:pt>
                <c:pt idx="2356">
                  <c:v>1.3268200000000001</c:v>
                </c:pt>
                <c:pt idx="2357">
                  <c:v>1.32735</c:v>
                </c:pt>
                <c:pt idx="2358">
                  <c:v>1.3278799999999999</c:v>
                </c:pt>
                <c:pt idx="2359">
                  <c:v>1.3289500000000001</c:v>
                </c:pt>
                <c:pt idx="2360">
                  <c:v>1.3292999999999999</c:v>
                </c:pt>
                <c:pt idx="2361">
                  <c:v>1.3300099999999999</c:v>
                </c:pt>
                <c:pt idx="2362">
                  <c:v>1.33019</c:v>
                </c:pt>
                <c:pt idx="2363">
                  <c:v>1.3309</c:v>
                </c:pt>
                <c:pt idx="2364">
                  <c:v>1.3312600000000001</c:v>
                </c:pt>
                <c:pt idx="2365">
                  <c:v>1.3323199999999999</c:v>
                </c:pt>
                <c:pt idx="2366">
                  <c:v>1.3330299999999999</c:v>
                </c:pt>
                <c:pt idx="2367">
                  <c:v>1.3333900000000001</c:v>
                </c:pt>
                <c:pt idx="2368">
                  <c:v>1.33463</c:v>
                </c:pt>
                <c:pt idx="2369">
                  <c:v>1.3357000000000001</c:v>
                </c:pt>
                <c:pt idx="2370">
                  <c:v>1.3365899999999999</c:v>
                </c:pt>
                <c:pt idx="2371">
                  <c:v>1.33694</c:v>
                </c:pt>
                <c:pt idx="2372">
                  <c:v>1.3381799999999999</c:v>
                </c:pt>
                <c:pt idx="2373">
                  <c:v>1.3387199999999999</c:v>
                </c:pt>
                <c:pt idx="2374">
                  <c:v>1.3394299999999999</c:v>
                </c:pt>
                <c:pt idx="2375">
                  <c:v>1.34049</c:v>
                </c:pt>
                <c:pt idx="2376">
                  <c:v>1.3417399999999999</c:v>
                </c:pt>
                <c:pt idx="2377">
                  <c:v>1.3424499999999999</c:v>
                </c:pt>
                <c:pt idx="2378">
                  <c:v>1.3428</c:v>
                </c:pt>
                <c:pt idx="2379">
                  <c:v>1.3438699999999999</c:v>
                </c:pt>
                <c:pt idx="2380">
                  <c:v>1.34493</c:v>
                </c:pt>
                <c:pt idx="2381">
                  <c:v>1.3456399999999999</c:v>
                </c:pt>
                <c:pt idx="2382">
                  <c:v>1.3460000000000001</c:v>
                </c:pt>
                <c:pt idx="2383">
                  <c:v>1.34707</c:v>
                </c:pt>
                <c:pt idx="2384">
                  <c:v>1.3474200000000001</c:v>
                </c:pt>
                <c:pt idx="2385">
                  <c:v>1.3475999999999999</c:v>
                </c:pt>
                <c:pt idx="2386">
                  <c:v>1.3481300000000001</c:v>
                </c:pt>
                <c:pt idx="2387">
                  <c:v>1.34937</c:v>
                </c:pt>
                <c:pt idx="2388">
                  <c:v>1.3504400000000001</c:v>
                </c:pt>
                <c:pt idx="2389">
                  <c:v>1.3513299999999999</c:v>
                </c:pt>
                <c:pt idx="2390">
                  <c:v>1.35168</c:v>
                </c:pt>
                <c:pt idx="2391">
                  <c:v>1.35293</c:v>
                </c:pt>
                <c:pt idx="2392">
                  <c:v>1.35399</c:v>
                </c:pt>
                <c:pt idx="2393">
                  <c:v>1.3550599999999999</c:v>
                </c:pt>
                <c:pt idx="2394">
                  <c:v>1.3563000000000001</c:v>
                </c:pt>
                <c:pt idx="2395">
                  <c:v>1.35666</c:v>
                </c:pt>
                <c:pt idx="2396">
                  <c:v>1.35701</c:v>
                </c:pt>
                <c:pt idx="2397">
                  <c:v>1.35737</c:v>
                </c:pt>
                <c:pt idx="2398">
                  <c:v>1.35843</c:v>
                </c:pt>
                <c:pt idx="2399">
                  <c:v>1.3587899999999999</c:v>
                </c:pt>
                <c:pt idx="2400">
                  <c:v>1.3594999999999999</c:v>
                </c:pt>
                <c:pt idx="2401">
                  <c:v>1.36039</c:v>
                </c:pt>
                <c:pt idx="2402">
                  <c:v>1.3607400000000001</c:v>
                </c:pt>
                <c:pt idx="2403">
                  <c:v>1.36145</c:v>
                </c:pt>
                <c:pt idx="2404">
                  <c:v>1.36181</c:v>
                </c:pt>
                <c:pt idx="2405">
                  <c:v>1.36252</c:v>
                </c:pt>
                <c:pt idx="2406">
                  <c:v>1.3630500000000001</c:v>
                </c:pt>
                <c:pt idx="2407">
                  <c:v>1.36429</c:v>
                </c:pt>
                <c:pt idx="2408">
                  <c:v>1.3653599999999999</c:v>
                </c:pt>
                <c:pt idx="2409">
                  <c:v>1.36589</c:v>
                </c:pt>
                <c:pt idx="2410">
                  <c:v>1.3666</c:v>
                </c:pt>
                <c:pt idx="2411">
                  <c:v>1.3676699999999999</c:v>
                </c:pt>
                <c:pt idx="2412">
                  <c:v>1.36802</c:v>
                </c:pt>
                <c:pt idx="2413">
                  <c:v>1.3689100000000001</c:v>
                </c:pt>
                <c:pt idx="2414">
                  <c:v>1.3696200000000001</c:v>
                </c:pt>
                <c:pt idx="2415">
                  <c:v>1.36998</c:v>
                </c:pt>
                <c:pt idx="2416">
                  <c:v>1.3712200000000001</c:v>
                </c:pt>
                <c:pt idx="2417">
                  <c:v>1.37158</c:v>
                </c:pt>
                <c:pt idx="2418">
                  <c:v>1.37229</c:v>
                </c:pt>
                <c:pt idx="2419">
                  <c:v>1.373</c:v>
                </c:pt>
                <c:pt idx="2420">
                  <c:v>1.3733500000000001</c:v>
                </c:pt>
                <c:pt idx="2421">
                  <c:v>1.3746</c:v>
                </c:pt>
                <c:pt idx="2422">
                  <c:v>1.37531</c:v>
                </c:pt>
                <c:pt idx="2423">
                  <c:v>1.3756600000000001</c:v>
                </c:pt>
                <c:pt idx="2424">
                  <c:v>1.3765499999999999</c:v>
                </c:pt>
                <c:pt idx="2425">
                  <c:v>1.3769100000000001</c:v>
                </c:pt>
                <c:pt idx="2426">
                  <c:v>1.3779699999999999</c:v>
                </c:pt>
                <c:pt idx="2427">
                  <c:v>1.37904</c:v>
                </c:pt>
                <c:pt idx="2428">
                  <c:v>1.3801000000000001</c:v>
                </c:pt>
                <c:pt idx="2429">
                  <c:v>1.38117</c:v>
                </c:pt>
                <c:pt idx="2430">
                  <c:v>1.3824099999999999</c:v>
                </c:pt>
                <c:pt idx="2431">
                  <c:v>1.3827700000000001</c:v>
                </c:pt>
                <c:pt idx="2432">
                  <c:v>1.38348</c:v>
                </c:pt>
                <c:pt idx="2433">
                  <c:v>1.38472</c:v>
                </c:pt>
                <c:pt idx="2434">
                  <c:v>1.3857900000000001</c:v>
                </c:pt>
                <c:pt idx="2435">
                  <c:v>1.38632</c:v>
                </c:pt>
                <c:pt idx="2436">
                  <c:v>1.3866700000000001</c:v>
                </c:pt>
                <c:pt idx="2437">
                  <c:v>1.38703</c:v>
                </c:pt>
                <c:pt idx="2438">
                  <c:v>1.3882699999999999</c:v>
                </c:pt>
                <c:pt idx="2439">
                  <c:v>1.38934</c:v>
                </c:pt>
                <c:pt idx="2440">
                  <c:v>1.39005</c:v>
                </c:pt>
                <c:pt idx="2441">
                  <c:v>1.3904000000000001</c:v>
                </c:pt>
                <c:pt idx="2442">
                  <c:v>1.39076</c:v>
                </c:pt>
                <c:pt idx="2443">
                  <c:v>1.3916500000000001</c:v>
                </c:pt>
                <c:pt idx="2444">
                  <c:v>1.3919999999999999</c:v>
                </c:pt>
                <c:pt idx="2445">
                  <c:v>1.39289</c:v>
                </c:pt>
                <c:pt idx="2446">
                  <c:v>1.3935999999999999</c:v>
                </c:pt>
                <c:pt idx="2447">
                  <c:v>1.3939600000000001</c:v>
                </c:pt>
                <c:pt idx="2448">
                  <c:v>1.3950199999999999</c:v>
                </c:pt>
                <c:pt idx="2449">
                  <c:v>1.3957299999999999</c:v>
                </c:pt>
                <c:pt idx="2450">
                  <c:v>1.3962699999999999</c:v>
                </c:pt>
                <c:pt idx="2451">
                  <c:v>1.39733</c:v>
                </c:pt>
                <c:pt idx="2452">
                  <c:v>1.3976900000000001</c:v>
                </c:pt>
                <c:pt idx="2453">
                  <c:v>1.3984000000000001</c:v>
                </c:pt>
                <c:pt idx="2454">
                  <c:v>1.3994599999999999</c:v>
                </c:pt>
                <c:pt idx="2455">
                  <c:v>1.4007099999999999</c:v>
                </c:pt>
                <c:pt idx="2456">
                  <c:v>1.40124</c:v>
                </c:pt>
                <c:pt idx="2457">
                  <c:v>1.4015899999999999</c:v>
                </c:pt>
                <c:pt idx="2458">
                  <c:v>1.40195</c:v>
                </c:pt>
                <c:pt idx="2459">
                  <c:v>1.4030100000000001</c:v>
                </c:pt>
                <c:pt idx="2460">
                  <c:v>1.40408</c:v>
                </c:pt>
                <c:pt idx="2461">
                  <c:v>1.4044399999999999</c:v>
                </c:pt>
                <c:pt idx="2462">
                  <c:v>1.4051499999999999</c:v>
                </c:pt>
                <c:pt idx="2463">
                  <c:v>1.4058600000000001</c:v>
                </c:pt>
                <c:pt idx="2464">
                  <c:v>1.40621</c:v>
                </c:pt>
                <c:pt idx="2465">
                  <c:v>1.4065700000000001</c:v>
                </c:pt>
                <c:pt idx="2466">
                  <c:v>1.4072800000000001</c:v>
                </c:pt>
                <c:pt idx="2467">
                  <c:v>1.4081699999999999</c:v>
                </c:pt>
                <c:pt idx="2468">
                  <c:v>1.4083399999999999</c:v>
                </c:pt>
                <c:pt idx="2469">
                  <c:v>1.4087000000000001</c:v>
                </c:pt>
                <c:pt idx="2470">
                  <c:v>1.4088799999999999</c:v>
                </c:pt>
                <c:pt idx="2471">
                  <c:v>1.4095899999999999</c:v>
                </c:pt>
                <c:pt idx="2472">
                  <c:v>1.4103000000000001</c:v>
                </c:pt>
                <c:pt idx="2473">
                  <c:v>1.41065</c:v>
                </c:pt>
                <c:pt idx="2474">
                  <c:v>1.4118999999999999</c:v>
                </c:pt>
                <c:pt idx="2475">
                  <c:v>1.41225</c:v>
                </c:pt>
                <c:pt idx="2476">
                  <c:v>1.41296</c:v>
                </c:pt>
                <c:pt idx="2477">
                  <c:v>1.4141999999999999</c:v>
                </c:pt>
                <c:pt idx="2478">
                  <c:v>1.41527</c:v>
                </c:pt>
                <c:pt idx="2479">
                  <c:v>1.41598</c:v>
                </c:pt>
                <c:pt idx="2480">
                  <c:v>1.4163399999999999</c:v>
                </c:pt>
                <c:pt idx="2481">
                  <c:v>1.4174</c:v>
                </c:pt>
                <c:pt idx="2482">
                  <c:v>1.4179299999999999</c:v>
                </c:pt>
                <c:pt idx="2483">
                  <c:v>1.4186399999999999</c:v>
                </c:pt>
                <c:pt idx="2484">
                  <c:v>1.41971</c:v>
                </c:pt>
                <c:pt idx="2485">
                  <c:v>1.4200699999999999</c:v>
                </c:pt>
                <c:pt idx="2486">
                  <c:v>1.4207799999999999</c:v>
                </c:pt>
                <c:pt idx="2487">
                  <c:v>1.42113</c:v>
                </c:pt>
                <c:pt idx="2488">
                  <c:v>1.42184</c:v>
                </c:pt>
                <c:pt idx="2489">
                  <c:v>1.4229099999999999</c:v>
                </c:pt>
                <c:pt idx="2490">
                  <c:v>1.42344</c:v>
                </c:pt>
                <c:pt idx="2491">
                  <c:v>1.42415</c:v>
                </c:pt>
                <c:pt idx="2492">
                  <c:v>1.4253899999999999</c:v>
                </c:pt>
                <c:pt idx="2493">
                  <c:v>1.4259299999999999</c:v>
                </c:pt>
                <c:pt idx="2494">
                  <c:v>1.4266399999999999</c:v>
                </c:pt>
                <c:pt idx="2495">
                  <c:v>1.42699</c:v>
                </c:pt>
                <c:pt idx="2496">
                  <c:v>1.4280600000000001</c:v>
                </c:pt>
                <c:pt idx="2497">
                  <c:v>1.42859</c:v>
                </c:pt>
                <c:pt idx="2498">
                  <c:v>1.4289499999999999</c:v>
                </c:pt>
                <c:pt idx="2499">
                  <c:v>1.4293</c:v>
                </c:pt>
                <c:pt idx="2500">
                  <c:v>1.4303699999999999</c:v>
                </c:pt>
                <c:pt idx="2501">
                  <c:v>1.4309000000000001</c:v>
                </c:pt>
                <c:pt idx="2502">
                  <c:v>1.43161</c:v>
                </c:pt>
                <c:pt idx="2503">
                  <c:v>1.43268</c:v>
                </c:pt>
                <c:pt idx="2504">
                  <c:v>1.4339200000000001</c:v>
                </c:pt>
                <c:pt idx="2505">
                  <c:v>1.4346300000000001</c:v>
                </c:pt>
                <c:pt idx="2506">
                  <c:v>1.43499</c:v>
                </c:pt>
                <c:pt idx="2507">
                  <c:v>1.4353400000000001</c:v>
                </c:pt>
                <c:pt idx="2508">
                  <c:v>1.43605</c:v>
                </c:pt>
                <c:pt idx="2509">
                  <c:v>1.43641</c:v>
                </c:pt>
                <c:pt idx="2510">
                  <c:v>1.43712</c:v>
                </c:pt>
                <c:pt idx="2511">
                  <c:v>1.43818</c:v>
                </c:pt>
                <c:pt idx="2512">
                  <c:v>1.4383600000000001</c:v>
                </c:pt>
                <c:pt idx="2513">
                  <c:v>1.4392499999999999</c:v>
                </c:pt>
                <c:pt idx="2514">
                  <c:v>1.4396</c:v>
                </c:pt>
                <c:pt idx="2515">
                  <c:v>1.44014</c:v>
                </c:pt>
                <c:pt idx="2516">
                  <c:v>1.44049</c:v>
                </c:pt>
                <c:pt idx="2517">
                  <c:v>1.44173</c:v>
                </c:pt>
                <c:pt idx="2518">
                  <c:v>1.4420900000000001</c:v>
                </c:pt>
                <c:pt idx="2519">
                  <c:v>1.44245</c:v>
                </c:pt>
                <c:pt idx="2520">
                  <c:v>1.4428000000000001</c:v>
                </c:pt>
                <c:pt idx="2521">
                  <c:v>1.4436899999999999</c:v>
                </c:pt>
                <c:pt idx="2522">
                  <c:v>1.44404</c:v>
                </c:pt>
                <c:pt idx="2523">
                  <c:v>1.4451099999999999</c:v>
                </c:pt>
                <c:pt idx="2524">
                  <c:v>1.44546</c:v>
                </c:pt>
                <c:pt idx="2525">
                  <c:v>1.4458200000000001</c:v>
                </c:pt>
                <c:pt idx="2526">
                  <c:v>1.44618</c:v>
                </c:pt>
                <c:pt idx="2527">
                  <c:v>1.4472400000000001</c:v>
                </c:pt>
                <c:pt idx="2528">
                  <c:v>1.4476</c:v>
                </c:pt>
                <c:pt idx="2529">
                  <c:v>1.44831</c:v>
                </c:pt>
                <c:pt idx="2530">
                  <c:v>1.44919</c:v>
                </c:pt>
                <c:pt idx="2531">
                  <c:v>1.4495499999999999</c:v>
                </c:pt>
                <c:pt idx="2532">
                  <c:v>1.44991</c:v>
                </c:pt>
                <c:pt idx="2533">
                  <c:v>1.4502600000000001</c:v>
                </c:pt>
                <c:pt idx="2534">
                  <c:v>1.45062</c:v>
                </c:pt>
                <c:pt idx="2535">
                  <c:v>1.4509700000000001</c:v>
                </c:pt>
                <c:pt idx="2536">
                  <c:v>1.45133</c:v>
                </c:pt>
                <c:pt idx="2537">
                  <c:v>1.4516800000000001</c:v>
                </c:pt>
                <c:pt idx="2538">
                  <c:v>1.45292</c:v>
                </c:pt>
                <c:pt idx="2539">
                  <c:v>1.4539899999999999</c:v>
                </c:pt>
                <c:pt idx="2540">
                  <c:v>1.45488</c:v>
                </c:pt>
                <c:pt idx="2541">
                  <c:v>1.45523</c:v>
                </c:pt>
                <c:pt idx="2542">
                  <c:v>1.45594</c:v>
                </c:pt>
                <c:pt idx="2543">
                  <c:v>1.4562999999999999</c:v>
                </c:pt>
                <c:pt idx="2544">
                  <c:v>1.45665</c:v>
                </c:pt>
                <c:pt idx="2545">
                  <c:v>1.4573700000000001</c:v>
                </c:pt>
                <c:pt idx="2546">
                  <c:v>1.4579</c:v>
                </c:pt>
                <c:pt idx="2547">
                  <c:v>1.45861</c:v>
                </c:pt>
                <c:pt idx="2548">
                  <c:v>1.45967</c:v>
                </c:pt>
                <c:pt idx="2549">
                  <c:v>1.46038</c:v>
                </c:pt>
                <c:pt idx="2550">
                  <c:v>1.4607399999999999</c:v>
                </c:pt>
                <c:pt idx="2551">
                  <c:v>1.4618100000000001</c:v>
                </c:pt>
                <c:pt idx="2552">
                  <c:v>1.46252</c:v>
                </c:pt>
                <c:pt idx="2553">
                  <c:v>1.46269</c:v>
                </c:pt>
                <c:pt idx="2554">
                  <c:v>1.46305</c:v>
                </c:pt>
                <c:pt idx="2555">
                  <c:v>1.46376</c:v>
                </c:pt>
                <c:pt idx="2556">
                  <c:v>1.4642900000000001</c:v>
                </c:pt>
                <c:pt idx="2557">
                  <c:v>1.46536</c:v>
                </c:pt>
                <c:pt idx="2558">
                  <c:v>1.46607</c:v>
                </c:pt>
                <c:pt idx="2559">
                  <c:v>1.4664200000000001</c:v>
                </c:pt>
                <c:pt idx="2560">
                  <c:v>1.46678</c:v>
                </c:pt>
                <c:pt idx="2561">
                  <c:v>1.46749</c:v>
                </c:pt>
                <c:pt idx="2562">
                  <c:v>1.46767</c:v>
                </c:pt>
                <c:pt idx="2563">
                  <c:v>1.4680200000000001</c:v>
                </c:pt>
                <c:pt idx="2564">
                  <c:v>1.4687300000000001</c:v>
                </c:pt>
                <c:pt idx="2565">
                  <c:v>1.4696199999999999</c:v>
                </c:pt>
                <c:pt idx="2566">
                  <c:v>1.4699800000000001</c:v>
                </c:pt>
                <c:pt idx="2567">
                  <c:v>1.4710399999999999</c:v>
                </c:pt>
                <c:pt idx="2568">
                  <c:v>1.47157</c:v>
                </c:pt>
                <c:pt idx="2569">
                  <c:v>1.47228</c:v>
                </c:pt>
                <c:pt idx="2570">
                  <c:v>1.4733499999999999</c:v>
                </c:pt>
                <c:pt idx="2571">
                  <c:v>1.47353</c:v>
                </c:pt>
                <c:pt idx="2572">
                  <c:v>1.4745900000000001</c:v>
                </c:pt>
                <c:pt idx="2573">
                  <c:v>1.4753000000000001</c:v>
                </c:pt>
                <c:pt idx="2574">
                  <c:v>1.47566</c:v>
                </c:pt>
                <c:pt idx="2575">
                  <c:v>1.4767300000000001</c:v>
                </c:pt>
                <c:pt idx="2576">
                  <c:v>1.4769000000000001</c:v>
                </c:pt>
                <c:pt idx="2577">
                  <c:v>1.47797</c:v>
                </c:pt>
                <c:pt idx="2578">
                  <c:v>1.47868</c:v>
                </c:pt>
                <c:pt idx="2579">
                  <c:v>1.4788600000000001</c:v>
                </c:pt>
                <c:pt idx="2580">
                  <c:v>1.4792099999999999</c:v>
                </c:pt>
                <c:pt idx="2581">
                  <c:v>1.48028</c:v>
                </c:pt>
                <c:pt idx="2582">
                  <c:v>1.48099</c:v>
                </c:pt>
                <c:pt idx="2583">
                  <c:v>1.4813400000000001</c:v>
                </c:pt>
                <c:pt idx="2584">
                  <c:v>1.48241</c:v>
                </c:pt>
                <c:pt idx="2585">
                  <c:v>1.4827600000000001</c:v>
                </c:pt>
                <c:pt idx="2586">
                  <c:v>1.4834700000000001</c:v>
                </c:pt>
                <c:pt idx="2587">
                  <c:v>1.4841899999999999</c:v>
                </c:pt>
                <c:pt idx="2588">
                  <c:v>1.48472</c:v>
                </c:pt>
                <c:pt idx="2589">
                  <c:v>1.4857800000000001</c:v>
                </c:pt>
                <c:pt idx="2590">
                  <c:v>1.4864900000000001</c:v>
                </c:pt>
                <c:pt idx="2591">
                  <c:v>1.48685</c:v>
                </c:pt>
                <c:pt idx="2592">
                  <c:v>1.4879199999999999</c:v>
                </c:pt>
                <c:pt idx="2593">
                  <c:v>1.48827</c:v>
                </c:pt>
                <c:pt idx="2594">
                  <c:v>1.48898</c:v>
                </c:pt>
                <c:pt idx="2595">
                  <c:v>1.48987</c:v>
                </c:pt>
                <c:pt idx="2596">
                  <c:v>1.4902200000000001</c:v>
                </c:pt>
                <c:pt idx="2597">
                  <c:v>1.49129</c:v>
                </c:pt>
                <c:pt idx="2598">
                  <c:v>1.492</c:v>
                </c:pt>
                <c:pt idx="2599">
                  <c:v>1.4923599999999999</c:v>
                </c:pt>
                <c:pt idx="2600">
                  <c:v>1.4936</c:v>
                </c:pt>
                <c:pt idx="2601">
                  <c:v>1.4939499999999999</c:v>
                </c:pt>
                <c:pt idx="2602">
                  <c:v>1.4946600000000001</c:v>
                </c:pt>
                <c:pt idx="2603">
                  <c:v>1.49573</c:v>
                </c:pt>
                <c:pt idx="2604">
                  <c:v>1.4969699999999999</c:v>
                </c:pt>
                <c:pt idx="2605">
                  <c:v>1.4976799999999999</c:v>
                </c:pt>
                <c:pt idx="2606">
                  <c:v>1.49804</c:v>
                </c:pt>
                <c:pt idx="2607">
                  <c:v>1.4991000000000001</c:v>
                </c:pt>
                <c:pt idx="2608">
                  <c:v>1.49946</c:v>
                </c:pt>
                <c:pt idx="2609">
                  <c:v>1.5003500000000001</c:v>
                </c:pt>
                <c:pt idx="2610">
                  <c:v>1.5014099999999999</c:v>
                </c:pt>
                <c:pt idx="2611">
                  <c:v>1.50177</c:v>
                </c:pt>
                <c:pt idx="2612">
                  <c:v>1.50248</c:v>
                </c:pt>
                <c:pt idx="2613">
                  <c:v>1.50301</c:v>
                </c:pt>
                <c:pt idx="2614">
                  <c:v>1.5037199999999999</c:v>
                </c:pt>
                <c:pt idx="2615">
                  <c:v>1.5044299999999999</c:v>
                </c:pt>
                <c:pt idx="2616">
                  <c:v>1.5047900000000001</c:v>
                </c:pt>
                <c:pt idx="2617">
                  <c:v>1.5051399999999999</c:v>
                </c:pt>
                <c:pt idx="2618">
                  <c:v>1.5058499999999999</c:v>
                </c:pt>
                <c:pt idx="2619">
                  <c:v>1.5065599999999999</c:v>
                </c:pt>
                <c:pt idx="2620">
                  <c:v>1.5071000000000001</c:v>
                </c:pt>
                <c:pt idx="2621">
                  <c:v>1.50834</c:v>
                </c:pt>
                <c:pt idx="2622">
                  <c:v>1.5085200000000001</c:v>
                </c:pt>
                <c:pt idx="2623">
                  <c:v>1.5095799999999999</c:v>
                </c:pt>
                <c:pt idx="2624">
                  <c:v>1.51065</c:v>
                </c:pt>
                <c:pt idx="2625">
                  <c:v>1.51172</c:v>
                </c:pt>
                <c:pt idx="2626">
                  <c:v>1.5122500000000001</c:v>
                </c:pt>
                <c:pt idx="2627">
                  <c:v>1.51278</c:v>
                </c:pt>
                <c:pt idx="2628">
                  <c:v>1.5140199999999999</c:v>
                </c:pt>
                <c:pt idx="2629">
                  <c:v>1.5143800000000001</c:v>
                </c:pt>
                <c:pt idx="2630">
                  <c:v>1.5152699999999999</c:v>
                </c:pt>
                <c:pt idx="2631">
                  <c:v>1.51562</c:v>
                </c:pt>
                <c:pt idx="2632">
                  <c:v>1.5159800000000001</c:v>
                </c:pt>
                <c:pt idx="2633">
                  <c:v>1.51633</c:v>
                </c:pt>
                <c:pt idx="2634">
                  <c:v>1.5174000000000001</c:v>
                </c:pt>
                <c:pt idx="2635">
                  <c:v>1.51793</c:v>
                </c:pt>
                <c:pt idx="2636">
                  <c:v>1.51864</c:v>
                </c:pt>
                <c:pt idx="2637">
                  <c:v>1.5197099999999999</c:v>
                </c:pt>
                <c:pt idx="2638">
                  <c:v>1.5206</c:v>
                </c:pt>
                <c:pt idx="2639">
                  <c:v>1.52095</c:v>
                </c:pt>
                <c:pt idx="2640">
                  <c:v>1.5218400000000001</c:v>
                </c:pt>
                <c:pt idx="2641">
                  <c:v>1.5220199999999999</c:v>
                </c:pt>
                <c:pt idx="2642">
                  <c:v>1.5234399999999999</c:v>
                </c:pt>
                <c:pt idx="2643">
                  <c:v>1.52379</c:v>
                </c:pt>
                <c:pt idx="2644">
                  <c:v>1.5245</c:v>
                </c:pt>
                <c:pt idx="2645">
                  <c:v>1.52468</c:v>
                </c:pt>
                <c:pt idx="2646">
                  <c:v>1.52539</c:v>
                </c:pt>
                <c:pt idx="2647">
                  <c:v>1.5257499999999999</c:v>
                </c:pt>
                <c:pt idx="2648">
                  <c:v>1.5264599999999999</c:v>
                </c:pt>
                <c:pt idx="2649">
                  <c:v>1.5269900000000001</c:v>
                </c:pt>
                <c:pt idx="2650">
                  <c:v>1.52735</c:v>
                </c:pt>
                <c:pt idx="2651">
                  <c:v>1.52806</c:v>
                </c:pt>
                <c:pt idx="2652">
                  <c:v>1.52894</c:v>
                </c:pt>
                <c:pt idx="2653">
                  <c:v>1.5293000000000001</c:v>
                </c:pt>
                <c:pt idx="2654">
                  <c:v>1.5307200000000001</c:v>
                </c:pt>
                <c:pt idx="2655">
                  <c:v>1.5308999999999999</c:v>
                </c:pt>
                <c:pt idx="2656">
                  <c:v>1.53196</c:v>
                </c:pt>
                <c:pt idx="2657">
                  <c:v>1.53267</c:v>
                </c:pt>
                <c:pt idx="2658">
                  <c:v>1.53321</c:v>
                </c:pt>
                <c:pt idx="2659">
                  <c:v>1.53427</c:v>
                </c:pt>
                <c:pt idx="2660">
                  <c:v>1.5346299999999999</c:v>
                </c:pt>
                <c:pt idx="2661">
                  <c:v>1.5353399999999999</c:v>
                </c:pt>
                <c:pt idx="2662">
                  <c:v>1.53623</c:v>
                </c:pt>
                <c:pt idx="2663">
                  <c:v>1.5365800000000001</c:v>
                </c:pt>
                <c:pt idx="2664">
                  <c:v>1.53694</c:v>
                </c:pt>
                <c:pt idx="2665">
                  <c:v>1.53783</c:v>
                </c:pt>
                <c:pt idx="2666">
                  <c:v>1.5383599999999999</c:v>
                </c:pt>
                <c:pt idx="2667">
                  <c:v>1.5388900000000001</c:v>
                </c:pt>
                <c:pt idx="2668">
                  <c:v>1.53996</c:v>
                </c:pt>
                <c:pt idx="2669">
                  <c:v>1.5410200000000001</c:v>
                </c:pt>
                <c:pt idx="2670">
                  <c:v>1.54138</c:v>
                </c:pt>
                <c:pt idx="2671">
                  <c:v>1.54209</c:v>
                </c:pt>
                <c:pt idx="2672">
                  <c:v>1.5427999999999999</c:v>
                </c:pt>
                <c:pt idx="2673">
                  <c:v>1.54315</c:v>
                </c:pt>
                <c:pt idx="2674">
                  <c:v>1.5440400000000001</c:v>
                </c:pt>
                <c:pt idx="2675">
                  <c:v>1.5444</c:v>
                </c:pt>
                <c:pt idx="2676">
                  <c:v>1.5454600000000001</c:v>
                </c:pt>
                <c:pt idx="2677">
                  <c:v>1.54582</c:v>
                </c:pt>
                <c:pt idx="2678">
                  <c:v>1.54671</c:v>
                </c:pt>
                <c:pt idx="2679">
                  <c:v>1.5477700000000001</c:v>
                </c:pt>
                <c:pt idx="2680">
                  <c:v>1.54884</c:v>
                </c:pt>
                <c:pt idx="2681">
                  <c:v>1.5493699999999999</c:v>
                </c:pt>
                <c:pt idx="2682">
                  <c:v>1.5500799999999999</c:v>
                </c:pt>
                <c:pt idx="2683">
                  <c:v>1.55044</c:v>
                </c:pt>
                <c:pt idx="2684">
                  <c:v>1.55115</c:v>
                </c:pt>
                <c:pt idx="2685">
                  <c:v>1.55132</c:v>
                </c:pt>
                <c:pt idx="2686">
                  <c:v>1.5522100000000001</c:v>
                </c:pt>
                <c:pt idx="2687">
                  <c:v>1.5529200000000001</c:v>
                </c:pt>
                <c:pt idx="2688">
                  <c:v>1.55328</c:v>
                </c:pt>
                <c:pt idx="2689">
                  <c:v>1.5543400000000001</c:v>
                </c:pt>
                <c:pt idx="2690">
                  <c:v>1.55505</c:v>
                </c:pt>
                <c:pt idx="2691">
                  <c:v>1.55559</c:v>
                </c:pt>
                <c:pt idx="2692">
                  <c:v>1.5566500000000001</c:v>
                </c:pt>
                <c:pt idx="2693">
                  <c:v>1.5579000000000001</c:v>
                </c:pt>
                <c:pt idx="2694">
                  <c:v>1.5586100000000001</c:v>
                </c:pt>
                <c:pt idx="2695">
                  <c:v>1.5589599999999999</c:v>
                </c:pt>
                <c:pt idx="2696">
                  <c:v>1.56003</c:v>
                </c:pt>
                <c:pt idx="2697">
                  <c:v>1.5605599999999999</c:v>
                </c:pt>
                <c:pt idx="2698">
                  <c:v>1.5610900000000001</c:v>
                </c:pt>
                <c:pt idx="2699">
                  <c:v>1.56216</c:v>
                </c:pt>
                <c:pt idx="2700">
                  <c:v>1.5625100000000001</c:v>
                </c:pt>
                <c:pt idx="2701">
                  <c:v>1.5630500000000001</c:v>
                </c:pt>
                <c:pt idx="2702">
                  <c:v>1.5633999999999999</c:v>
                </c:pt>
                <c:pt idx="2703">
                  <c:v>1.56447</c:v>
                </c:pt>
                <c:pt idx="2704">
                  <c:v>1.56518</c:v>
                </c:pt>
                <c:pt idx="2705">
                  <c:v>1.5657099999999999</c:v>
                </c:pt>
                <c:pt idx="2706">
                  <c:v>1.5660700000000001</c:v>
                </c:pt>
                <c:pt idx="2707">
                  <c:v>1.5667800000000001</c:v>
                </c:pt>
                <c:pt idx="2708">
                  <c:v>1.5678399999999999</c:v>
                </c:pt>
                <c:pt idx="2709">
                  <c:v>1.56802</c:v>
                </c:pt>
                <c:pt idx="2710">
                  <c:v>1.5690900000000001</c:v>
                </c:pt>
                <c:pt idx="2711">
                  <c:v>1.56962</c:v>
                </c:pt>
                <c:pt idx="2712">
                  <c:v>1.57033</c:v>
                </c:pt>
                <c:pt idx="2713">
                  <c:v>1.5713900000000001</c:v>
                </c:pt>
                <c:pt idx="2714">
                  <c:v>1.57175</c:v>
                </c:pt>
                <c:pt idx="2715">
                  <c:v>1.5722799999999999</c:v>
                </c:pt>
                <c:pt idx="2716">
                  <c:v>1.57264</c:v>
                </c:pt>
                <c:pt idx="2717">
                  <c:v>1.57335</c:v>
                </c:pt>
                <c:pt idx="2718">
                  <c:v>1.5738799999999999</c:v>
                </c:pt>
                <c:pt idx="2719">
                  <c:v>1.5749500000000001</c:v>
                </c:pt>
                <c:pt idx="2720">
                  <c:v>1.5752999999999999</c:v>
                </c:pt>
                <c:pt idx="2721">
                  <c:v>1.5760099999999999</c:v>
                </c:pt>
                <c:pt idx="2722">
                  <c:v>1.5772600000000001</c:v>
                </c:pt>
                <c:pt idx="2723">
                  <c:v>1.57761</c:v>
                </c:pt>
                <c:pt idx="2724">
                  <c:v>1.5783199999999999</c:v>
                </c:pt>
                <c:pt idx="2725">
                  <c:v>1.5790299999999999</c:v>
                </c:pt>
                <c:pt idx="2726">
                  <c:v>1.5793900000000001</c:v>
                </c:pt>
                <c:pt idx="2727">
                  <c:v>1.5802799999999999</c:v>
                </c:pt>
                <c:pt idx="2728">
                  <c:v>1.58063</c:v>
                </c:pt>
                <c:pt idx="2729">
                  <c:v>1.5809899999999999</c:v>
                </c:pt>
                <c:pt idx="2730">
                  <c:v>1.5817000000000001</c:v>
                </c:pt>
                <c:pt idx="2731">
                  <c:v>1.5827599999999999</c:v>
                </c:pt>
                <c:pt idx="2732">
                  <c:v>1.5838300000000001</c:v>
                </c:pt>
                <c:pt idx="2733">
                  <c:v>1.5847199999999999</c:v>
                </c:pt>
                <c:pt idx="2734">
                  <c:v>1.58507</c:v>
                </c:pt>
                <c:pt idx="2735">
                  <c:v>1.5861400000000001</c:v>
                </c:pt>
                <c:pt idx="2736">
                  <c:v>1.58649</c:v>
                </c:pt>
                <c:pt idx="2737">
                  <c:v>1.5871999999999999</c:v>
                </c:pt>
                <c:pt idx="2738">
                  <c:v>1.5882700000000001</c:v>
                </c:pt>
                <c:pt idx="2739">
                  <c:v>1.5893299999999999</c:v>
                </c:pt>
                <c:pt idx="2740">
                  <c:v>1.5898699999999999</c:v>
                </c:pt>
                <c:pt idx="2741">
                  <c:v>1.5904</c:v>
                </c:pt>
                <c:pt idx="2742">
                  <c:v>1.5916399999999999</c:v>
                </c:pt>
                <c:pt idx="2743">
                  <c:v>1.5920000000000001</c:v>
                </c:pt>
                <c:pt idx="2744">
                  <c:v>1.5928899999999999</c:v>
                </c:pt>
                <c:pt idx="2745">
                  <c:v>1.59324</c:v>
                </c:pt>
                <c:pt idx="2746">
                  <c:v>1.59395</c:v>
                </c:pt>
                <c:pt idx="2747">
                  <c:v>1.5950200000000001</c:v>
                </c:pt>
                <c:pt idx="2748">
                  <c:v>1.59555</c:v>
                </c:pt>
                <c:pt idx="2749">
                  <c:v>1.59626</c:v>
                </c:pt>
                <c:pt idx="2750">
                  <c:v>1.5966199999999999</c:v>
                </c:pt>
                <c:pt idx="2751">
                  <c:v>1.5973299999999999</c:v>
                </c:pt>
                <c:pt idx="2752">
                  <c:v>1.59768</c:v>
                </c:pt>
                <c:pt idx="2753">
                  <c:v>1.59839</c:v>
                </c:pt>
                <c:pt idx="2754">
                  <c:v>1.59928</c:v>
                </c:pt>
                <c:pt idx="2755">
                  <c:v>1.59964</c:v>
                </c:pt>
                <c:pt idx="2756">
                  <c:v>1.6007</c:v>
                </c:pt>
                <c:pt idx="2757">
                  <c:v>1.60141</c:v>
                </c:pt>
                <c:pt idx="2758">
                  <c:v>1.6017699999999999</c:v>
                </c:pt>
                <c:pt idx="2759">
                  <c:v>1.60301</c:v>
                </c:pt>
                <c:pt idx="2760">
                  <c:v>1.60408</c:v>
                </c:pt>
                <c:pt idx="2761">
                  <c:v>1.60514</c:v>
                </c:pt>
                <c:pt idx="2762">
                  <c:v>1.6060300000000001</c:v>
                </c:pt>
                <c:pt idx="2763">
                  <c:v>1.6062099999999999</c:v>
                </c:pt>
                <c:pt idx="2764">
                  <c:v>1.6067400000000001</c:v>
                </c:pt>
                <c:pt idx="2765">
                  <c:v>1.60727</c:v>
                </c:pt>
                <c:pt idx="2766">
                  <c:v>1.60798</c:v>
                </c:pt>
                <c:pt idx="2767">
                  <c:v>1.6083400000000001</c:v>
                </c:pt>
                <c:pt idx="2768">
                  <c:v>1.60869</c:v>
                </c:pt>
                <c:pt idx="2769">
                  <c:v>1.60958</c:v>
                </c:pt>
                <c:pt idx="2770">
                  <c:v>1.6106499999999999</c:v>
                </c:pt>
                <c:pt idx="2771">
                  <c:v>1.61171</c:v>
                </c:pt>
                <c:pt idx="2772">
                  <c:v>1.61189</c:v>
                </c:pt>
                <c:pt idx="2773">
                  <c:v>1.61225</c:v>
                </c:pt>
                <c:pt idx="2774">
                  <c:v>1.6129599999999999</c:v>
                </c:pt>
                <c:pt idx="2775">
                  <c:v>1.61402</c:v>
                </c:pt>
                <c:pt idx="2776">
                  <c:v>1.6143799999999999</c:v>
                </c:pt>
                <c:pt idx="2777">
                  <c:v>1.61527</c:v>
                </c:pt>
                <c:pt idx="2778">
                  <c:v>1.61598</c:v>
                </c:pt>
                <c:pt idx="2779">
                  <c:v>1.61633</c:v>
                </c:pt>
                <c:pt idx="2780">
                  <c:v>1.61757</c:v>
                </c:pt>
                <c:pt idx="2781">
                  <c:v>1.6179300000000001</c:v>
                </c:pt>
                <c:pt idx="2782">
                  <c:v>1.61829</c:v>
                </c:pt>
                <c:pt idx="2783">
                  <c:v>1.6186400000000001</c:v>
                </c:pt>
                <c:pt idx="2784">
                  <c:v>1.619</c:v>
                </c:pt>
                <c:pt idx="2785">
                  <c:v>1.6193500000000001</c:v>
                </c:pt>
                <c:pt idx="2786">
                  <c:v>1.6195299999999999</c:v>
                </c:pt>
                <c:pt idx="2787">
                  <c:v>1.61988</c:v>
                </c:pt>
                <c:pt idx="2788">
                  <c:v>1.62059</c:v>
                </c:pt>
                <c:pt idx="2789">
                  <c:v>1.6209499999999999</c:v>
                </c:pt>
                <c:pt idx="2790">
                  <c:v>1.6216600000000001</c:v>
                </c:pt>
                <c:pt idx="2791">
                  <c:v>1.62202</c:v>
                </c:pt>
                <c:pt idx="2792">
                  <c:v>1.6230800000000001</c:v>
                </c:pt>
                <c:pt idx="2793">
                  <c:v>1.62344</c:v>
                </c:pt>
                <c:pt idx="2794">
                  <c:v>1.6237900000000001</c:v>
                </c:pt>
                <c:pt idx="2795">
                  <c:v>1.62415</c:v>
                </c:pt>
                <c:pt idx="2796">
                  <c:v>1.62521</c:v>
                </c:pt>
                <c:pt idx="2797">
                  <c:v>1.6261000000000001</c:v>
                </c:pt>
                <c:pt idx="2798">
                  <c:v>1.6262799999999999</c:v>
                </c:pt>
                <c:pt idx="2799">
                  <c:v>1.62717</c:v>
                </c:pt>
                <c:pt idx="2800">
                  <c:v>1.62734</c:v>
                </c:pt>
                <c:pt idx="2801">
                  <c:v>1.6284099999999999</c:v>
                </c:pt>
                <c:pt idx="2802">
                  <c:v>1.62876</c:v>
                </c:pt>
                <c:pt idx="2803">
                  <c:v>1.6291199999999999</c:v>
                </c:pt>
                <c:pt idx="2804">
                  <c:v>1.62948</c:v>
                </c:pt>
                <c:pt idx="2805">
                  <c:v>1.63001</c:v>
                </c:pt>
                <c:pt idx="2806">
                  <c:v>1.6305400000000001</c:v>
                </c:pt>
                <c:pt idx="2807">
                  <c:v>1.6309</c:v>
                </c:pt>
                <c:pt idx="2808">
                  <c:v>1.63161</c:v>
                </c:pt>
                <c:pt idx="2809">
                  <c:v>1.6319600000000001</c:v>
                </c:pt>
                <c:pt idx="2810">
                  <c:v>1.6326700000000001</c:v>
                </c:pt>
                <c:pt idx="2811">
                  <c:v>1.6335599999999999</c:v>
                </c:pt>
                <c:pt idx="2812">
                  <c:v>1.63392</c:v>
                </c:pt>
                <c:pt idx="2813">
                  <c:v>1.6342699999999999</c:v>
                </c:pt>
                <c:pt idx="2814">
                  <c:v>1.63463</c:v>
                </c:pt>
                <c:pt idx="2815">
                  <c:v>1.6349800000000001</c:v>
                </c:pt>
                <c:pt idx="2816">
                  <c:v>1.63605</c:v>
                </c:pt>
                <c:pt idx="2817">
                  <c:v>1.63622</c:v>
                </c:pt>
                <c:pt idx="2818">
                  <c:v>1.6372899999999999</c:v>
                </c:pt>
                <c:pt idx="2819">
                  <c:v>1.6379999999999999</c:v>
                </c:pt>
                <c:pt idx="2820">
                  <c:v>1.63818</c:v>
                </c:pt>
                <c:pt idx="2821">
                  <c:v>1.63853</c:v>
                </c:pt>
                <c:pt idx="2822">
                  <c:v>1.63924</c:v>
                </c:pt>
                <c:pt idx="2823">
                  <c:v>1.6395999999999999</c:v>
                </c:pt>
                <c:pt idx="2824">
                  <c:v>1.63995</c:v>
                </c:pt>
                <c:pt idx="2825">
                  <c:v>1.64066</c:v>
                </c:pt>
                <c:pt idx="2826">
                  <c:v>1.6417299999999999</c:v>
                </c:pt>
                <c:pt idx="2827">
                  <c:v>1.64209</c:v>
                </c:pt>
                <c:pt idx="2828">
                  <c:v>1.6424399999999999</c:v>
                </c:pt>
                <c:pt idx="2829">
                  <c:v>1.6428</c:v>
                </c:pt>
                <c:pt idx="2830">
                  <c:v>1.6440399999999999</c:v>
                </c:pt>
                <c:pt idx="2831">
                  <c:v>1.6451100000000001</c:v>
                </c:pt>
                <c:pt idx="2832">
                  <c:v>1.64564</c:v>
                </c:pt>
                <c:pt idx="2833">
                  <c:v>1.64635</c:v>
                </c:pt>
                <c:pt idx="2834">
                  <c:v>1.64741</c:v>
                </c:pt>
                <c:pt idx="2835">
                  <c:v>1.6475900000000001</c:v>
                </c:pt>
                <c:pt idx="2836">
                  <c:v>1.64866</c:v>
                </c:pt>
                <c:pt idx="2837">
                  <c:v>1.64937</c:v>
                </c:pt>
                <c:pt idx="2838">
                  <c:v>1.6497200000000001</c:v>
                </c:pt>
                <c:pt idx="2839">
                  <c:v>1.6498999999999999</c:v>
                </c:pt>
                <c:pt idx="2840">
                  <c:v>1.65097</c:v>
                </c:pt>
                <c:pt idx="2841">
                  <c:v>1.6513199999999999</c:v>
                </c:pt>
                <c:pt idx="2842">
                  <c:v>1.65239</c:v>
                </c:pt>
                <c:pt idx="2843">
                  <c:v>1.6525700000000001</c:v>
                </c:pt>
                <c:pt idx="2844">
                  <c:v>1.6529199999999999</c:v>
                </c:pt>
                <c:pt idx="2845">
                  <c:v>1.6536299999999999</c:v>
                </c:pt>
                <c:pt idx="2846">
                  <c:v>1.6548700000000001</c:v>
                </c:pt>
                <c:pt idx="2847">
                  <c:v>1.65523</c:v>
                </c:pt>
                <c:pt idx="2848">
                  <c:v>1.65594</c:v>
                </c:pt>
                <c:pt idx="2849">
                  <c:v>1.65665</c:v>
                </c:pt>
                <c:pt idx="2850">
                  <c:v>1.6571800000000001</c:v>
                </c:pt>
                <c:pt idx="2851">
                  <c:v>1.65825</c:v>
                </c:pt>
                <c:pt idx="2852">
                  <c:v>1.6586000000000001</c:v>
                </c:pt>
                <c:pt idx="2853">
                  <c:v>1.6593100000000001</c:v>
                </c:pt>
                <c:pt idx="2854">
                  <c:v>1.66056</c:v>
                </c:pt>
                <c:pt idx="2855">
                  <c:v>1.66127</c:v>
                </c:pt>
                <c:pt idx="2856">
                  <c:v>1.6617999999999999</c:v>
                </c:pt>
                <c:pt idx="2857">
                  <c:v>1.6625099999999999</c:v>
                </c:pt>
                <c:pt idx="2858">
                  <c:v>1.6628700000000001</c:v>
                </c:pt>
                <c:pt idx="2859">
                  <c:v>1.6637500000000001</c:v>
                </c:pt>
                <c:pt idx="2860">
                  <c:v>1.66411</c:v>
                </c:pt>
                <c:pt idx="2861">
                  <c:v>1.6644699999999999</c:v>
                </c:pt>
                <c:pt idx="2862">
                  <c:v>1.6651800000000001</c:v>
                </c:pt>
                <c:pt idx="2863">
                  <c:v>1.6660600000000001</c:v>
                </c:pt>
                <c:pt idx="2864">
                  <c:v>1.66642</c:v>
                </c:pt>
                <c:pt idx="2865">
                  <c:v>1.66713</c:v>
                </c:pt>
                <c:pt idx="2866">
                  <c:v>1.6674800000000001</c:v>
                </c:pt>
                <c:pt idx="2867">
                  <c:v>1.6680200000000001</c:v>
                </c:pt>
                <c:pt idx="2868">
                  <c:v>1.66873</c:v>
                </c:pt>
                <c:pt idx="2869">
                  <c:v>1.6696200000000001</c:v>
                </c:pt>
                <c:pt idx="2870">
                  <c:v>1.66997</c:v>
                </c:pt>
                <c:pt idx="2871">
                  <c:v>1.6713899999999999</c:v>
                </c:pt>
                <c:pt idx="2872">
                  <c:v>1.6717500000000001</c:v>
                </c:pt>
                <c:pt idx="2873">
                  <c:v>1.6724600000000001</c:v>
                </c:pt>
                <c:pt idx="2874">
                  <c:v>1.6726399999999999</c:v>
                </c:pt>
                <c:pt idx="2875">
                  <c:v>1.6733499999999999</c:v>
                </c:pt>
                <c:pt idx="2876">
                  <c:v>1.6735199999999999</c:v>
                </c:pt>
                <c:pt idx="2877">
                  <c:v>1.67459</c:v>
                </c:pt>
                <c:pt idx="2878">
                  <c:v>1.6753</c:v>
                </c:pt>
                <c:pt idx="2879">
                  <c:v>1.6756599999999999</c:v>
                </c:pt>
                <c:pt idx="2880">
                  <c:v>1.67672</c:v>
                </c:pt>
                <c:pt idx="2881">
                  <c:v>1.6769000000000001</c:v>
                </c:pt>
                <c:pt idx="2882">
                  <c:v>1.6772499999999999</c:v>
                </c:pt>
                <c:pt idx="2883">
                  <c:v>1.6779599999999999</c:v>
                </c:pt>
                <c:pt idx="2884">
                  <c:v>1.67885</c:v>
                </c:pt>
                <c:pt idx="2885">
                  <c:v>1.6792100000000001</c:v>
                </c:pt>
                <c:pt idx="2886">
                  <c:v>1.68045</c:v>
                </c:pt>
                <c:pt idx="2887">
                  <c:v>1.68116</c:v>
                </c:pt>
                <c:pt idx="2888">
                  <c:v>1.6815199999999999</c:v>
                </c:pt>
                <c:pt idx="2889">
                  <c:v>1.68276</c:v>
                </c:pt>
                <c:pt idx="2890">
                  <c:v>1.68347</c:v>
                </c:pt>
                <c:pt idx="2891">
                  <c:v>1.6838299999999999</c:v>
                </c:pt>
                <c:pt idx="2892">
                  <c:v>1.6847099999999999</c:v>
                </c:pt>
                <c:pt idx="2893">
                  <c:v>1.6850700000000001</c:v>
                </c:pt>
                <c:pt idx="2894">
                  <c:v>1.6861299999999999</c:v>
                </c:pt>
                <c:pt idx="2895">
                  <c:v>1.68631</c:v>
                </c:pt>
                <c:pt idx="2896">
                  <c:v>1.6873800000000001</c:v>
                </c:pt>
                <c:pt idx="2897">
                  <c:v>1.68773</c:v>
                </c:pt>
                <c:pt idx="2898">
                  <c:v>1.6882699999999999</c:v>
                </c:pt>
                <c:pt idx="2899">
                  <c:v>1.68862</c:v>
                </c:pt>
                <c:pt idx="2900">
                  <c:v>1.6896899999999999</c:v>
                </c:pt>
                <c:pt idx="2901">
                  <c:v>1.6898599999999999</c:v>
                </c:pt>
                <c:pt idx="2902">
                  <c:v>1.69093</c:v>
                </c:pt>
                <c:pt idx="2903">
                  <c:v>1.6919999999999999</c:v>
                </c:pt>
                <c:pt idx="2904">
                  <c:v>1.69306</c:v>
                </c:pt>
                <c:pt idx="2905">
                  <c:v>1.6939500000000001</c:v>
                </c:pt>
                <c:pt idx="2906">
                  <c:v>1.6942999999999999</c:v>
                </c:pt>
                <c:pt idx="2907">
                  <c:v>1.69537</c:v>
                </c:pt>
                <c:pt idx="2908">
                  <c:v>1.69573</c:v>
                </c:pt>
                <c:pt idx="2909">
                  <c:v>1.69661</c:v>
                </c:pt>
                <c:pt idx="2910">
                  <c:v>1.6976800000000001</c:v>
                </c:pt>
                <c:pt idx="2911">
                  <c:v>1.69821</c:v>
                </c:pt>
                <c:pt idx="2912">
                  <c:v>1.69892</c:v>
                </c:pt>
                <c:pt idx="2913">
                  <c:v>1.6992799999999999</c:v>
                </c:pt>
                <c:pt idx="2914">
                  <c:v>1.6999899999999999</c:v>
                </c:pt>
                <c:pt idx="2915">
                  <c:v>1.70105</c:v>
                </c:pt>
                <c:pt idx="2916">
                  <c:v>1.7014100000000001</c:v>
                </c:pt>
                <c:pt idx="2917">
                  <c:v>1.7021200000000001</c:v>
                </c:pt>
                <c:pt idx="2918">
                  <c:v>1.7030099999999999</c:v>
                </c:pt>
                <c:pt idx="2919">
                  <c:v>1.70336</c:v>
                </c:pt>
                <c:pt idx="2920">
                  <c:v>1.7044299999999999</c:v>
                </c:pt>
                <c:pt idx="2921">
                  <c:v>1.7051400000000001</c:v>
                </c:pt>
                <c:pt idx="2922">
                  <c:v>1.70549</c:v>
                </c:pt>
                <c:pt idx="2923">
                  <c:v>1.70621</c:v>
                </c:pt>
                <c:pt idx="2924">
                  <c:v>1.7065600000000001</c:v>
                </c:pt>
                <c:pt idx="2925">
                  <c:v>1.7072700000000001</c:v>
                </c:pt>
                <c:pt idx="2926">
                  <c:v>1.70763</c:v>
                </c:pt>
                <c:pt idx="2927">
                  <c:v>1.70869</c:v>
                </c:pt>
                <c:pt idx="2928">
                  <c:v>1.7094</c:v>
                </c:pt>
                <c:pt idx="2929">
                  <c:v>1.70994</c:v>
                </c:pt>
                <c:pt idx="2930">
                  <c:v>1.7102900000000001</c:v>
                </c:pt>
                <c:pt idx="2931">
                  <c:v>1.71065</c:v>
                </c:pt>
                <c:pt idx="2932">
                  <c:v>1.7110000000000001</c:v>
                </c:pt>
                <c:pt idx="2933">
                  <c:v>1.71224</c:v>
                </c:pt>
                <c:pt idx="2934">
                  <c:v>1.7125999999999999</c:v>
                </c:pt>
                <c:pt idx="2935">
                  <c:v>1.7133100000000001</c:v>
                </c:pt>
                <c:pt idx="2936">
                  <c:v>1.7141999999999999</c:v>
                </c:pt>
                <c:pt idx="2937">
                  <c:v>1.71455</c:v>
                </c:pt>
                <c:pt idx="2938">
                  <c:v>1.71526</c:v>
                </c:pt>
                <c:pt idx="2939">
                  <c:v>1.7156199999999999</c:v>
                </c:pt>
                <c:pt idx="2940">
                  <c:v>1.71597</c:v>
                </c:pt>
                <c:pt idx="2941">
                  <c:v>1.71668</c:v>
                </c:pt>
                <c:pt idx="2942">
                  <c:v>1.7170399999999999</c:v>
                </c:pt>
                <c:pt idx="2943">
                  <c:v>1.71757</c:v>
                </c:pt>
                <c:pt idx="2944">
                  <c:v>1.71793</c:v>
                </c:pt>
                <c:pt idx="2945">
                  <c:v>1.71899</c:v>
                </c:pt>
                <c:pt idx="2946">
                  <c:v>1.71953</c:v>
                </c:pt>
                <c:pt idx="2947">
                  <c:v>1.72024</c:v>
                </c:pt>
                <c:pt idx="2948">
                  <c:v>1.7213000000000001</c:v>
                </c:pt>
                <c:pt idx="2949">
                  <c:v>1.72166</c:v>
                </c:pt>
                <c:pt idx="2950">
                  <c:v>1.72272</c:v>
                </c:pt>
                <c:pt idx="2951">
                  <c:v>1.72343</c:v>
                </c:pt>
                <c:pt idx="2952">
                  <c:v>1.72414</c:v>
                </c:pt>
                <c:pt idx="2953">
                  <c:v>1.72468</c:v>
                </c:pt>
                <c:pt idx="2954">
                  <c:v>1.7252099999999999</c:v>
                </c:pt>
                <c:pt idx="2955">
                  <c:v>1.72628</c:v>
                </c:pt>
                <c:pt idx="2956">
                  <c:v>1.72699</c:v>
                </c:pt>
                <c:pt idx="2957">
                  <c:v>1.7273400000000001</c:v>
                </c:pt>
                <c:pt idx="2958">
                  <c:v>1.7282299999999999</c:v>
                </c:pt>
                <c:pt idx="2959">
                  <c:v>1.72858</c:v>
                </c:pt>
                <c:pt idx="2960">
                  <c:v>1.7289399999999999</c:v>
                </c:pt>
                <c:pt idx="2961">
                  <c:v>1.7296499999999999</c:v>
                </c:pt>
                <c:pt idx="2962">
                  <c:v>1.73072</c:v>
                </c:pt>
                <c:pt idx="2963">
                  <c:v>1.7310700000000001</c:v>
                </c:pt>
                <c:pt idx="2964">
                  <c:v>1.7319599999999999</c:v>
                </c:pt>
                <c:pt idx="2965">
                  <c:v>1.73231</c:v>
                </c:pt>
                <c:pt idx="2966">
                  <c:v>1.7326699999999999</c:v>
                </c:pt>
                <c:pt idx="2967">
                  <c:v>1.7332000000000001</c:v>
                </c:pt>
                <c:pt idx="2968">
                  <c:v>1.73427</c:v>
                </c:pt>
                <c:pt idx="2969">
                  <c:v>1.7346200000000001</c:v>
                </c:pt>
                <c:pt idx="2970">
                  <c:v>1.73533</c:v>
                </c:pt>
                <c:pt idx="2971">
                  <c:v>1.73604</c:v>
                </c:pt>
                <c:pt idx="2972">
                  <c:v>1.7362200000000001</c:v>
                </c:pt>
                <c:pt idx="2973">
                  <c:v>1.73658</c:v>
                </c:pt>
                <c:pt idx="2974">
                  <c:v>1.7376400000000001</c:v>
                </c:pt>
                <c:pt idx="2975">
                  <c:v>1.738</c:v>
                </c:pt>
                <c:pt idx="2976">
                  <c:v>1.7381800000000001</c:v>
                </c:pt>
                <c:pt idx="2977">
                  <c:v>1.73889</c:v>
                </c:pt>
                <c:pt idx="2978">
                  <c:v>1.7399500000000001</c:v>
                </c:pt>
                <c:pt idx="2979">
                  <c:v>1.74031</c:v>
                </c:pt>
                <c:pt idx="2980">
                  <c:v>1.74102</c:v>
                </c:pt>
                <c:pt idx="2981">
                  <c:v>1.7419100000000001</c:v>
                </c:pt>
                <c:pt idx="2982">
                  <c:v>1.7422599999999999</c:v>
                </c:pt>
                <c:pt idx="2983">
                  <c:v>1.7429699999999999</c:v>
                </c:pt>
                <c:pt idx="2984">
                  <c:v>1.7435</c:v>
                </c:pt>
                <c:pt idx="2985">
                  <c:v>1.74386</c:v>
                </c:pt>
                <c:pt idx="2986">
                  <c:v>1.74475</c:v>
                </c:pt>
                <c:pt idx="2987">
                  <c:v>1.7458100000000001</c:v>
                </c:pt>
                <c:pt idx="2988">
                  <c:v>1.7465200000000001</c:v>
                </c:pt>
                <c:pt idx="2989">
                  <c:v>1.74688</c:v>
                </c:pt>
                <c:pt idx="2990">
                  <c:v>1.74759</c:v>
                </c:pt>
                <c:pt idx="2991">
                  <c:v>1.74794</c:v>
                </c:pt>
                <c:pt idx="2992">
                  <c:v>1.74901</c:v>
                </c:pt>
                <c:pt idx="2993">
                  <c:v>1.7493700000000001</c:v>
                </c:pt>
                <c:pt idx="2994">
                  <c:v>1.7497199999999999</c:v>
                </c:pt>
                <c:pt idx="2995">
                  <c:v>1.7500800000000001</c:v>
                </c:pt>
                <c:pt idx="2996">
                  <c:v>1.7511399999999999</c:v>
                </c:pt>
                <c:pt idx="2997">
                  <c:v>1.75132</c:v>
                </c:pt>
                <c:pt idx="2998">
                  <c:v>1.7523899999999999</c:v>
                </c:pt>
                <c:pt idx="2999">
                  <c:v>1.7531000000000001</c:v>
                </c:pt>
                <c:pt idx="3000">
                  <c:v>1.75345</c:v>
                </c:pt>
                <c:pt idx="3001">
                  <c:v>1.75434</c:v>
                </c:pt>
                <c:pt idx="3002">
                  <c:v>1.7546900000000001</c:v>
                </c:pt>
                <c:pt idx="3003">
                  <c:v>1.75505</c:v>
                </c:pt>
                <c:pt idx="3004">
                  <c:v>1.7552300000000001</c:v>
                </c:pt>
                <c:pt idx="3005">
                  <c:v>1.7559400000000001</c:v>
                </c:pt>
                <c:pt idx="3006">
                  <c:v>1.75665</c:v>
                </c:pt>
                <c:pt idx="3007">
                  <c:v>1.7569999999999999</c:v>
                </c:pt>
                <c:pt idx="3008">
                  <c:v>1.75789</c:v>
                </c:pt>
                <c:pt idx="3009">
                  <c:v>1.7582500000000001</c:v>
                </c:pt>
                <c:pt idx="3010">
                  <c:v>1.7585999999999999</c:v>
                </c:pt>
                <c:pt idx="3011">
                  <c:v>1.7589600000000001</c:v>
                </c:pt>
                <c:pt idx="3012">
                  <c:v>1.7593099999999999</c:v>
                </c:pt>
                <c:pt idx="3013">
                  <c:v>1.7600199999999999</c:v>
                </c:pt>
                <c:pt idx="3014">
                  <c:v>1.7603800000000001</c:v>
                </c:pt>
                <c:pt idx="3015">
                  <c:v>1.7607299999999999</c:v>
                </c:pt>
                <c:pt idx="3016">
                  <c:v>1.7614399999999999</c:v>
                </c:pt>
                <c:pt idx="3017">
                  <c:v>1.76251</c:v>
                </c:pt>
                <c:pt idx="3018">
                  <c:v>1.7635799999999999</c:v>
                </c:pt>
                <c:pt idx="3019">
                  <c:v>1.7644599999999999</c:v>
                </c:pt>
                <c:pt idx="3020">
                  <c:v>1.76464</c:v>
                </c:pt>
                <c:pt idx="3021">
                  <c:v>1.7657099999999999</c:v>
                </c:pt>
                <c:pt idx="3022">
                  <c:v>1.76606</c:v>
                </c:pt>
                <c:pt idx="3023">
                  <c:v>1.76677</c:v>
                </c:pt>
                <c:pt idx="3024">
                  <c:v>1.7673099999999999</c:v>
                </c:pt>
                <c:pt idx="3025">
                  <c:v>1.7680199999999999</c:v>
                </c:pt>
                <c:pt idx="3026">
                  <c:v>1.7692600000000001</c:v>
                </c:pt>
                <c:pt idx="3027">
                  <c:v>1.7696099999999999</c:v>
                </c:pt>
                <c:pt idx="3028">
                  <c:v>1.7703199999999999</c:v>
                </c:pt>
                <c:pt idx="3029">
                  <c:v>1.7715700000000001</c:v>
                </c:pt>
                <c:pt idx="3030">
                  <c:v>1.7726299999999999</c:v>
                </c:pt>
                <c:pt idx="3031">
                  <c:v>1.7733399999999999</c:v>
                </c:pt>
                <c:pt idx="3032">
                  <c:v>1.7737000000000001</c:v>
                </c:pt>
                <c:pt idx="3033">
                  <c:v>1.77494</c:v>
                </c:pt>
                <c:pt idx="3034">
                  <c:v>1.7753000000000001</c:v>
                </c:pt>
                <c:pt idx="3035">
                  <c:v>1.77565</c:v>
                </c:pt>
                <c:pt idx="3036">
                  <c:v>1.7760100000000001</c:v>
                </c:pt>
                <c:pt idx="3037">
                  <c:v>1.77725</c:v>
                </c:pt>
                <c:pt idx="3038">
                  <c:v>1.7776099999999999</c:v>
                </c:pt>
                <c:pt idx="3039">
                  <c:v>1.7783199999999999</c:v>
                </c:pt>
                <c:pt idx="3040">
                  <c:v>1.7790299999999999</c:v>
                </c:pt>
                <c:pt idx="3041">
                  <c:v>1.77938</c:v>
                </c:pt>
                <c:pt idx="3042">
                  <c:v>1.7804500000000001</c:v>
                </c:pt>
                <c:pt idx="3043">
                  <c:v>1.7807999999999999</c:v>
                </c:pt>
                <c:pt idx="3044">
                  <c:v>1.78098</c:v>
                </c:pt>
                <c:pt idx="3045">
                  <c:v>1.7815099999999999</c:v>
                </c:pt>
                <c:pt idx="3046">
                  <c:v>1.7827599999999999</c:v>
                </c:pt>
                <c:pt idx="3047">
                  <c:v>1.78382</c:v>
                </c:pt>
                <c:pt idx="3048">
                  <c:v>1.78471</c:v>
                </c:pt>
                <c:pt idx="3049">
                  <c:v>1.7850699999999999</c:v>
                </c:pt>
                <c:pt idx="3050">
                  <c:v>1.78542</c:v>
                </c:pt>
                <c:pt idx="3051">
                  <c:v>1.78613</c:v>
                </c:pt>
                <c:pt idx="3052">
                  <c:v>1.7864899999999999</c:v>
                </c:pt>
                <c:pt idx="3053">
                  <c:v>1.7871999999999999</c:v>
                </c:pt>
                <c:pt idx="3054">
                  <c:v>1.78826</c:v>
                </c:pt>
                <c:pt idx="3055">
                  <c:v>1.7893300000000001</c:v>
                </c:pt>
                <c:pt idx="3056">
                  <c:v>1.78986</c:v>
                </c:pt>
                <c:pt idx="3057">
                  <c:v>1.7904</c:v>
                </c:pt>
                <c:pt idx="3058">
                  <c:v>1.7907500000000001</c:v>
                </c:pt>
                <c:pt idx="3059">
                  <c:v>1.7914600000000001</c:v>
                </c:pt>
                <c:pt idx="3060">
                  <c:v>1.79217</c:v>
                </c:pt>
                <c:pt idx="3061">
                  <c:v>1.7927</c:v>
                </c:pt>
                <c:pt idx="3062">
                  <c:v>1.7937700000000001</c:v>
                </c:pt>
                <c:pt idx="3063">
                  <c:v>1.7939499999999999</c:v>
                </c:pt>
                <c:pt idx="3064">
                  <c:v>1.79501</c:v>
                </c:pt>
                <c:pt idx="3065">
                  <c:v>1.79555</c:v>
                </c:pt>
                <c:pt idx="3066">
                  <c:v>1.79626</c:v>
                </c:pt>
                <c:pt idx="3067">
                  <c:v>1.79697</c:v>
                </c:pt>
                <c:pt idx="3068">
                  <c:v>1.79732</c:v>
                </c:pt>
                <c:pt idx="3069">
                  <c:v>1.7976799999999999</c:v>
                </c:pt>
                <c:pt idx="3070">
                  <c:v>1.7983899999999999</c:v>
                </c:pt>
                <c:pt idx="3071">
                  <c:v>1.79945</c:v>
                </c:pt>
                <c:pt idx="3072">
                  <c:v>1.8007</c:v>
                </c:pt>
                <c:pt idx="3073">
                  <c:v>1.80141</c:v>
                </c:pt>
                <c:pt idx="3074">
                  <c:v>1.80176</c:v>
                </c:pt>
                <c:pt idx="3075">
                  <c:v>1.8028299999999999</c:v>
                </c:pt>
                <c:pt idx="3076">
                  <c:v>1.80318</c:v>
                </c:pt>
                <c:pt idx="3077">
                  <c:v>1.8040700000000001</c:v>
                </c:pt>
                <c:pt idx="3078">
                  <c:v>1.80514</c:v>
                </c:pt>
                <c:pt idx="3079">
                  <c:v>1.8063800000000001</c:v>
                </c:pt>
                <c:pt idx="3080">
                  <c:v>1.8065599999999999</c:v>
                </c:pt>
                <c:pt idx="3081">
                  <c:v>1.80762</c:v>
                </c:pt>
                <c:pt idx="3082">
                  <c:v>1.8086899999999999</c:v>
                </c:pt>
                <c:pt idx="3083">
                  <c:v>1.8092200000000001</c:v>
                </c:pt>
                <c:pt idx="3084">
                  <c:v>1.80993</c:v>
                </c:pt>
                <c:pt idx="3085">
                  <c:v>1.81064</c:v>
                </c:pt>
                <c:pt idx="3086">
                  <c:v>1.8109999999999999</c:v>
                </c:pt>
                <c:pt idx="3087">
                  <c:v>1.8115300000000001</c:v>
                </c:pt>
                <c:pt idx="3088">
                  <c:v>1.8122400000000001</c:v>
                </c:pt>
                <c:pt idx="3089">
                  <c:v>1.8126</c:v>
                </c:pt>
                <c:pt idx="3090">
                  <c:v>1.81331</c:v>
                </c:pt>
                <c:pt idx="3091">
                  <c:v>1.81437</c:v>
                </c:pt>
                <c:pt idx="3092">
                  <c:v>1.81562</c:v>
                </c:pt>
                <c:pt idx="3093">
                  <c:v>1.8159700000000001</c:v>
                </c:pt>
                <c:pt idx="3094">
                  <c:v>1.81633</c:v>
                </c:pt>
                <c:pt idx="3095">
                  <c:v>1.8166800000000001</c:v>
                </c:pt>
                <c:pt idx="3096">
                  <c:v>1.81793</c:v>
                </c:pt>
                <c:pt idx="3097">
                  <c:v>1.8182799999999999</c:v>
                </c:pt>
                <c:pt idx="3098">
                  <c:v>1.8189900000000001</c:v>
                </c:pt>
                <c:pt idx="3099">
                  <c:v>1.81935</c:v>
                </c:pt>
                <c:pt idx="3100">
                  <c:v>1.81952</c:v>
                </c:pt>
                <c:pt idx="3101">
                  <c:v>1.82023</c:v>
                </c:pt>
                <c:pt idx="3102">
                  <c:v>1.8205899999999999</c:v>
                </c:pt>
                <c:pt idx="3103">
                  <c:v>1.8212999999999999</c:v>
                </c:pt>
                <c:pt idx="3104">
                  <c:v>1.8216600000000001</c:v>
                </c:pt>
                <c:pt idx="3105">
                  <c:v>1.8220099999999999</c:v>
                </c:pt>
                <c:pt idx="3106">
                  <c:v>1.82237</c:v>
                </c:pt>
                <c:pt idx="3107">
                  <c:v>1.8234300000000001</c:v>
                </c:pt>
                <c:pt idx="3108">
                  <c:v>1.8245</c:v>
                </c:pt>
                <c:pt idx="3109">
                  <c:v>1.8253900000000001</c:v>
                </c:pt>
                <c:pt idx="3110">
                  <c:v>1.8257399999999999</c:v>
                </c:pt>
                <c:pt idx="3111">
                  <c:v>1.8261000000000001</c:v>
                </c:pt>
                <c:pt idx="3112">
                  <c:v>1.82681</c:v>
                </c:pt>
                <c:pt idx="3113">
                  <c:v>1.82752</c:v>
                </c:pt>
                <c:pt idx="3114">
                  <c:v>1.8278700000000001</c:v>
                </c:pt>
                <c:pt idx="3115">
                  <c:v>1.82894</c:v>
                </c:pt>
                <c:pt idx="3116">
                  <c:v>1.83</c:v>
                </c:pt>
                <c:pt idx="3117">
                  <c:v>1.83036</c:v>
                </c:pt>
                <c:pt idx="3118">
                  <c:v>1.83107</c:v>
                </c:pt>
                <c:pt idx="3119">
                  <c:v>1.83142</c:v>
                </c:pt>
                <c:pt idx="3120">
                  <c:v>1.8323100000000001</c:v>
                </c:pt>
                <c:pt idx="3121">
                  <c:v>1.83267</c:v>
                </c:pt>
                <c:pt idx="3122">
                  <c:v>1.83338</c:v>
                </c:pt>
                <c:pt idx="3123">
                  <c:v>1.8342700000000001</c:v>
                </c:pt>
                <c:pt idx="3124">
                  <c:v>1.8346199999999999</c:v>
                </c:pt>
                <c:pt idx="3125">
                  <c:v>1.8349800000000001</c:v>
                </c:pt>
                <c:pt idx="3126">
                  <c:v>1.83586</c:v>
                </c:pt>
                <c:pt idx="3127">
                  <c:v>1.83622</c:v>
                </c:pt>
                <c:pt idx="3128">
                  <c:v>1.83693</c:v>
                </c:pt>
                <c:pt idx="3129">
                  <c:v>1.8372900000000001</c:v>
                </c:pt>
                <c:pt idx="3130">
                  <c:v>1.8380000000000001</c:v>
                </c:pt>
                <c:pt idx="3131">
                  <c:v>1.8383499999999999</c:v>
                </c:pt>
                <c:pt idx="3132">
                  <c:v>1.83924</c:v>
                </c:pt>
                <c:pt idx="3133">
                  <c:v>1.83995</c:v>
                </c:pt>
                <c:pt idx="3134">
                  <c:v>1.8403099999999999</c:v>
                </c:pt>
                <c:pt idx="3135">
                  <c:v>1.8411900000000001</c:v>
                </c:pt>
                <c:pt idx="3136">
                  <c:v>1.84155</c:v>
                </c:pt>
                <c:pt idx="3137">
                  <c:v>1.8419000000000001</c:v>
                </c:pt>
                <c:pt idx="3138">
                  <c:v>1.8426100000000001</c:v>
                </c:pt>
                <c:pt idx="3139">
                  <c:v>1.84368</c:v>
                </c:pt>
                <c:pt idx="3140">
                  <c:v>1.8440399999999999</c:v>
                </c:pt>
                <c:pt idx="3141">
                  <c:v>1.8447499999999999</c:v>
                </c:pt>
                <c:pt idx="3142">
                  <c:v>1.8454600000000001</c:v>
                </c:pt>
                <c:pt idx="3143">
                  <c:v>1.84581</c:v>
                </c:pt>
                <c:pt idx="3144">
                  <c:v>1.8468800000000001</c:v>
                </c:pt>
                <c:pt idx="3145">
                  <c:v>1.8472299999999999</c:v>
                </c:pt>
                <c:pt idx="3146">
                  <c:v>1.8475900000000001</c:v>
                </c:pt>
                <c:pt idx="3147">
                  <c:v>1.8479399999999999</c:v>
                </c:pt>
                <c:pt idx="3148">
                  <c:v>1.84901</c:v>
                </c:pt>
                <c:pt idx="3149">
                  <c:v>1.8493599999999999</c:v>
                </c:pt>
                <c:pt idx="3150">
                  <c:v>1.85025</c:v>
                </c:pt>
                <c:pt idx="3151">
                  <c:v>1.8513200000000001</c:v>
                </c:pt>
                <c:pt idx="3152">
                  <c:v>1.8522099999999999</c:v>
                </c:pt>
                <c:pt idx="3153">
                  <c:v>1.85256</c:v>
                </c:pt>
                <c:pt idx="3154">
                  <c:v>1.8529199999999999</c:v>
                </c:pt>
                <c:pt idx="3155">
                  <c:v>1.8536300000000001</c:v>
                </c:pt>
                <c:pt idx="3156">
                  <c:v>1.85398</c:v>
                </c:pt>
                <c:pt idx="3157">
                  <c:v>1.8546899999999999</c:v>
                </c:pt>
                <c:pt idx="3158">
                  <c:v>1.85487</c:v>
                </c:pt>
                <c:pt idx="3159">
                  <c:v>1.8559399999999999</c:v>
                </c:pt>
                <c:pt idx="3160">
                  <c:v>1.8566499999999999</c:v>
                </c:pt>
                <c:pt idx="3161">
                  <c:v>1.857</c:v>
                </c:pt>
                <c:pt idx="3162">
                  <c:v>1.85771</c:v>
                </c:pt>
                <c:pt idx="3163">
                  <c:v>1.8582399999999999</c:v>
                </c:pt>
                <c:pt idx="3164">
                  <c:v>1.8586</c:v>
                </c:pt>
                <c:pt idx="3165">
                  <c:v>1.85931</c:v>
                </c:pt>
                <c:pt idx="3166">
                  <c:v>1.8605499999999999</c:v>
                </c:pt>
                <c:pt idx="3167">
                  <c:v>1.8616200000000001</c:v>
                </c:pt>
                <c:pt idx="3168">
                  <c:v>1.86233</c:v>
                </c:pt>
                <c:pt idx="3169">
                  <c:v>1.8626799999999999</c:v>
                </c:pt>
                <c:pt idx="3170">
                  <c:v>1.86375</c:v>
                </c:pt>
                <c:pt idx="3171">
                  <c:v>1.86446</c:v>
                </c:pt>
                <c:pt idx="3172">
                  <c:v>1.8648199999999999</c:v>
                </c:pt>
                <c:pt idx="3173">
                  <c:v>1.8660600000000001</c:v>
                </c:pt>
                <c:pt idx="3174">
                  <c:v>1.86677</c:v>
                </c:pt>
                <c:pt idx="3175">
                  <c:v>1.86713</c:v>
                </c:pt>
                <c:pt idx="3176">
                  <c:v>1.8680099999999999</c:v>
                </c:pt>
                <c:pt idx="3177">
                  <c:v>1.8683700000000001</c:v>
                </c:pt>
                <c:pt idx="3178">
                  <c:v>1.86961</c:v>
                </c:pt>
                <c:pt idx="3179">
                  <c:v>1.8699699999999999</c:v>
                </c:pt>
                <c:pt idx="3180">
                  <c:v>1.8706799999999999</c:v>
                </c:pt>
                <c:pt idx="3181">
                  <c:v>1.87086</c:v>
                </c:pt>
                <c:pt idx="3182">
                  <c:v>1.87121</c:v>
                </c:pt>
                <c:pt idx="3183">
                  <c:v>1.87157</c:v>
                </c:pt>
                <c:pt idx="3184">
                  <c:v>1.87192</c:v>
                </c:pt>
                <c:pt idx="3185">
                  <c:v>1.8729899999999999</c:v>
                </c:pt>
                <c:pt idx="3186">
                  <c:v>1.87334</c:v>
                </c:pt>
                <c:pt idx="3187">
                  <c:v>1.8736999999999999</c:v>
                </c:pt>
                <c:pt idx="3188">
                  <c:v>1.87405</c:v>
                </c:pt>
                <c:pt idx="3189">
                  <c:v>1.87459</c:v>
                </c:pt>
                <c:pt idx="3190">
                  <c:v>1.8753</c:v>
                </c:pt>
                <c:pt idx="3191">
                  <c:v>1.8765400000000001</c:v>
                </c:pt>
                <c:pt idx="3192">
                  <c:v>1.8772500000000001</c:v>
                </c:pt>
                <c:pt idx="3193">
                  <c:v>1.8775999999999999</c:v>
                </c:pt>
                <c:pt idx="3194">
                  <c:v>1.8786700000000001</c:v>
                </c:pt>
                <c:pt idx="3195">
                  <c:v>1.87903</c:v>
                </c:pt>
                <c:pt idx="3196">
                  <c:v>1.87991</c:v>
                </c:pt>
                <c:pt idx="3197">
                  <c:v>1.8809800000000001</c:v>
                </c:pt>
                <c:pt idx="3198">
                  <c:v>1.88205</c:v>
                </c:pt>
                <c:pt idx="3199">
                  <c:v>1.8824000000000001</c:v>
                </c:pt>
                <c:pt idx="3200">
                  <c:v>1.88276</c:v>
                </c:pt>
                <c:pt idx="3201">
                  <c:v>1.8831100000000001</c:v>
                </c:pt>
                <c:pt idx="3202">
                  <c:v>1.88418</c:v>
                </c:pt>
                <c:pt idx="3203">
                  <c:v>1.88453</c:v>
                </c:pt>
                <c:pt idx="3204">
                  <c:v>1.88524</c:v>
                </c:pt>
                <c:pt idx="3205">
                  <c:v>1.88595</c:v>
                </c:pt>
                <c:pt idx="3206">
                  <c:v>1.8863099999999999</c:v>
                </c:pt>
                <c:pt idx="3207">
                  <c:v>1.88666</c:v>
                </c:pt>
                <c:pt idx="3208">
                  <c:v>1.88737</c:v>
                </c:pt>
                <c:pt idx="3209">
                  <c:v>1.88826</c:v>
                </c:pt>
                <c:pt idx="3210">
                  <c:v>1.88862</c:v>
                </c:pt>
                <c:pt idx="3211">
                  <c:v>1.88933</c:v>
                </c:pt>
                <c:pt idx="3212">
                  <c:v>1.88968</c:v>
                </c:pt>
                <c:pt idx="3213">
                  <c:v>1.8900399999999999</c:v>
                </c:pt>
                <c:pt idx="3214">
                  <c:v>1.89093</c:v>
                </c:pt>
                <c:pt idx="3215">
                  <c:v>1.8912800000000001</c:v>
                </c:pt>
                <c:pt idx="3216">
                  <c:v>1.8919900000000001</c:v>
                </c:pt>
                <c:pt idx="3217">
                  <c:v>1.89235</c:v>
                </c:pt>
                <c:pt idx="3218">
                  <c:v>1.89306</c:v>
                </c:pt>
                <c:pt idx="3219">
                  <c:v>1.8935900000000001</c:v>
                </c:pt>
                <c:pt idx="3220">
                  <c:v>1.89395</c:v>
                </c:pt>
                <c:pt idx="3221">
                  <c:v>1.8943000000000001</c:v>
                </c:pt>
                <c:pt idx="3222">
                  <c:v>1.89554</c:v>
                </c:pt>
                <c:pt idx="3223">
                  <c:v>1.8958999999999999</c:v>
                </c:pt>
                <c:pt idx="3224">
                  <c:v>1.8966099999999999</c:v>
                </c:pt>
                <c:pt idx="3225">
                  <c:v>1.89768</c:v>
                </c:pt>
                <c:pt idx="3226">
                  <c:v>1.8980300000000001</c:v>
                </c:pt>
                <c:pt idx="3227">
                  <c:v>1.89856</c:v>
                </c:pt>
                <c:pt idx="3228">
                  <c:v>1.8989199999999999</c:v>
                </c:pt>
                <c:pt idx="3229">
                  <c:v>1.89927</c:v>
                </c:pt>
                <c:pt idx="3230">
                  <c:v>1.89998</c:v>
                </c:pt>
                <c:pt idx="3231">
                  <c:v>1.90123</c:v>
                </c:pt>
                <c:pt idx="3232">
                  <c:v>1.90158</c:v>
                </c:pt>
                <c:pt idx="3233">
                  <c:v>1.90229</c:v>
                </c:pt>
                <c:pt idx="3234">
                  <c:v>1.903</c:v>
                </c:pt>
                <c:pt idx="3235">
                  <c:v>1.9033599999999999</c:v>
                </c:pt>
                <c:pt idx="3236">
                  <c:v>1.90371</c:v>
                </c:pt>
                <c:pt idx="3237">
                  <c:v>1.90442</c:v>
                </c:pt>
                <c:pt idx="3238">
                  <c:v>1.9051400000000001</c:v>
                </c:pt>
                <c:pt idx="3239">
                  <c:v>1.9054899999999999</c:v>
                </c:pt>
                <c:pt idx="3240">
                  <c:v>1.90673</c:v>
                </c:pt>
                <c:pt idx="3241">
                  <c:v>1.90744</c:v>
                </c:pt>
                <c:pt idx="3242">
                  <c:v>1.9077999999999999</c:v>
                </c:pt>
                <c:pt idx="3243">
                  <c:v>1.90815</c:v>
                </c:pt>
                <c:pt idx="3244">
                  <c:v>1.90869</c:v>
                </c:pt>
                <c:pt idx="3245">
                  <c:v>1.9090400000000001</c:v>
                </c:pt>
                <c:pt idx="3246">
                  <c:v>1.9099299999999999</c:v>
                </c:pt>
                <c:pt idx="3247">
                  <c:v>1.91029</c:v>
                </c:pt>
                <c:pt idx="3248">
                  <c:v>1.9106399999999999</c:v>
                </c:pt>
                <c:pt idx="3249">
                  <c:v>1.91153</c:v>
                </c:pt>
                <c:pt idx="3250">
                  <c:v>1.9122399999999999</c:v>
                </c:pt>
                <c:pt idx="3251">
                  <c:v>1.91259</c:v>
                </c:pt>
                <c:pt idx="3252">
                  <c:v>1.9133100000000001</c:v>
                </c:pt>
                <c:pt idx="3253">
                  <c:v>1.9136599999999999</c:v>
                </c:pt>
                <c:pt idx="3254">
                  <c:v>1.9141900000000001</c:v>
                </c:pt>
                <c:pt idx="3255">
                  <c:v>1.91473</c:v>
                </c:pt>
                <c:pt idx="3256">
                  <c:v>1.91526</c:v>
                </c:pt>
                <c:pt idx="3257">
                  <c:v>1.91597</c:v>
                </c:pt>
                <c:pt idx="3258">
                  <c:v>1.9172100000000001</c:v>
                </c:pt>
                <c:pt idx="3259">
                  <c:v>1.9179200000000001</c:v>
                </c:pt>
                <c:pt idx="3260">
                  <c:v>1.91828</c:v>
                </c:pt>
                <c:pt idx="3261">
                  <c:v>1.9186300000000001</c:v>
                </c:pt>
                <c:pt idx="3262">
                  <c:v>1.91934</c:v>
                </c:pt>
                <c:pt idx="3263">
                  <c:v>1.9195199999999999</c:v>
                </c:pt>
                <c:pt idx="3264">
                  <c:v>1.92059</c:v>
                </c:pt>
                <c:pt idx="3265">
                  <c:v>1.9218299999999999</c:v>
                </c:pt>
                <c:pt idx="3266">
                  <c:v>1.92201</c:v>
                </c:pt>
                <c:pt idx="3267">
                  <c:v>1.9230700000000001</c:v>
                </c:pt>
                <c:pt idx="3268">
                  <c:v>1.92343</c:v>
                </c:pt>
                <c:pt idx="3269">
                  <c:v>1.92378</c:v>
                </c:pt>
                <c:pt idx="3270">
                  <c:v>1.92414</c:v>
                </c:pt>
                <c:pt idx="3271">
                  <c:v>1.9253800000000001</c:v>
                </c:pt>
                <c:pt idx="3272">
                  <c:v>1.92645</c:v>
                </c:pt>
                <c:pt idx="3273">
                  <c:v>1.9275100000000001</c:v>
                </c:pt>
                <c:pt idx="3274">
                  <c:v>1.92805</c:v>
                </c:pt>
                <c:pt idx="3275">
                  <c:v>1.92876</c:v>
                </c:pt>
                <c:pt idx="3276">
                  <c:v>1.9289400000000001</c:v>
                </c:pt>
                <c:pt idx="3277">
                  <c:v>1.9296500000000001</c:v>
                </c:pt>
                <c:pt idx="3278">
                  <c:v>1.93</c:v>
                </c:pt>
                <c:pt idx="3279">
                  <c:v>1.9305300000000001</c:v>
                </c:pt>
                <c:pt idx="3280">
                  <c:v>1.9310700000000001</c:v>
                </c:pt>
                <c:pt idx="3281">
                  <c:v>1.9316</c:v>
                </c:pt>
                <c:pt idx="3282">
                  <c:v>1.93231</c:v>
                </c:pt>
                <c:pt idx="3283">
                  <c:v>1.9326700000000001</c:v>
                </c:pt>
                <c:pt idx="3284">
                  <c:v>1.9335500000000001</c:v>
                </c:pt>
                <c:pt idx="3285">
                  <c:v>1.93391</c:v>
                </c:pt>
                <c:pt idx="3286">
                  <c:v>1.9342600000000001</c:v>
                </c:pt>
                <c:pt idx="3287">
                  <c:v>1.93462</c:v>
                </c:pt>
                <c:pt idx="3288">
                  <c:v>1.9356899999999999</c:v>
                </c:pt>
                <c:pt idx="3289">
                  <c:v>1.9363999999999999</c:v>
                </c:pt>
                <c:pt idx="3290">
                  <c:v>1.9365699999999999</c:v>
                </c:pt>
                <c:pt idx="3291">
                  <c:v>1.93693</c:v>
                </c:pt>
                <c:pt idx="3292">
                  <c:v>1.9379900000000001</c:v>
                </c:pt>
                <c:pt idx="3293">
                  <c:v>1.93835</c:v>
                </c:pt>
                <c:pt idx="3294">
                  <c:v>1.9392400000000001</c:v>
                </c:pt>
                <c:pt idx="3295">
                  <c:v>1.9395899999999999</c:v>
                </c:pt>
                <c:pt idx="3296">
                  <c:v>1.9399500000000001</c:v>
                </c:pt>
                <c:pt idx="3297">
                  <c:v>1.9402999999999999</c:v>
                </c:pt>
                <c:pt idx="3298">
                  <c:v>1.94137</c:v>
                </c:pt>
                <c:pt idx="3299">
                  <c:v>1.94208</c:v>
                </c:pt>
                <c:pt idx="3300">
                  <c:v>1.9424300000000001</c:v>
                </c:pt>
                <c:pt idx="3301">
                  <c:v>1.94279</c:v>
                </c:pt>
                <c:pt idx="3302">
                  <c:v>1.9435</c:v>
                </c:pt>
                <c:pt idx="3303">
                  <c:v>1.9440299999999999</c:v>
                </c:pt>
                <c:pt idx="3304">
                  <c:v>1.9447399999999999</c:v>
                </c:pt>
                <c:pt idx="3305">
                  <c:v>1.9451000000000001</c:v>
                </c:pt>
                <c:pt idx="3306">
                  <c:v>1.94581</c:v>
                </c:pt>
                <c:pt idx="3307">
                  <c:v>1.9467000000000001</c:v>
                </c:pt>
                <c:pt idx="3308">
                  <c:v>1.9470499999999999</c:v>
                </c:pt>
                <c:pt idx="3309">
                  <c:v>1.9477599999999999</c:v>
                </c:pt>
                <c:pt idx="3310">
                  <c:v>1.9481200000000001</c:v>
                </c:pt>
                <c:pt idx="3311">
                  <c:v>1.94936</c:v>
                </c:pt>
                <c:pt idx="3312">
                  <c:v>1.95025</c:v>
                </c:pt>
                <c:pt idx="3313">
                  <c:v>1.9505999999999999</c:v>
                </c:pt>
                <c:pt idx="3314">
                  <c:v>1.9513199999999999</c:v>
                </c:pt>
                <c:pt idx="3315">
                  <c:v>1.95167</c:v>
                </c:pt>
                <c:pt idx="3316">
                  <c:v>1.9529099999999999</c:v>
                </c:pt>
                <c:pt idx="3317">
                  <c:v>1.9532700000000001</c:v>
                </c:pt>
                <c:pt idx="3318">
                  <c:v>1.9539800000000001</c:v>
                </c:pt>
                <c:pt idx="3319">
                  <c:v>1.9548700000000001</c:v>
                </c:pt>
                <c:pt idx="3320">
                  <c:v>1.95522</c:v>
                </c:pt>
                <c:pt idx="3321">
                  <c:v>1.9555800000000001</c:v>
                </c:pt>
                <c:pt idx="3322">
                  <c:v>1.9562900000000001</c:v>
                </c:pt>
                <c:pt idx="3323">
                  <c:v>1.9566399999999999</c:v>
                </c:pt>
                <c:pt idx="3324">
                  <c:v>1.95753</c:v>
                </c:pt>
                <c:pt idx="3325">
                  <c:v>1.95824</c:v>
                </c:pt>
                <c:pt idx="3326">
                  <c:v>1.9585999999999999</c:v>
                </c:pt>
                <c:pt idx="3327">
                  <c:v>1.95895</c:v>
                </c:pt>
                <c:pt idx="3328">
                  <c:v>1.95966</c:v>
                </c:pt>
                <c:pt idx="3329">
                  <c:v>1.9600200000000001</c:v>
                </c:pt>
                <c:pt idx="3330">
                  <c:v>1.9607300000000001</c:v>
                </c:pt>
                <c:pt idx="3331">
                  <c:v>1.96126</c:v>
                </c:pt>
                <c:pt idx="3332">
                  <c:v>1.96197</c:v>
                </c:pt>
                <c:pt idx="3333">
                  <c:v>1.9623299999999999</c:v>
                </c:pt>
                <c:pt idx="3334">
                  <c:v>1.96339</c:v>
                </c:pt>
                <c:pt idx="3335">
                  <c:v>1.9641</c:v>
                </c:pt>
                <c:pt idx="3336">
                  <c:v>1.96428</c:v>
                </c:pt>
                <c:pt idx="3337">
                  <c:v>1.9648099999999999</c:v>
                </c:pt>
                <c:pt idx="3338">
                  <c:v>1.9660599999999999</c:v>
                </c:pt>
                <c:pt idx="3339">
                  <c:v>1.96641</c:v>
                </c:pt>
                <c:pt idx="3340">
                  <c:v>1.96712</c:v>
                </c:pt>
                <c:pt idx="3341">
                  <c:v>1.96801</c:v>
                </c:pt>
                <c:pt idx="3342">
                  <c:v>1.96837</c:v>
                </c:pt>
                <c:pt idx="3343">
                  <c:v>1.9690799999999999</c:v>
                </c:pt>
                <c:pt idx="3344">
                  <c:v>1.96943</c:v>
                </c:pt>
                <c:pt idx="3345">
                  <c:v>1.9697899999999999</c:v>
                </c:pt>
                <c:pt idx="3346">
                  <c:v>1.97068</c:v>
                </c:pt>
                <c:pt idx="3347">
                  <c:v>1.97156</c:v>
                </c:pt>
                <c:pt idx="3348">
                  <c:v>1.9719199999999999</c:v>
                </c:pt>
                <c:pt idx="3349">
                  <c:v>1.9726300000000001</c:v>
                </c:pt>
                <c:pt idx="3350">
                  <c:v>1.97298</c:v>
                </c:pt>
                <c:pt idx="3351">
                  <c:v>1.9733400000000001</c:v>
                </c:pt>
                <c:pt idx="3352">
                  <c:v>1.9742299999999999</c:v>
                </c:pt>
                <c:pt idx="3353">
                  <c:v>1.9749399999999999</c:v>
                </c:pt>
                <c:pt idx="3354">
                  <c:v>1.97529</c:v>
                </c:pt>
                <c:pt idx="3355">
                  <c:v>1.9756499999999999</c:v>
                </c:pt>
                <c:pt idx="3356">
                  <c:v>1.9763599999999999</c:v>
                </c:pt>
                <c:pt idx="3357">
                  <c:v>1.97725</c:v>
                </c:pt>
                <c:pt idx="3358">
                  <c:v>1.9776</c:v>
                </c:pt>
                <c:pt idx="3359">
                  <c:v>1.97831</c:v>
                </c:pt>
                <c:pt idx="3360">
                  <c:v>1.9786699999999999</c:v>
                </c:pt>
                <c:pt idx="3361">
                  <c:v>1.97902</c:v>
                </c:pt>
                <c:pt idx="3362">
                  <c:v>1.97973</c:v>
                </c:pt>
                <c:pt idx="3363">
                  <c:v>1.98027</c:v>
                </c:pt>
                <c:pt idx="3364">
                  <c:v>1.98098</c:v>
                </c:pt>
                <c:pt idx="3365">
                  <c:v>1.98204</c:v>
                </c:pt>
                <c:pt idx="3366">
                  <c:v>1.98275</c:v>
                </c:pt>
                <c:pt idx="3367">
                  <c:v>1.9831099999999999</c:v>
                </c:pt>
                <c:pt idx="3368">
                  <c:v>1.98346</c:v>
                </c:pt>
                <c:pt idx="3369">
                  <c:v>1.98417</c:v>
                </c:pt>
                <c:pt idx="3370">
                  <c:v>1.98471</c:v>
                </c:pt>
                <c:pt idx="3371">
                  <c:v>1.98506</c:v>
                </c:pt>
                <c:pt idx="3372">
                  <c:v>1.9852399999999999</c:v>
                </c:pt>
                <c:pt idx="3373">
                  <c:v>1.98648</c:v>
                </c:pt>
                <c:pt idx="3374">
                  <c:v>1.98773</c:v>
                </c:pt>
                <c:pt idx="3375">
                  <c:v>1.98844</c:v>
                </c:pt>
                <c:pt idx="3376">
                  <c:v>1.9887900000000001</c:v>
                </c:pt>
                <c:pt idx="3377">
                  <c:v>1.99004</c:v>
                </c:pt>
                <c:pt idx="3378">
                  <c:v>1.9903900000000001</c:v>
                </c:pt>
                <c:pt idx="3379">
                  <c:v>1.9911000000000001</c:v>
                </c:pt>
                <c:pt idx="3380">
                  <c:v>1.9912799999999999</c:v>
                </c:pt>
                <c:pt idx="3381">
                  <c:v>1.9919899999999999</c:v>
                </c:pt>
                <c:pt idx="3382">
                  <c:v>1.99234</c:v>
                </c:pt>
                <c:pt idx="3383">
                  <c:v>1.99359</c:v>
                </c:pt>
                <c:pt idx="3384">
                  <c:v>1.99394</c:v>
                </c:pt>
                <c:pt idx="3385">
                  <c:v>1.9943</c:v>
                </c:pt>
                <c:pt idx="3386">
                  <c:v>1.99465</c:v>
                </c:pt>
                <c:pt idx="3387">
                  <c:v>1.99536</c:v>
                </c:pt>
                <c:pt idx="3388">
                  <c:v>1.9955400000000001</c:v>
                </c:pt>
                <c:pt idx="3389">
                  <c:v>1.99607</c:v>
                </c:pt>
                <c:pt idx="3390">
                  <c:v>1.9969600000000001</c:v>
                </c:pt>
                <c:pt idx="3391">
                  <c:v>1.99732</c:v>
                </c:pt>
                <c:pt idx="3392">
                  <c:v>1.9976700000000001</c:v>
                </c:pt>
                <c:pt idx="3393">
                  <c:v>1.9985599999999999</c:v>
                </c:pt>
                <c:pt idx="3394">
                  <c:v>1.9992700000000001</c:v>
                </c:pt>
                <c:pt idx="3395">
                  <c:v>1.99963</c:v>
                </c:pt>
                <c:pt idx="3396">
                  <c:v>2.00034</c:v>
                </c:pt>
                <c:pt idx="3397">
                  <c:v>2.0010500000000002</c:v>
                </c:pt>
                <c:pt idx="3398">
                  <c:v>2.0012300000000001</c:v>
                </c:pt>
                <c:pt idx="3399">
                  <c:v>2.0015800000000001</c:v>
                </c:pt>
                <c:pt idx="3400">
                  <c:v>2.0022899999999999</c:v>
                </c:pt>
                <c:pt idx="3401">
                  <c:v>2.0030000000000001</c:v>
                </c:pt>
                <c:pt idx="3402">
                  <c:v>2.0033599999999998</c:v>
                </c:pt>
                <c:pt idx="3403">
                  <c:v>2.0044200000000001</c:v>
                </c:pt>
                <c:pt idx="3404">
                  <c:v>2.0051299999999999</c:v>
                </c:pt>
                <c:pt idx="3405">
                  <c:v>2.00549</c:v>
                </c:pt>
                <c:pt idx="3406">
                  <c:v>2.0067300000000001</c:v>
                </c:pt>
                <c:pt idx="3407">
                  <c:v>2.0074399999999999</c:v>
                </c:pt>
                <c:pt idx="3408">
                  <c:v>2.0078</c:v>
                </c:pt>
                <c:pt idx="3409">
                  <c:v>2.0086900000000001</c:v>
                </c:pt>
                <c:pt idx="3410">
                  <c:v>2.0088599999999999</c:v>
                </c:pt>
                <c:pt idx="3411">
                  <c:v>2.0095700000000001</c:v>
                </c:pt>
                <c:pt idx="3412">
                  <c:v>2.0099300000000002</c:v>
                </c:pt>
                <c:pt idx="3413">
                  <c:v>2.01064</c:v>
                </c:pt>
                <c:pt idx="3414">
                  <c:v>2.0109900000000001</c:v>
                </c:pt>
                <c:pt idx="3415">
                  <c:v>2.01153</c:v>
                </c:pt>
                <c:pt idx="3416">
                  <c:v>2.0122399999999998</c:v>
                </c:pt>
                <c:pt idx="3417">
                  <c:v>2.0125899999999999</c:v>
                </c:pt>
                <c:pt idx="3418">
                  <c:v>2.0133000000000001</c:v>
                </c:pt>
                <c:pt idx="3419">
                  <c:v>2.0141900000000001</c:v>
                </c:pt>
                <c:pt idx="3420">
                  <c:v>2.0145499999999998</c:v>
                </c:pt>
                <c:pt idx="3421">
                  <c:v>2.0152600000000001</c:v>
                </c:pt>
                <c:pt idx="3422">
                  <c:v>2.0156100000000001</c:v>
                </c:pt>
                <c:pt idx="3423">
                  <c:v>2.0159699999999998</c:v>
                </c:pt>
                <c:pt idx="3424">
                  <c:v>2.01668</c:v>
                </c:pt>
                <c:pt idx="3425">
                  <c:v>2.0179200000000002</c:v>
                </c:pt>
                <c:pt idx="3426">
                  <c:v>2.0189900000000001</c:v>
                </c:pt>
                <c:pt idx="3427">
                  <c:v>2.01952</c:v>
                </c:pt>
                <c:pt idx="3428">
                  <c:v>2.0198800000000001</c:v>
                </c:pt>
                <c:pt idx="3429">
                  <c:v>2.0202300000000002</c:v>
                </c:pt>
                <c:pt idx="3430">
                  <c:v>2.02094</c:v>
                </c:pt>
                <c:pt idx="3431">
                  <c:v>2.0213000000000001</c:v>
                </c:pt>
                <c:pt idx="3432">
                  <c:v>2.02183</c:v>
                </c:pt>
                <c:pt idx="3433">
                  <c:v>2.0220099999999999</c:v>
                </c:pt>
                <c:pt idx="3434">
                  <c:v>2.0223599999999999</c:v>
                </c:pt>
                <c:pt idx="3435">
                  <c:v>2.0234299999999998</c:v>
                </c:pt>
                <c:pt idx="3436">
                  <c:v>2.0237799999999999</c:v>
                </c:pt>
                <c:pt idx="3437">
                  <c:v>2.0244900000000001</c:v>
                </c:pt>
                <c:pt idx="3438">
                  <c:v>2.02467</c:v>
                </c:pt>
                <c:pt idx="3439">
                  <c:v>2.0253800000000002</c:v>
                </c:pt>
                <c:pt idx="3440">
                  <c:v>2.0257399999999999</c:v>
                </c:pt>
                <c:pt idx="3441">
                  <c:v>2.0260899999999999</c:v>
                </c:pt>
                <c:pt idx="3442">
                  <c:v>2.0268000000000002</c:v>
                </c:pt>
                <c:pt idx="3443">
                  <c:v>2.0275099999999999</c:v>
                </c:pt>
                <c:pt idx="3444">
                  <c:v>2.0278700000000001</c:v>
                </c:pt>
                <c:pt idx="3445">
                  <c:v>2.0291100000000002</c:v>
                </c:pt>
                <c:pt idx="3446">
                  <c:v>2.0294699999999999</c:v>
                </c:pt>
                <c:pt idx="3447">
                  <c:v>2.0301800000000001</c:v>
                </c:pt>
                <c:pt idx="3448">
                  <c:v>2.0303499999999999</c:v>
                </c:pt>
                <c:pt idx="3449">
                  <c:v>2.0308899999999999</c:v>
                </c:pt>
                <c:pt idx="3450">
                  <c:v>2.0312399999999999</c:v>
                </c:pt>
                <c:pt idx="3451">
                  <c:v>2.0316000000000001</c:v>
                </c:pt>
                <c:pt idx="3452">
                  <c:v>2.0323099999999998</c:v>
                </c:pt>
                <c:pt idx="3453">
                  <c:v>2.0326599999999999</c:v>
                </c:pt>
                <c:pt idx="3454">
                  <c:v>2.0337299999999998</c:v>
                </c:pt>
                <c:pt idx="3455">
                  <c:v>2.03444</c:v>
                </c:pt>
                <c:pt idx="3456">
                  <c:v>2.0346199999999999</c:v>
                </c:pt>
                <c:pt idx="3457">
                  <c:v>2.0349699999999999</c:v>
                </c:pt>
                <c:pt idx="3458">
                  <c:v>2.03586</c:v>
                </c:pt>
                <c:pt idx="3459">
                  <c:v>2.0363899999999999</c:v>
                </c:pt>
                <c:pt idx="3460">
                  <c:v>2.03728</c:v>
                </c:pt>
                <c:pt idx="3461">
                  <c:v>2.0376400000000001</c:v>
                </c:pt>
                <c:pt idx="3462">
                  <c:v>2.0383499999999999</c:v>
                </c:pt>
                <c:pt idx="3463">
                  <c:v>2.0387</c:v>
                </c:pt>
                <c:pt idx="3464">
                  <c:v>2.03959</c:v>
                </c:pt>
                <c:pt idx="3465">
                  <c:v>2.0399500000000002</c:v>
                </c:pt>
                <c:pt idx="3466">
                  <c:v>2.0402999999999998</c:v>
                </c:pt>
                <c:pt idx="3467">
                  <c:v>2.04101</c:v>
                </c:pt>
                <c:pt idx="3468">
                  <c:v>2.0415399999999999</c:v>
                </c:pt>
                <c:pt idx="3469">
                  <c:v>2.0419</c:v>
                </c:pt>
                <c:pt idx="3470">
                  <c:v>2.0422500000000001</c:v>
                </c:pt>
                <c:pt idx="3471">
                  <c:v>2.04297</c:v>
                </c:pt>
                <c:pt idx="3472">
                  <c:v>2.04332</c:v>
                </c:pt>
                <c:pt idx="3473">
                  <c:v>2.0440299999999998</c:v>
                </c:pt>
                <c:pt idx="3474">
                  <c:v>2.0443899999999999</c:v>
                </c:pt>
                <c:pt idx="3475">
                  <c:v>2.0454500000000002</c:v>
                </c:pt>
                <c:pt idx="3476">
                  <c:v>2.0458099999999999</c:v>
                </c:pt>
                <c:pt idx="3477">
                  <c:v>2.0465200000000001</c:v>
                </c:pt>
                <c:pt idx="3478">
                  <c:v>2.0472299999999999</c:v>
                </c:pt>
                <c:pt idx="3479">
                  <c:v>2.0477599999999998</c:v>
                </c:pt>
                <c:pt idx="3480">
                  <c:v>2.0481199999999999</c:v>
                </c:pt>
                <c:pt idx="3481">
                  <c:v>2.0488300000000002</c:v>
                </c:pt>
                <c:pt idx="3482">
                  <c:v>2.0493600000000001</c:v>
                </c:pt>
                <c:pt idx="3483">
                  <c:v>2.0500699999999998</c:v>
                </c:pt>
                <c:pt idx="3484">
                  <c:v>2.0511400000000002</c:v>
                </c:pt>
                <c:pt idx="3485">
                  <c:v>2.0514899999999998</c:v>
                </c:pt>
                <c:pt idx="3486">
                  <c:v>2.0522</c:v>
                </c:pt>
                <c:pt idx="3487">
                  <c:v>2.0525600000000002</c:v>
                </c:pt>
                <c:pt idx="3488">
                  <c:v>2.0529099999999998</c:v>
                </c:pt>
                <c:pt idx="3489">
                  <c:v>2.0532699999999999</c:v>
                </c:pt>
                <c:pt idx="3490">
                  <c:v>2.05362</c:v>
                </c:pt>
                <c:pt idx="3491">
                  <c:v>2.0543300000000002</c:v>
                </c:pt>
                <c:pt idx="3492">
                  <c:v>2.05504</c:v>
                </c:pt>
                <c:pt idx="3493">
                  <c:v>2.0554000000000001</c:v>
                </c:pt>
                <c:pt idx="3494">
                  <c:v>2.05558</c:v>
                </c:pt>
                <c:pt idx="3495">
                  <c:v>2.0562900000000002</c:v>
                </c:pt>
                <c:pt idx="3496">
                  <c:v>2.0566399999999998</c:v>
                </c:pt>
                <c:pt idx="3497">
                  <c:v>2.0575299999999999</c:v>
                </c:pt>
                <c:pt idx="3498">
                  <c:v>2.0578799999999999</c:v>
                </c:pt>
                <c:pt idx="3499">
                  <c:v>2.0586000000000002</c:v>
                </c:pt>
                <c:pt idx="3500">
                  <c:v>2.0589499999999998</c:v>
                </c:pt>
                <c:pt idx="3501">
                  <c:v>2.06019</c:v>
                </c:pt>
                <c:pt idx="3502">
                  <c:v>2.0605500000000001</c:v>
                </c:pt>
                <c:pt idx="3503">
                  <c:v>2.0612599999999999</c:v>
                </c:pt>
                <c:pt idx="3504">
                  <c:v>2.0616099999999999</c:v>
                </c:pt>
                <c:pt idx="3505">
                  <c:v>2.0623300000000002</c:v>
                </c:pt>
                <c:pt idx="3506">
                  <c:v>2.06304</c:v>
                </c:pt>
                <c:pt idx="3507">
                  <c:v>2.0633900000000001</c:v>
                </c:pt>
                <c:pt idx="3508">
                  <c:v>2.0637500000000002</c:v>
                </c:pt>
                <c:pt idx="3509">
                  <c:v>2.06446</c:v>
                </c:pt>
                <c:pt idx="3510">
                  <c:v>2.0657000000000001</c:v>
                </c:pt>
                <c:pt idx="3511">
                  <c:v>2.0658799999999999</c:v>
                </c:pt>
                <c:pt idx="3512">
                  <c:v>2.06677</c:v>
                </c:pt>
                <c:pt idx="3513">
                  <c:v>2.0671200000000001</c:v>
                </c:pt>
                <c:pt idx="3514">
                  <c:v>2.0678299999999998</c:v>
                </c:pt>
                <c:pt idx="3515">
                  <c:v>2.0680100000000001</c:v>
                </c:pt>
                <c:pt idx="3516">
                  <c:v>2.06907</c:v>
                </c:pt>
                <c:pt idx="3517">
                  <c:v>2.0697899999999998</c:v>
                </c:pt>
                <c:pt idx="3518">
                  <c:v>2.0701399999999999</c:v>
                </c:pt>
                <c:pt idx="3519">
                  <c:v>2.0710299999999999</c:v>
                </c:pt>
                <c:pt idx="3520">
                  <c:v>2.07138</c:v>
                </c:pt>
                <c:pt idx="3521">
                  <c:v>2.0715599999999998</c:v>
                </c:pt>
                <c:pt idx="3522">
                  <c:v>2.07192</c:v>
                </c:pt>
                <c:pt idx="3523">
                  <c:v>2.0726300000000002</c:v>
                </c:pt>
                <c:pt idx="3524">
                  <c:v>2.07334</c:v>
                </c:pt>
                <c:pt idx="3525">
                  <c:v>2.07369</c:v>
                </c:pt>
                <c:pt idx="3526">
                  <c:v>2.0745800000000001</c:v>
                </c:pt>
                <c:pt idx="3527">
                  <c:v>2.0749399999999998</c:v>
                </c:pt>
                <c:pt idx="3528">
                  <c:v>2.0752899999999999</c:v>
                </c:pt>
                <c:pt idx="3529">
                  <c:v>2.0760000000000001</c:v>
                </c:pt>
                <c:pt idx="3530">
                  <c:v>2.07707</c:v>
                </c:pt>
                <c:pt idx="3531">
                  <c:v>2.07742</c:v>
                </c:pt>
                <c:pt idx="3532">
                  <c:v>2.0783100000000001</c:v>
                </c:pt>
                <c:pt idx="3533">
                  <c:v>2.0790199999999999</c:v>
                </c:pt>
                <c:pt idx="3534">
                  <c:v>2.07938</c:v>
                </c:pt>
                <c:pt idx="3535">
                  <c:v>2.0795499999999998</c:v>
                </c:pt>
                <c:pt idx="3536">
                  <c:v>2.08026</c:v>
                </c:pt>
                <c:pt idx="3537">
                  <c:v>2.0806200000000001</c:v>
                </c:pt>
                <c:pt idx="3538">
                  <c:v>2.0809799999999998</c:v>
                </c:pt>
                <c:pt idx="3539">
                  <c:v>2.0813299999999999</c:v>
                </c:pt>
                <c:pt idx="3540">
                  <c:v>2.08169</c:v>
                </c:pt>
                <c:pt idx="3541">
                  <c:v>2.08257</c:v>
                </c:pt>
                <c:pt idx="3542">
                  <c:v>2.0829300000000002</c:v>
                </c:pt>
                <c:pt idx="3543">
                  <c:v>2.0832799999999998</c:v>
                </c:pt>
                <c:pt idx="3544">
                  <c:v>2.08399</c:v>
                </c:pt>
                <c:pt idx="3545">
                  <c:v>2.0841699999999999</c:v>
                </c:pt>
                <c:pt idx="3546">
                  <c:v>2.08453</c:v>
                </c:pt>
                <c:pt idx="3547">
                  <c:v>2.0852400000000002</c:v>
                </c:pt>
                <c:pt idx="3548">
                  <c:v>2.0855899999999998</c:v>
                </c:pt>
                <c:pt idx="3549">
                  <c:v>2.0863</c:v>
                </c:pt>
                <c:pt idx="3550">
                  <c:v>2.0873699999999999</c:v>
                </c:pt>
                <c:pt idx="3551">
                  <c:v>2.0880800000000002</c:v>
                </c:pt>
                <c:pt idx="3552">
                  <c:v>2.0884299999999998</c:v>
                </c:pt>
                <c:pt idx="3553">
                  <c:v>2.0891500000000001</c:v>
                </c:pt>
                <c:pt idx="3554">
                  <c:v>2.0895000000000001</c:v>
                </c:pt>
                <c:pt idx="3555">
                  <c:v>2.0900300000000001</c:v>
                </c:pt>
                <c:pt idx="3556">
                  <c:v>2.0903900000000002</c:v>
                </c:pt>
                <c:pt idx="3557">
                  <c:v>2.0907399999999998</c:v>
                </c:pt>
                <c:pt idx="3558">
                  <c:v>2.0911</c:v>
                </c:pt>
                <c:pt idx="3559">
                  <c:v>2.09199</c:v>
                </c:pt>
                <c:pt idx="3560">
                  <c:v>2.0932300000000001</c:v>
                </c:pt>
                <c:pt idx="3561">
                  <c:v>2.0939399999999999</c:v>
                </c:pt>
                <c:pt idx="3562">
                  <c:v>2.0943000000000001</c:v>
                </c:pt>
                <c:pt idx="3563">
                  <c:v>2.0955400000000002</c:v>
                </c:pt>
                <c:pt idx="3564">
                  <c:v>2.0962499999999999</c:v>
                </c:pt>
                <c:pt idx="3565">
                  <c:v>2.0966100000000001</c:v>
                </c:pt>
                <c:pt idx="3566">
                  <c:v>2.0969600000000002</c:v>
                </c:pt>
                <c:pt idx="3567">
                  <c:v>2.0976699999999999</c:v>
                </c:pt>
                <c:pt idx="3568">
                  <c:v>2.0978500000000002</c:v>
                </c:pt>
                <c:pt idx="3569">
                  <c:v>2.0989100000000001</c:v>
                </c:pt>
                <c:pt idx="3570">
                  <c:v>2.0992700000000002</c:v>
                </c:pt>
                <c:pt idx="3571">
                  <c:v>2.09998</c:v>
                </c:pt>
                <c:pt idx="3572">
                  <c:v>2.1005099999999999</c:v>
                </c:pt>
                <c:pt idx="3573">
                  <c:v>2.1012200000000001</c:v>
                </c:pt>
                <c:pt idx="3574">
                  <c:v>2.1015799999999998</c:v>
                </c:pt>
                <c:pt idx="3575">
                  <c:v>2.10229</c:v>
                </c:pt>
                <c:pt idx="3576">
                  <c:v>2.1030000000000002</c:v>
                </c:pt>
                <c:pt idx="3577">
                  <c:v>2.1035300000000001</c:v>
                </c:pt>
                <c:pt idx="3578">
                  <c:v>2.1038899999999998</c:v>
                </c:pt>
                <c:pt idx="3579">
                  <c:v>2.1046</c:v>
                </c:pt>
                <c:pt idx="3580">
                  <c:v>2.1049500000000001</c:v>
                </c:pt>
                <c:pt idx="3581">
                  <c:v>2.1056599999999999</c:v>
                </c:pt>
                <c:pt idx="3582">
                  <c:v>2.1063700000000001</c:v>
                </c:pt>
                <c:pt idx="3583">
                  <c:v>2.1067300000000002</c:v>
                </c:pt>
                <c:pt idx="3584">
                  <c:v>2.10744</c:v>
                </c:pt>
                <c:pt idx="3585">
                  <c:v>2.1078000000000001</c:v>
                </c:pt>
                <c:pt idx="3586">
                  <c:v>2.1086800000000001</c:v>
                </c:pt>
                <c:pt idx="3587">
                  <c:v>2.1090399999999998</c:v>
                </c:pt>
                <c:pt idx="3588">
                  <c:v>2.10975</c:v>
                </c:pt>
                <c:pt idx="3589">
                  <c:v>2.1101000000000001</c:v>
                </c:pt>
                <c:pt idx="3590">
                  <c:v>2.1104599999999998</c:v>
                </c:pt>
                <c:pt idx="3591">
                  <c:v>2.1108099999999999</c:v>
                </c:pt>
                <c:pt idx="3592">
                  <c:v>2.11117</c:v>
                </c:pt>
                <c:pt idx="3593">
                  <c:v>2.1122399999999999</c:v>
                </c:pt>
                <c:pt idx="3594">
                  <c:v>2.11259</c:v>
                </c:pt>
                <c:pt idx="3595">
                  <c:v>2.1133000000000002</c:v>
                </c:pt>
                <c:pt idx="3596">
                  <c:v>2.1140099999999999</c:v>
                </c:pt>
                <c:pt idx="3597">
                  <c:v>2.1141899999999998</c:v>
                </c:pt>
                <c:pt idx="3598">
                  <c:v>2.1145399999999999</c:v>
                </c:pt>
                <c:pt idx="3599">
                  <c:v>2.1152500000000001</c:v>
                </c:pt>
                <c:pt idx="3600">
                  <c:v>2.1156100000000002</c:v>
                </c:pt>
                <c:pt idx="3601">
                  <c:v>2.1159699999999999</c:v>
                </c:pt>
                <c:pt idx="3602">
                  <c:v>2.1166800000000001</c:v>
                </c:pt>
                <c:pt idx="3603">
                  <c:v>2.1168499999999999</c:v>
                </c:pt>
                <c:pt idx="3604">
                  <c:v>2.11774</c:v>
                </c:pt>
                <c:pt idx="3605">
                  <c:v>2.1179199999999998</c:v>
                </c:pt>
                <c:pt idx="3606">
                  <c:v>2.1182699999999999</c:v>
                </c:pt>
                <c:pt idx="3607">
                  <c:v>2.1189800000000001</c:v>
                </c:pt>
                <c:pt idx="3608">
                  <c:v>2.1195200000000001</c:v>
                </c:pt>
                <c:pt idx="3609">
                  <c:v>2.1202299999999998</c:v>
                </c:pt>
                <c:pt idx="3610">
                  <c:v>2.12094</c:v>
                </c:pt>
                <c:pt idx="3611">
                  <c:v>2.1212900000000001</c:v>
                </c:pt>
                <c:pt idx="3612">
                  <c:v>2.1216499999999998</c:v>
                </c:pt>
                <c:pt idx="3613">
                  <c:v>2.12236</c:v>
                </c:pt>
                <c:pt idx="3614">
                  <c:v>2.1232500000000001</c:v>
                </c:pt>
                <c:pt idx="3615">
                  <c:v>2.1236000000000002</c:v>
                </c:pt>
                <c:pt idx="3616">
                  <c:v>2.1239599999999998</c:v>
                </c:pt>
                <c:pt idx="3617">
                  <c:v>2.1246700000000001</c:v>
                </c:pt>
                <c:pt idx="3618">
                  <c:v>2.1253799999999998</c:v>
                </c:pt>
                <c:pt idx="3619">
                  <c:v>2.12609</c:v>
                </c:pt>
                <c:pt idx="3620">
                  <c:v>2.1267999999999998</c:v>
                </c:pt>
                <c:pt idx="3621">
                  <c:v>2.1271599999999999</c:v>
                </c:pt>
                <c:pt idx="3622">
                  <c:v>2.1273300000000002</c:v>
                </c:pt>
                <c:pt idx="3623">
                  <c:v>2.1276899999999999</c:v>
                </c:pt>
                <c:pt idx="3624">
                  <c:v>2.1282199999999998</c:v>
                </c:pt>
                <c:pt idx="3625">
                  <c:v>2.1285799999999999</c:v>
                </c:pt>
                <c:pt idx="3626">
                  <c:v>2.12893</c:v>
                </c:pt>
                <c:pt idx="3627">
                  <c:v>2.1292900000000001</c:v>
                </c:pt>
                <c:pt idx="3628">
                  <c:v>2.1296400000000002</c:v>
                </c:pt>
                <c:pt idx="3629">
                  <c:v>2.13035</c:v>
                </c:pt>
                <c:pt idx="3630">
                  <c:v>2.1310600000000002</c:v>
                </c:pt>
                <c:pt idx="3631">
                  <c:v>2.13124</c:v>
                </c:pt>
                <c:pt idx="3632">
                  <c:v>2.1316000000000002</c:v>
                </c:pt>
                <c:pt idx="3633">
                  <c:v>2.13266</c:v>
                </c:pt>
                <c:pt idx="3634">
                  <c:v>2.1328399999999998</c:v>
                </c:pt>
                <c:pt idx="3635">
                  <c:v>2.1339000000000001</c:v>
                </c:pt>
                <c:pt idx="3636">
                  <c:v>2.1346099999999999</c:v>
                </c:pt>
                <c:pt idx="3637">
                  <c:v>2.13497</c:v>
                </c:pt>
                <c:pt idx="3638">
                  <c:v>2.1353300000000002</c:v>
                </c:pt>
                <c:pt idx="3639">
                  <c:v>2.1360399999999999</c:v>
                </c:pt>
                <c:pt idx="3640">
                  <c:v>2.1362100000000002</c:v>
                </c:pt>
                <c:pt idx="3641">
                  <c:v>2.1372800000000001</c:v>
                </c:pt>
                <c:pt idx="3642">
                  <c:v>2.13835</c:v>
                </c:pt>
                <c:pt idx="3643">
                  <c:v>2.13923</c:v>
                </c:pt>
                <c:pt idx="3644">
                  <c:v>2.1395900000000001</c:v>
                </c:pt>
                <c:pt idx="3645">
                  <c:v>2.1399400000000002</c:v>
                </c:pt>
                <c:pt idx="3646">
                  <c:v>2.1402999999999999</c:v>
                </c:pt>
                <c:pt idx="3647">
                  <c:v>2.1406499999999999</c:v>
                </c:pt>
                <c:pt idx="3648">
                  <c:v>2.14154</c:v>
                </c:pt>
                <c:pt idx="3649">
                  <c:v>2.1419000000000001</c:v>
                </c:pt>
                <c:pt idx="3650">
                  <c:v>2.1426099999999999</c:v>
                </c:pt>
                <c:pt idx="3651">
                  <c:v>2.14296</c:v>
                </c:pt>
                <c:pt idx="3652">
                  <c:v>2.14385</c:v>
                </c:pt>
                <c:pt idx="3653">
                  <c:v>2.1442100000000002</c:v>
                </c:pt>
                <c:pt idx="3654">
                  <c:v>2.1449199999999999</c:v>
                </c:pt>
                <c:pt idx="3655">
                  <c:v>2.14527</c:v>
                </c:pt>
                <c:pt idx="3656">
                  <c:v>2.1456300000000001</c:v>
                </c:pt>
                <c:pt idx="3657">
                  <c:v>2.1463399999999999</c:v>
                </c:pt>
                <c:pt idx="3658">
                  <c:v>2.1465200000000002</c:v>
                </c:pt>
                <c:pt idx="3659">
                  <c:v>2.1474000000000002</c:v>
                </c:pt>
                <c:pt idx="3660">
                  <c:v>2.1477599999999999</c:v>
                </c:pt>
                <c:pt idx="3661">
                  <c:v>2.14811</c:v>
                </c:pt>
                <c:pt idx="3662">
                  <c:v>2.1484700000000001</c:v>
                </c:pt>
                <c:pt idx="3663">
                  <c:v>2.149</c:v>
                </c:pt>
                <c:pt idx="3664">
                  <c:v>2.1493600000000002</c:v>
                </c:pt>
                <c:pt idx="3665">
                  <c:v>2.1497099999999998</c:v>
                </c:pt>
                <c:pt idx="3666">
                  <c:v>2.15042</c:v>
                </c:pt>
                <c:pt idx="3667">
                  <c:v>2.1507800000000001</c:v>
                </c:pt>
                <c:pt idx="3668">
                  <c:v>2.1511300000000002</c:v>
                </c:pt>
                <c:pt idx="3669">
                  <c:v>2.1514899999999999</c:v>
                </c:pt>
                <c:pt idx="3670">
                  <c:v>2.15184</c:v>
                </c:pt>
                <c:pt idx="3671">
                  <c:v>2.1530900000000002</c:v>
                </c:pt>
                <c:pt idx="3672">
                  <c:v>2.1534399999999998</c:v>
                </c:pt>
                <c:pt idx="3673">
                  <c:v>2.15415</c:v>
                </c:pt>
                <c:pt idx="3674">
                  <c:v>2.1548600000000002</c:v>
                </c:pt>
                <c:pt idx="3675">
                  <c:v>2.1552199999999999</c:v>
                </c:pt>
                <c:pt idx="3676">
                  <c:v>2.1559300000000001</c:v>
                </c:pt>
                <c:pt idx="3677">
                  <c:v>2.1562800000000002</c:v>
                </c:pt>
                <c:pt idx="3678">
                  <c:v>2.1566399999999999</c:v>
                </c:pt>
                <c:pt idx="3679">
                  <c:v>2.1573500000000001</c:v>
                </c:pt>
                <c:pt idx="3680">
                  <c:v>2.1580599999999999</c:v>
                </c:pt>
                <c:pt idx="3681">
                  <c:v>2.15842</c:v>
                </c:pt>
                <c:pt idx="3682">
                  <c:v>2.1587700000000001</c:v>
                </c:pt>
                <c:pt idx="3683">
                  <c:v>2.1596600000000001</c:v>
                </c:pt>
                <c:pt idx="3684">
                  <c:v>2.1603699999999999</c:v>
                </c:pt>
                <c:pt idx="3685">
                  <c:v>2.16072</c:v>
                </c:pt>
                <c:pt idx="3686">
                  <c:v>2.1610800000000001</c:v>
                </c:pt>
                <c:pt idx="3687">
                  <c:v>2.1619700000000002</c:v>
                </c:pt>
                <c:pt idx="3688">
                  <c:v>2.1623199999999998</c:v>
                </c:pt>
                <c:pt idx="3689">
                  <c:v>2.16303</c:v>
                </c:pt>
                <c:pt idx="3690">
                  <c:v>2.1637400000000002</c:v>
                </c:pt>
                <c:pt idx="3691">
                  <c:v>2.1642800000000002</c:v>
                </c:pt>
                <c:pt idx="3692">
                  <c:v>2.16534</c:v>
                </c:pt>
                <c:pt idx="3693">
                  <c:v>2.1657000000000002</c:v>
                </c:pt>
                <c:pt idx="3694">
                  <c:v>2.1660499999999998</c:v>
                </c:pt>
                <c:pt idx="3695">
                  <c:v>2.1664099999999999</c:v>
                </c:pt>
                <c:pt idx="3696">
                  <c:v>2.16676</c:v>
                </c:pt>
                <c:pt idx="3697">
                  <c:v>2.1674699999999998</c:v>
                </c:pt>
                <c:pt idx="3698">
                  <c:v>2.16818</c:v>
                </c:pt>
                <c:pt idx="3699">
                  <c:v>2.16872</c:v>
                </c:pt>
                <c:pt idx="3700">
                  <c:v>2.1690700000000001</c:v>
                </c:pt>
                <c:pt idx="3701">
                  <c:v>2.1694300000000002</c:v>
                </c:pt>
                <c:pt idx="3702">
                  <c:v>2.1697799999999998</c:v>
                </c:pt>
                <c:pt idx="3703">
                  <c:v>2.17049</c:v>
                </c:pt>
                <c:pt idx="3704">
                  <c:v>2.1708500000000002</c:v>
                </c:pt>
                <c:pt idx="3705">
                  <c:v>2.1717399999999998</c:v>
                </c:pt>
                <c:pt idx="3706">
                  <c:v>2.1720899999999999</c:v>
                </c:pt>
                <c:pt idx="3707">
                  <c:v>2.1728000000000001</c:v>
                </c:pt>
                <c:pt idx="3708">
                  <c:v>2.1731600000000002</c:v>
                </c:pt>
                <c:pt idx="3709">
                  <c:v>2.17334</c:v>
                </c:pt>
                <c:pt idx="3710">
                  <c:v>2.1743999999999999</c:v>
                </c:pt>
                <c:pt idx="3711">
                  <c:v>2.1751100000000001</c:v>
                </c:pt>
                <c:pt idx="3712">
                  <c:v>2.1754699999999998</c:v>
                </c:pt>
                <c:pt idx="3713">
                  <c:v>2.17564</c:v>
                </c:pt>
                <c:pt idx="3714">
                  <c:v>2.1767099999999999</c:v>
                </c:pt>
                <c:pt idx="3715">
                  <c:v>2.1774200000000001</c:v>
                </c:pt>
                <c:pt idx="3716">
                  <c:v>2.1776</c:v>
                </c:pt>
                <c:pt idx="3717">
                  <c:v>2.1781299999999999</c:v>
                </c:pt>
                <c:pt idx="3718">
                  <c:v>2.1783100000000002</c:v>
                </c:pt>
                <c:pt idx="3719">
                  <c:v>2.17902</c:v>
                </c:pt>
                <c:pt idx="3720">
                  <c:v>2.17937</c:v>
                </c:pt>
                <c:pt idx="3721">
                  <c:v>2.1800799999999998</c:v>
                </c:pt>
                <c:pt idx="3722">
                  <c:v>2.1806199999999998</c:v>
                </c:pt>
                <c:pt idx="3723">
                  <c:v>2.1809699999999999</c:v>
                </c:pt>
                <c:pt idx="3724">
                  <c:v>2.1816800000000001</c:v>
                </c:pt>
                <c:pt idx="3725">
                  <c:v>2.1820400000000002</c:v>
                </c:pt>
                <c:pt idx="3726">
                  <c:v>2.1820400000000002</c:v>
                </c:pt>
                <c:pt idx="3727">
                  <c:v>2.1820400000000002</c:v>
                </c:pt>
                <c:pt idx="3728">
                  <c:v>2.1820400000000002</c:v>
                </c:pt>
                <c:pt idx="3729">
                  <c:v>2.1820400000000002</c:v>
                </c:pt>
                <c:pt idx="3730">
                  <c:v>2.1820400000000002</c:v>
                </c:pt>
                <c:pt idx="3731">
                  <c:v>2.1820400000000002</c:v>
                </c:pt>
                <c:pt idx="3732">
                  <c:v>2.1820400000000002</c:v>
                </c:pt>
                <c:pt idx="3733">
                  <c:v>2.1820400000000002</c:v>
                </c:pt>
                <c:pt idx="3734">
                  <c:v>2.1820400000000002</c:v>
                </c:pt>
                <c:pt idx="3735">
                  <c:v>2.1820400000000002</c:v>
                </c:pt>
                <c:pt idx="3736">
                  <c:v>2.1820400000000002</c:v>
                </c:pt>
                <c:pt idx="3737">
                  <c:v>2.1820400000000002</c:v>
                </c:pt>
                <c:pt idx="3738">
                  <c:v>2.1820400000000002</c:v>
                </c:pt>
                <c:pt idx="3739">
                  <c:v>2.1820400000000002</c:v>
                </c:pt>
                <c:pt idx="3740">
                  <c:v>2.1820400000000002</c:v>
                </c:pt>
                <c:pt idx="3741">
                  <c:v>2.1820400000000002</c:v>
                </c:pt>
                <c:pt idx="3742">
                  <c:v>2.1820400000000002</c:v>
                </c:pt>
                <c:pt idx="3743">
                  <c:v>2.1820400000000002</c:v>
                </c:pt>
                <c:pt idx="3744">
                  <c:v>2.1818599999999999</c:v>
                </c:pt>
                <c:pt idx="3745">
                  <c:v>2.1820400000000002</c:v>
                </c:pt>
                <c:pt idx="3746">
                  <c:v>2.1820400000000002</c:v>
                </c:pt>
                <c:pt idx="3747">
                  <c:v>2.1820400000000002</c:v>
                </c:pt>
                <c:pt idx="3748">
                  <c:v>2.1820400000000002</c:v>
                </c:pt>
                <c:pt idx="3749">
                  <c:v>2.1820400000000002</c:v>
                </c:pt>
                <c:pt idx="3750">
                  <c:v>2.1820400000000002</c:v>
                </c:pt>
                <c:pt idx="3751">
                  <c:v>2.1820400000000002</c:v>
                </c:pt>
                <c:pt idx="3752">
                  <c:v>2.1820400000000002</c:v>
                </c:pt>
                <c:pt idx="3753">
                  <c:v>2.1820400000000002</c:v>
                </c:pt>
                <c:pt idx="3754">
                  <c:v>2.1820400000000002</c:v>
                </c:pt>
                <c:pt idx="3755">
                  <c:v>2.1820400000000002</c:v>
                </c:pt>
                <c:pt idx="3756">
                  <c:v>2.1818599999999999</c:v>
                </c:pt>
                <c:pt idx="3757">
                  <c:v>2.1820400000000002</c:v>
                </c:pt>
                <c:pt idx="3758">
                  <c:v>2.1820400000000002</c:v>
                </c:pt>
                <c:pt idx="3759">
                  <c:v>2.1820400000000002</c:v>
                </c:pt>
                <c:pt idx="3760">
                  <c:v>2.1820400000000002</c:v>
                </c:pt>
                <c:pt idx="3761">
                  <c:v>2.1820400000000002</c:v>
                </c:pt>
                <c:pt idx="3762">
                  <c:v>2.1820400000000002</c:v>
                </c:pt>
                <c:pt idx="3763">
                  <c:v>2.1820400000000002</c:v>
                </c:pt>
                <c:pt idx="3764">
                  <c:v>2.1820400000000002</c:v>
                </c:pt>
                <c:pt idx="3765">
                  <c:v>2.1818599999999999</c:v>
                </c:pt>
                <c:pt idx="3766">
                  <c:v>2.1820400000000002</c:v>
                </c:pt>
                <c:pt idx="3767">
                  <c:v>2.1820400000000002</c:v>
                </c:pt>
                <c:pt idx="3768">
                  <c:v>2.1820400000000002</c:v>
                </c:pt>
                <c:pt idx="3769">
                  <c:v>2.1820400000000002</c:v>
                </c:pt>
                <c:pt idx="3770">
                  <c:v>2.1820400000000002</c:v>
                </c:pt>
                <c:pt idx="3771">
                  <c:v>2.1820400000000002</c:v>
                </c:pt>
                <c:pt idx="3772">
                  <c:v>2.1820400000000002</c:v>
                </c:pt>
                <c:pt idx="3773">
                  <c:v>2.1820400000000002</c:v>
                </c:pt>
                <c:pt idx="3774">
                  <c:v>2.1818599999999999</c:v>
                </c:pt>
                <c:pt idx="3775">
                  <c:v>2.1820400000000002</c:v>
                </c:pt>
                <c:pt idx="3776">
                  <c:v>2.1820400000000002</c:v>
                </c:pt>
                <c:pt idx="3777">
                  <c:v>2.1820400000000002</c:v>
                </c:pt>
                <c:pt idx="3778">
                  <c:v>2.1820400000000002</c:v>
                </c:pt>
                <c:pt idx="3779">
                  <c:v>2.1820400000000002</c:v>
                </c:pt>
                <c:pt idx="3780">
                  <c:v>2.1820400000000002</c:v>
                </c:pt>
                <c:pt idx="3781">
                  <c:v>2.1820400000000002</c:v>
                </c:pt>
                <c:pt idx="3782">
                  <c:v>2.1818599999999999</c:v>
                </c:pt>
                <c:pt idx="3783">
                  <c:v>2.1820400000000002</c:v>
                </c:pt>
                <c:pt idx="3784">
                  <c:v>2.1820400000000002</c:v>
                </c:pt>
                <c:pt idx="3785">
                  <c:v>2.1820400000000002</c:v>
                </c:pt>
                <c:pt idx="3786">
                  <c:v>2.1820400000000002</c:v>
                </c:pt>
                <c:pt idx="3787">
                  <c:v>2.1820400000000002</c:v>
                </c:pt>
                <c:pt idx="3788">
                  <c:v>2.1820400000000002</c:v>
                </c:pt>
                <c:pt idx="3789">
                  <c:v>2.1818599999999999</c:v>
                </c:pt>
                <c:pt idx="3790">
                  <c:v>2.1820400000000002</c:v>
                </c:pt>
                <c:pt idx="3791">
                  <c:v>2.1820400000000002</c:v>
                </c:pt>
                <c:pt idx="3792">
                  <c:v>2.1820400000000002</c:v>
                </c:pt>
                <c:pt idx="3793">
                  <c:v>2.1820400000000002</c:v>
                </c:pt>
                <c:pt idx="3794">
                  <c:v>2.1820400000000002</c:v>
                </c:pt>
                <c:pt idx="3795">
                  <c:v>2.1820400000000002</c:v>
                </c:pt>
                <c:pt idx="3796">
                  <c:v>2.1820400000000002</c:v>
                </c:pt>
                <c:pt idx="3797">
                  <c:v>2.1820400000000002</c:v>
                </c:pt>
                <c:pt idx="3798">
                  <c:v>2.1820400000000002</c:v>
                </c:pt>
              </c:numCache>
            </c:numRef>
          </c:xVal>
          <c:yVal>
            <c:numRef>
              <c:f>[ilss_primospire.xlsx]Plan1!$F$6:$F$5000</c:f>
              <c:numCache>
                <c:formatCode>General</c:formatCode>
                <c:ptCount val="4995"/>
                <c:pt idx="0">
                  <c:v>0.68352000000000002</c:v>
                </c:pt>
                <c:pt idx="1">
                  <c:v>0.34176000000000001</c:v>
                </c:pt>
                <c:pt idx="2">
                  <c:v>1.5379100000000001</c:v>
                </c:pt>
                <c:pt idx="3">
                  <c:v>1.5379100000000001</c:v>
                </c:pt>
                <c:pt idx="4">
                  <c:v>1.5379100000000001</c:v>
                </c:pt>
                <c:pt idx="5">
                  <c:v>1.5379100000000001</c:v>
                </c:pt>
                <c:pt idx="6">
                  <c:v>1.36703</c:v>
                </c:pt>
                <c:pt idx="7">
                  <c:v>1.70879</c:v>
                </c:pt>
                <c:pt idx="8">
                  <c:v>1.02528</c:v>
                </c:pt>
                <c:pt idx="9">
                  <c:v>1.5379100000000001</c:v>
                </c:pt>
                <c:pt idx="10">
                  <c:v>1.02528</c:v>
                </c:pt>
                <c:pt idx="11">
                  <c:v>1.1961599999999999</c:v>
                </c:pt>
                <c:pt idx="12">
                  <c:v>1.02528</c:v>
                </c:pt>
                <c:pt idx="13">
                  <c:v>1.02528</c:v>
                </c:pt>
                <c:pt idx="14">
                  <c:v>0.68352000000000002</c:v>
                </c:pt>
                <c:pt idx="15">
                  <c:v>0.85440000000000005</c:v>
                </c:pt>
                <c:pt idx="16">
                  <c:v>1.02528</c:v>
                </c:pt>
                <c:pt idx="17">
                  <c:v>1.1961599999999999</c:v>
                </c:pt>
                <c:pt idx="18">
                  <c:v>1.70879</c:v>
                </c:pt>
                <c:pt idx="19">
                  <c:v>1.5379100000000001</c:v>
                </c:pt>
                <c:pt idx="20">
                  <c:v>1.5379100000000001</c:v>
                </c:pt>
                <c:pt idx="21">
                  <c:v>1.5379100000000001</c:v>
                </c:pt>
                <c:pt idx="22">
                  <c:v>1.36703</c:v>
                </c:pt>
                <c:pt idx="23">
                  <c:v>1.70879</c:v>
                </c:pt>
                <c:pt idx="24">
                  <c:v>1.70879</c:v>
                </c:pt>
                <c:pt idx="25">
                  <c:v>1.36703</c:v>
                </c:pt>
                <c:pt idx="26">
                  <c:v>1.36703</c:v>
                </c:pt>
                <c:pt idx="27">
                  <c:v>1.36703</c:v>
                </c:pt>
                <c:pt idx="28">
                  <c:v>1.70879</c:v>
                </c:pt>
                <c:pt idx="29">
                  <c:v>1.5379100000000001</c:v>
                </c:pt>
                <c:pt idx="30">
                  <c:v>1.70879</c:v>
                </c:pt>
                <c:pt idx="31">
                  <c:v>1.5379100000000001</c:v>
                </c:pt>
                <c:pt idx="32">
                  <c:v>1.87967</c:v>
                </c:pt>
                <c:pt idx="33">
                  <c:v>1.70879</c:v>
                </c:pt>
                <c:pt idx="34">
                  <c:v>1.70879</c:v>
                </c:pt>
                <c:pt idx="35">
                  <c:v>1.87967</c:v>
                </c:pt>
                <c:pt idx="36">
                  <c:v>1.5379100000000001</c:v>
                </c:pt>
                <c:pt idx="37">
                  <c:v>2.0505499999999999</c:v>
                </c:pt>
                <c:pt idx="38">
                  <c:v>1.70879</c:v>
                </c:pt>
                <c:pt idx="39">
                  <c:v>1.36703</c:v>
                </c:pt>
                <c:pt idx="40">
                  <c:v>1.87967</c:v>
                </c:pt>
                <c:pt idx="41">
                  <c:v>2.0505499999999999</c:v>
                </c:pt>
                <c:pt idx="42">
                  <c:v>2.0505499999999999</c:v>
                </c:pt>
                <c:pt idx="43">
                  <c:v>2.2214299999999998</c:v>
                </c:pt>
                <c:pt idx="44">
                  <c:v>1.87967</c:v>
                </c:pt>
                <c:pt idx="45">
                  <c:v>1.1961599999999999</c:v>
                </c:pt>
                <c:pt idx="46">
                  <c:v>1.5379100000000001</c:v>
                </c:pt>
                <c:pt idx="47">
                  <c:v>2.5631900000000001</c:v>
                </c:pt>
                <c:pt idx="48">
                  <c:v>1.87967</c:v>
                </c:pt>
                <c:pt idx="49">
                  <c:v>1.87967</c:v>
                </c:pt>
                <c:pt idx="50">
                  <c:v>2.5631900000000001</c:v>
                </c:pt>
                <c:pt idx="51">
                  <c:v>2.73407</c:v>
                </c:pt>
                <c:pt idx="52">
                  <c:v>2.3923100000000002</c:v>
                </c:pt>
                <c:pt idx="53">
                  <c:v>2.73407</c:v>
                </c:pt>
                <c:pt idx="54">
                  <c:v>2.3923100000000002</c:v>
                </c:pt>
                <c:pt idx="55">
                  <c:v>2.0505499999999999</c:v>
                </c:pt>
                <c:pt idx="56">
                  <c:v>1.87967</c:v>
                </c:pt>
                <c:pt idx="57">
                  <c:v>2.3923100000000002</c:v>
                </c:pt>
                <c:pt idx="58">
                  <c:v>2.5631900000000001</c:v>
                </c:pt>
                <c:pt idx="59">
                  <c:v>2.0505499999999999</c:v>
                </c:pt>
                <c:pt idx="60">
                  <c:v>1.70879</c:v>
                </c:pt>
                <c:pt idx="61">
                  <c:v>2.0505499999999999</c:v>
                </c:pt>
                <c:pt idx="62">
                  <c:v>2.0505499999999999</c:v>
                </c:pt>
                <c:pt idx="63">
                  <c:v>1.70879</c:v>
                </c:pt>
                <c:pt idx="64">
                  <c:v>1.70879</c:v>
                </c:pt>
                <c:pt idx="65">
                  <c:v>1.87967</c:v>
                </c:pt>
                <c:pt idx="66">
                  <c:v>3.0758299999999998</c:v>
                </c:pt>
                <c:pt idx="67">
                  <c:v>2.5631900000000001</c:v>
                </c:pt>
                <c:pt idx="68">
                  <c:v>2.9049499999999999</c:v>
                </c:pt>
                <c:pt idx="69">
                  <c:v>3.0758299999999998</c:v>
                </c:pt>
                <c:pt idx="70">
                  <c:v>3.2467100000000002</c:v>
                </c:pt>
                <c:pt idx="71">
                  <c:v>2.3923100000000002</c:v>
                </c:pt>
                <c:pt idx="72">
                  <c:v>1.87967</c:v>
                </c:pt>
                <c:pt idx="73">
                  <c:v>2.2214299999999998</c:v>
                </c:pt>
                <c:pt idx="74">
                  <c:v>2.2214299999999998</c:v>
                </c:pt>
                <c:pt idx="75">
                  <c:v>2.2214299999999998</c:v>
                </c:pt>
                <c:pt idx="76">
                  <c:v>1.87967</c:v>
                </c:pt>
                <c:pt idx="77">
                  <c:v>1.87967</c:v>
                </c:pt>
                <c:pt idx="78">
                  <c:v>2.2214299999999998</c:v>
                </c:pt>
                <c:pt idx="79">
                  <c:v>2.2214299999999998</c:v>
                </c:pt>
                <c:pt idx="80">
                  <c:v>2.3923100000000002</c:v>
                </c:pt>
                <c:pt idx="81">
                  <c:v>3.0758299999999998</c:v>
                </c:pt>
                <c:pt idx="82">
                  <c:v>2.3923100000000002</c:v>
                </c:pt>
                <c:pt idx="83">
                  <c:v>2.0505499999999999</c:v>
                </c:pt>
                <c:pt idx="84">
                  <c:v>2.5631900000000001</c:v>
                </c:pt>
                <c:pt idx="85">
                  <c:v>2.2214299999999998</c:v>
                </c:pt>
                <c:pt idx="86">
                  <c:v>1.70879</c:v>
                </c:pt>
                <c:pt idx="87">
                  <c:v>1.5379100000000001</c:v>
                </c:pt>
                <c:pt idx="88">
                  <c:v>2.5631900000000001</c:v>
                </c:pt>
                <c:pt idx="89">
                  <c:v>2.2214299999999998</c:v>
                </c:pt>
                <c:pt idx="90">
                  <c:v>2.0505499999999999</c:v>
                </c:pt>
                <c:pt idx="91">
                  <c:v>1.87967</c:v>
                </c:pt>
                <c:pt idx="92">
                  <c:v>2.0505499999999999</c:v>
                </c:pt>
                <c:pt idx="93">
                  <c:v>2.9049499999999999</c:v>
                </c:pt>
                <c:pt idx="94">
                  <c:v>2.9049499999999999</c:v>
                </c:pt>
                <c:pt idx="95">
                  <c:v>2.3923100000000002</c:v>
                </c:pt>
                <c:pt idx="96">
                  <c:v>2.0505499999999999</c:v>
                </c:pt>
                <c:pt idx="97">
                  <c:v>2.3923100000000002</c:v>
                </c:pt>
                <c:pt idx="98">
                  <c:v>2.5631900000000001</c:v>
                </c:pt>
                <c:pt idx="99">
                  <c:v>1.87967</c:v>
                </c:pt>
                <c:pt idx="100">
                  <c:v>2.0505499999999999</c:v>
                </c:pt>
                <c:pt idx="101">
                  <c:v>3.4175900000000001</c:v>
                </c:pt>
                <c:pt idx="102">
                  <c:v>3.0758299999999998</c:v>
                </c:pt>
                <c:pt idx="103">
                  <c:v>2.73407</c:v>
                </c:pt>
                <c:pt idx="104">
                  <c:v>2.73407</c:v>
                </c:pt>
                <c:pt idx="105">
                  <c:v>2.3923100000000002</c:v>
                </c:pt>
                <c:pt idx="106">
                  <c:v>2.2214299999999998</c:v>
                </c:pt>
                <c:pt idx="107">
                  <c:v>2.2214299999999998</c:v>
                </c:pt>
                <c:pt idx="108">
                  <c:v>2.5631900000000001</c:v>
                </c:pt>
                <c:pt idx="109">
                  <c:v>2.2214299999999998</c:v>
                </c:pt>
                <c:pt idx="110">
                  <c:v>2.73407</c:v>
                </c:pt>
                <c:pt idx="111">
                  <c:v>2.9049499999999999</c:v>
                </c:pt>
                <c:pt idx="112">
                  <c:v>2.5631900000000001</c:v>
                </c:pt>
                <c:pt idx="113">
                  <c:v>2.5631900000000001</c:v>
                </c:pt>
                <c:pt idx="114">
                  <c:v>2.73407</c:v>
                </c:pt>
                <c:pt idx="115">
                  <c:v>2.2214299999999998</c:v>
                </c:pt>
                <c:pt idx="116">
                  <c:v>2.2214299999999998</c:v>
                </c:pt>
                <c:pt idx="117">
                  <c:v>2.73407</c:v>
                </c:pt>
                <c:pt idx="118">
                  <c:v>2.5631900000000001</c:v>
                </c:pt>
                <c:pt idx="119">
                  <c:v>2.9049499999999999</c:v>
                </c:pt>
                <c:pt idx="120">
                  <c:v>3.4175900000000001</c:v>
                </c:pt>
                <c:pt idx="121">
                  <c:v>3.2467100000000002</c:v>
                </c:pt>
                <c:pt idx="122">
                  <c:v>3.4175900000000001</c:v>
                </c:pt>
                <c:pt idx="123">
                  <c:v>3.0758299999999998</c:v>
                </c:pt>
                <c:pt idx="124">
                  <c:v>3.2467100000000002</c:v>
                </c:pt>
                <c:pt idx="125">
                  <c:v>3.0758299999999998</c:v>
                </c:pt>
                <c:pt idx="126">
                  <c:v>3.0758299999999998</c:v>
                </c:pt>
                <c:pt idx="127">
                  <c:v>3.7593399999999999</c:v>
                </c:pt>
                <c:pt idx="128">
                  <c:v>3.2467100000000002</c:v>
                </c:pt>
                <c:pt idx="129">
                  <c:v>3.58846</c:v>
                </c:pt>
                <c:pt idx="130">
                  <c:v>3.58846</c:v>
                </c:pt>
                <c:pt idx="131">
                  <c:v>3.58846</c:v>
                </c:pt>
                <c:pt idx="132">
                  <c:v>3.9302199999999998</c:v>
                </c:pt>
                <c:pt idx="133">
                  <c:v>4.4428599999999996</c:v>
                </c:pt>
                <c:pt idx="134">
                  <c:v>3.7593399999999999</c:v>
                </c:pt>
                <c:pt idx="135">
                  <c:v>3.9302199999999998</c:v>
                </c:pt>
                <c:pt idx="136">
                  <c:v>3.2467100000000002</c:v>
                </c:pt>
                <c:pt idx="137">
                  <c:v>3.4175900000000001</c:v>
                </c:pt>
                <c:pt idx="138">
                  <c:v>3.2467100000000002</c:v>
                </c:pt>
                <c:pt idx="139">
                  <c:v>3.58846</c:v>
                </c:pt>
                <c:pt idx="140">
                  <c:v>3.58846</c:v>
                </c:pt>
                <c:pt idx="141">
                  <c:v>3.58846</c:v>
                </c:pt>
                <c:pt idx="142">
                  <c:v>3.2467100000000002</c:v>
                </c:pt>
                <c:pt idx="143">
                  <c:v>3.58846</c:v>
                </c:pt>
                <c:pt idx="144">
                  <c:v>3.4175900000000001</c:v>
                </c:pt>
                <c:pt idx="145">
                  <c:v>3.58846</c:v>
                </c:pt>
                <c:pt idx="146">
                  <c:v>3.9302199999999998</c:v>
                </c:pt>
                <c:pt idx="147">
                  <c:v>3.7593399999999999</c:v>
                </c:pt>
                <c:pt idx="148">
                  <c:v>3.9302199999999998</c:v>
                </c:pt>
                <c:pt idx="149">
                  <c:v>4.1010999999999997</c:v>
                </c:pt>
                <c:pt idx="150">
                  <c:v>4.61374</c:v>
                </c:pt>
                <c:pt idx="151">
                  <c:v>5.1263800000000002</c:v>
                </c:pt>
                <c:pt idx="152">
                  <c:v>5.1263800000000002</c:v>
                </c:pt>
                <c:pt idx="153">
                  <c:v>4.61374</c:v>
                </c:pt>
                <c:pt idx="154">
                  <c:v>4.1010999999999997</c:v>
                </c:pt>
                <c:pt idx="155">
                  <c:v>4.2719800000000001</c:v>
                </c:pt>
                <c:pt idx="156">
                  <c:v>4.1010999999999997</c:v>
                </c:pt>
                <c:pt idx="157">
                  <c:v>4.9554999999999998</c:v>
                </c:pt>
                <c:pt idx="158">
                  <c:v>4.4428599999999996</c:v>
                </c:pt>
                <c:pt idx="159">
                  <c:v>4.4428599999999996</c:v>
                </c:pt>
                <c:pt idx="160">
                  <c:v>4.2719800000000001</c:v>
                </c:pt>
                <c:pt idx="161">
                  <c:v>4.2719800000000001</c:v>
                </c:pt>
                <c:pt idx="162">
                  <c:v>4.4428599999999996</c:v>
                </c:pt>
                <c:pt idx="163">
                  <c:v>5.2972599999999996</c:v>
                </c:pt>
                <c:pt idx="164">
                  <c:v>5.1263800000000002</c:v>
                </c:pt>
                <c:pt idx="165">
                  <c:v>4.9554999999999998</c:v>
                </c:pt>
                <c:pt idx="166">
                  <c:v>4.9554999999999998</c:v>
                </c:pt>
                <c:pt idx="167">
                  <c:v>5.46814</c:v>
                </c:pt>
                <c:pt idx="168">
                  <c:v>5.1263800000000002</c:v>
                </c:pt>
                <c:pt idx="169">
                  <c:v>4.7846200000000003</c:v>
                </c:pt>
                <c:pt idx="170">
                  <c:v>4.9554999999999998</c:v>
                </c:pt>
                <c:pt idx="171">
                  <c:v>4.4428599999999996</c:v>
                </c:pt>
                <c:pt idx="172">
                  <c:v>4.2719800000000001</c:v>
                </c:pt>
                <c:pt idx="173">
                  <c:v>5.1263800000000002</c:v>
                </c:pt>
                <c:pt idx="174">
                  <c:v>5.1263800000000002</c:v>
                </c:pt>
                <c:pt idx="175">
                  <c:v>5.1263800000000002</c:v>
                </c:pt>
                <c:pt idx="176">
                  <c:v>4.9554999999999998</c:v>
                </c:pt>
                <c:pt idx="177">
                  <c:v>4.7846200000000003</c:v>
                </c:pt>
                <c:pt idx="178">
                  <c:v>5.46814</c:v>
                </c:pt>
                <c:pt idx="179">
                  <c:v>5.6390200000000004</c:v>
                </c:pt>
                <c:pt idx="180">
                  <c:v>5.8098999999999998</c:v>
                </c:pt>
                <c:pt idx="181">
                  <c:v>5.46814</c:v>
                </c:pt>
                <c:pt idx="182">
                  <c:v>5.46814</c:v>
                </c:pt>
                <c:pt idx="183">
                  <c:v>5.9807699999999997</c:v>
                </c:pt>
                <c:pt idx="184">
                  <c:v>5.9807699999999997</c:v>
                </c:pt>
                <c:pt idx="185">
                  <c:v>5.8098999999999998</c:v>
                </c:pt>
                <c:pt idx="186">
                  <c:v>5.8098999999999998</c:v>
                </c:pt>
                <c:pt idx="187">
                  <c:v>5.6390200000000004</c:v>
                </c:pt>
                <c:pt idx="188">
                  <c:v>5.8098999999999998</c:v>
                </c:pt>
                <c:pt idx="189">
                  <c:v>5.9807699999999997</c:v>
                </c:pt>
                <c:pt idx="190">
                  <c:v>5.6390200000000004</c:v>
                </c:pt>
                <c:pt idx="191">
                  <c:v>5.9807699999999997</c:v>
                </c:pt>
                <c:pt idx="192">
                  <c:v>5.9807699999999997</c:v>
                </c:pt>
                <c:pt idx="193">
                  <c:v>5.9807699999999997</c:v>
                </c:pt>
                <c:pt idx="194">
                  <c:v>6.3225300000000004</c:v>
                </c:pt>
                <c:pt idx="195">
                  <c:v>6.8351699999999997</c:v>
                </c:pt>
                <c:pt idx="196">
                  <c:v>6.8351699999999997</c:v>
                </c:pt>
                <c:pt idx="197">
                  <c:v>6.4934099999999999</c:v>
                </c:pt>
                <c:pt idx="198">
                  <c:v>6.6642900000000003</c:v>
                </c:pt>
                <c:pt idx="199">
                  <c:v>6.8351699999999997</c:v>
                </c:pt>
                <c:pt idx="200">
                  <c:v>7.0060500000000001</c:v>
                </c:pt>
                <c:pt idx="201">
                  <c:v>6.6642900000000003</c:v>
                </c:pt>
                <c:pt idx="202">
                  <c:v>6.8351699999999997</c:v>
                </c:pt>
                <c:pt idx="203">
                  <c:v>6.6642900000000003</c:v>
                </c:pt>
                <c:pt idx="204">
                  <c:v>7.34781</c:v>
                </c:pt>
                <c:pt idx="205">
                  <c:v>7.1769299999999996</c:v>
                </c:pt>
                <c:pt idx="206">
                  <c:v>7.0060500000000001</c:v>
                </c:pt>
                <c:pt idx="207">
                  <c:v>7.6895699999999998</c:v>
                </c:pt>
                <c:pt idx="208">
                  <c:v>7.8604500000000002</c:v>
                </c:pt>
                <c:pt idx="209">
                  <c:v>7.8604500000000002</c:v>
                </c:pt>
                <c:pt idx="210">
                  <c:v>7.1769299999999996</c:v>
                </c:pt>
                <c:pt idx="211">
                  <c:v>7.34781</c:v>
                </c:pt>
                <c:pt idx="212">
                  <c:v>8.0313199999999991</c:v>
                </c:pt>
                <c:pt idx="213">
                  <c:v>8.0313199999999991</c:v>
                </c:pt>
                <c:pt idx="214">
                  <c:v>8.2021999999999995</c:v>
                </c:pt>
                <c:pt idx="215">
                  <c:v>8.7148400000000006</c:v>
                </c:pt>
                <c:pt idx="216">
                  <c:v>9.0565999999999995</c:v>
                </c:pt>
                <c:pt idx="217">
                  <c:v>8.8857199999999992</c:v>
                </c:pt>
                <c:pt idx="218">
                  <c:v>9.2274799999999999</c:v>
                </c:pt>
                <c:pt idx="219">
                  <c:v>9.2274799999999999</c:v>
                </c:pt>
                <c:pt idx="220">
                  <c:v>9.0565999999999995</c:v>
                </c:pt>
                <c:pt idx="221">
                  <c:v>9.3983600000000003</c:v>
                </c:pt>
                <c:pt idx="222">
                  <c:v>9.5692400000000006</c:v>
                </c:pt>
                <c:pt idx="223">
                  <c:v>9.3983600000000003</c:v>
                </c:pt>
                <c:pt idx="224">
                  <c:v>9.0565999999999995</c:v>
                </c:pt>
                <c:pt idx="225">
                  <c:v>9.0565999999999995</c:v>
                </c:pt>
                <c:pt idx="226">
                  <c:v>9.5692400000000006</c:v>
                </c:pt>
                <c:pt idx="227">
                  <c:v>9.5692400000000006</c:v>
                </c:pt>
                <c:pt idx="228">
                  <c:v>9.9109999999999996</c:v>
                </c:pt>
                <c:pt idx="229">
                  <c:v>10.423629999999999</c:v>
                </c:pt>
                <c:pt idx="230">
                  <c:v>10.25276</c:v>
                </c:pt>
                <c:pt idx="231">
                  <c:v>10.25276</c:v>
                </c:pt>
                <c:pt idx="232">
                  <c:v>9.3983600000000003</c:v>
                </c:pt>
                <c:pt idx="233">
                  <c:v>10.08188</c:v>
                </c:pt>
                <c:pt idx="234">
                  <c:v>10.59451</c:v>
                </c:pt>
                <c:pt idx="235">
                  <c:v>11.44891</c:v>
                </c:pt>
                <c:pt idx="236">
                  <c:v>11.278029999999999</c:v>
                </c:pt>
                <c:pt idx="237">
                  <c:v>11.107150000000001</c:v>
                </c:pt>
                <c:pt idx="238">
                  <c:v>11.44891</c:v>
                </c:pt>
                <c:pt idx="239">
                  <c:v>11.107150000000001</c:v>
                </c:pt>
                <c:pt idx="240">
                  <c:v>10.93627</c:v>
                </c:pt>
                <c:pt idx="241">
                  <c:v>11.44891</c:v>
                </c:pt>
                <c:pt idx="242">
                  <c:v>11.79067</c:v>
                </c:pt>
                <c:pt idx="243">
                  <c:v>12.132429999999999</c:v>
                </c:pt>
                <c:pt idx="244">
                  <c:v>12.30331</c:v>
                </c:pt>
                <c:pt idx="245">
                  <c:v>12.30331</c:v>
                </c:pt>
                <c:pt idx="246">
                  <c:v>12.815939999999999</c:v>
                </c:pt>
                <c:pt idx="247">
                  <c:v>13.1577</c:v>
                </c:pt>
                <c:pt idx="248">
                  <c:v>13.1577</c:v>
                </c:pt>
                <c:pt idx="249">
                  <c:v>12.645060000000001</c:v>
                </c:pt>
                <c:pt idx="250">
                  <c:v>13.1577</c:v>
                </c:pt>
                <c:pt idx="251">
                  <c:v>12.645060000000001</c:v>
                </c:pt>
                <c:pt idx="252">
                  <c:v>12.98682</c:v>
                </c:pt>
                <c:pt idx="253">
                  <c:v>13.1577</c:v>
                </c:pt>
                <c:pt idx="254">
                  <c:v>12.98682</c:v>
                </c:pt>
                <c:pt idx="255">
                  <c:v>13.84122</c:v>
                </c:pt>
                <c:pt idx="256">
                  <c:v>13.84122</c:v>
                </c:pt>
                <c:pt idx="257">
                  <c:v>13.499459999999999</c:v>
                </c:pt>
                <c:pt idx="258">
                  <c:v>13.670339999999999</c:v>
                </c:pt>
                <c:pt idx="259">
                  <c:v>14.182980000000001</c:v>
                </c:pt>
                <c:pt idx="260">
                  <c:v>14.182980000000001</c:v>
                </c:pt>
                <c:pt idx="261">
                  <c:v>14.182980000000001</c:v>
                </c:pt>
                <c:pt idx="262">
                  <c:v>14.182980000000001</c:v>
                </c:pt>
                <c:pt idx="263">
                  <c:v>14.353859999999999</c:v>
                </c:pt>
                <c:pt idx="264">
                  <c:v>14.353859999999999</c:v>
                </c:pt>
                <c:pt idx="265">
                  <c:v>14.866490000000001</c:v>
                </c:pt>
                <c:pt idx="266">
                  <c:v>14.866490000000001</c:v>
                </c:pt>
                <c:pt idx="267">
                  <c:v>15.037369999999999</c:v>
                </c:pt>
                <c:pt idx="268">
                  <c:v>15.037369999999999</c:v>
                </c:pt>
                <c:pt idx="269">
                  <c:v>14.866490000000001</c:v>
                </c:pt>
                <c:pt idx="270">
                  <c:v>15.20825</c:v>
                </c:pt>
                <c:pt idx="271">
                  <c:v>15.891769999999999</c:v>
                </c:pt>
                <c:pt idx="272">
                  <c:v>16.062650000000001</c:v>
                </c:pt>
                <c:pt idx="273">
                  <c:v>15.891769999999999</c:v>
                </c:pt>
                <c:pt idx="274">
                  <c:v>16.404409999999999</c:v>
                </c:pt>
                <c:pt idx="275">
                  <c:v>16.575289999999999</c:v>
                </c:pt>
                <c:pt idx="276">
                  <c:v>17.08792</c:v>
                </c:pt>
                <c:pt idx="277">
                  <c:v>17.08792</c:v>
                </c:pt>
                <c:pt idx="278">
                  <c:v>17.08792</c:v>
                </c:pt>
                <c:pt idx="279">
                  <c:v>16.91705</c:v>
                </c:pt>
                <c:pt idx="280">
                  <c:v>16.91705</c:v>
                </c:pt>
                <c:pt idx="281">
                  <c:v>16.91705</c:v>
                </c:pt>
                <c:pt idx="282">
                  <c:v>17.942319999999999</c:v>
                </c:pt>
                <c:pt idx="283">
                  <c:v>17.942319999999999</c:v>
                </c:pt>
                <c:pt idx="284">
                  <c:v>18.45496</c:v>
                </c:pt>
                <c:pt idx="285">
                  <c:v>18.45496</c:v>
                </c:pt>
                <c:pt idx="286">
                  <c:v>18.284079999999999</c:v>
                </c:pt>
                <c:pt idx="287">
                  <c:v>17.771439999999998</c:v>
                </c:pt>
                <c:pt idx="288">
                  <c:v>18.284079999999999</c:v>
                </c:pt>
                <c:pt idx="289">
                  <c:v>18.967600000000001</c:v>
                </c:pt>
                <c:pt idx="290">
                  <c:v>19.138480000000001</c:v>
                </c:pt>
                <c:pt idx="291">
                  <c:v>18.796720000000001</c:v>
                </c:pt>
                <c:pt idx="292">
                  <c:v>19.480229999999999</c:v>
                </c:pt>
                <c:pt idx="293">
                  <c:v>19.480229999999999</c:v>
                </c:pt>
                <c:pt idx="294">
                  <c:v>19.99287</c:v>
                </c:pt>
                <c:pt idx="295">
                  <c:v>19.82199</c:v>
                </c:pt>
                <c:pt idx="296">
                  <c:v>20.16375</c:v>
                </c:pt>
                <c:pt idx="297">
                  <c:v>20.505510000000001</c:v>
                </c:pt>
                <c:pt idx="298">
                  <c:v>20.334630000000001</c:v>
                </c:pt>
                <c:pt idx="299">
                  <c:v>20.847270000000002</c:v>
                </c:pt>
                <c:pt idx="300">
                  <c:v>21.53078</c:v>
                </c:pt>
                <c:pt idx="301">
                  <c:v>21.189029999999999</c:v>
                </c:pt>
                <c:pt idx="302">
                  <c:v>21.189029999999999</c:v>
                </c:pt>
                <c:pt idx="303">
                  <c:v>21.018149999999999</c:v>
                </c:pt>
                <c:pt idx="304">
                  <c:v>22.556059999999999</c:v>
                </c:pt>
                <c:pt idx="305">
                  <c:v>22.897819999999999</c:v>
                </c:pt>
                <c:pt idx="306">
                  <c:v>23.23958</c:v>
                </c:pt>
                <c:pt idx="307">
                  <c:v>23.23958</c:v>
                </c:pt>
                <c:pt idx="308">
                  <c:v>23.41046</c:v>
                </c:pt>
                <c:pt idx="309">
                  <c:v>23.41046</c:v>
                </c:pt>
                <c:pt idx="310">
                  <c:v>23.581340000000001</c:v>
                </c:pt>
                <c:pt idx="311">
                  <c:v>23.923089999999998</c:v>
                </c:pt>
                <c:pt idx="312">
                  <c:v>24.43573</c:v>
                </c:pt>
                <c:pt idx="313">
                  <c:v>23.923089999999998</c:v>
                </c:pt>
                <c:pt idx="314">
                  <c:v>24.093969999999999</c:v>
                </c:pt>
                <c:pt idx="315">
                  <c:v>24.093969999999999</c:v>
                </c:pt>
                <c:pt idx="316">
                  <c:v>24.60661</c:v>
                </c:pt>
                <c:pt idx="317">
                  <c:v>25.119250000000001</c:v>
                </c:pt>
                <c:pt idx="318">
                  <c:v>24.948370000000001</c:v>
                </c:pt>
                <c:pt idx="319">
                  <c:v>25.631889999999999</c:v>
                </c:pt>
                <c:pt idx="320">
                  <c:v>25.802769999999999</c:v>
                </c:pt>
                <c:pt idx="321">
                  <c:v>26.14453</c:v>
                </c:pt>
                <c:pt idx="322">
                  <c:v>25.973649999999999</c:v>
                </c:pt>
                <c:pt idx="323">
                  <c:v>26.657160000000001</c:v>
                </c:pt>
                <c:pt idx="324">
                  <c:v>26.828040000000001</c:v>
                </c:pt>
                <c:pt idx="325">
                  <c:v>26.14453</c:v>
                </c:pt>
                <c:pt idx="326">
                  <c:v>26.486280000000001</c:v>
                </c:pt>
                <c:pt idx="327">
                  <c:v>27.169799999999999</c:v>
                </c:pt>
                <c:pt idx="328">
                  <c:v>27.85332</c:v>
                </c:pt>
                <c:pt idx="329">
                  <c:v>28.195080000000001</c:v>
                </c:pt>
                <c:pt idx="330">
                  <c:v>28.878589999999999</c:v>
                </c:pt>
                <c:pt idx="331">
                  <c:v>28.878589999999999</c:v>
                </c:pt>
                <c:pt idx="332">
                  <c:v>29.049469999999999</c:v>
                </c:pt>
                <c:pt idx="333">
                  <c:v>28.707709999999999</c:v>
                </c:pt>
                <c:pt idx="334">
                  <c:v>29.562110000000001</c:v>
                </c:pt>
                <c:pt idx="335">
                  <c:v>29.562110000000001</c:v>
                </c:pt>
                <c:pt idx="336">
                  <c:v>29.903870000000001</c:v>
                </c:pt>
                <c:pt idx="337">
                  <c:v>29.732990000000001</c:v>
                </c:pt>
                <c:pt idx="338">
                  <c:v>30.245629999999998</c:v>
                </c:pt>
                <c:pt idx="339">
                  <c:v>30.75826</c:v>
                </c:pt>
                <c:pt idx="340">
                  <c:v>31.100020000000001</c:v>
                </c:pt>
                <c:pt idx="341">
                  <c:v>31.270900000000001</c:v>
                </c:pt>
                <c:pt idx="342">
                  <c:v>31.783539999999999</c:v>
                </c:pt>
                <c:pt idx="343">
                  <c:v>32.125300000000003</c:v>
                </c:pt>
                <c:pt idx="344">
                  <c:v>32.808819999999997</c:v>
                </c:pt>
                <c:pt idx="345">
                  <c:v>32.467059999999996</c:v>
                </c:pt>
                <c:pt idx="346">
                  <c:v>32.125300000000003</c:v>
                </c:pt>
                <c:pt idx="347">
                  <c:v>32.29618</c:v>
                </c:pt>
                <c:pt idx="348">
                  <c:v>33.321449999999999</c:v>
                </c:pt>
                <c:pt idx="349">
                  <c:v>34.346730000000001</c:v>
                </c:pt>
                <c:pt idx="350">
                  <c:v>35.542879999999997</c:v>
                </c:pt>
                <c:pt idx="351">
                  <c:v>35.542879999999997</c:v>
                </c:pt>
                <c:pt idx="352">
                  <c:v>35.713760000000001</c:v>
                </c:pt>
                <c:pt idx="353">
                  <c:v>35.542879999999997</c:v>
                </c:pt>
                <c:pt idx="354">
                  <c:v>36.055520000000001</c:v>
                </c:pt>
                <c:pt idx="355">
                  <c:v>36.055520000000001</c:v>
                </c:pt>
                <c:pt idx="356">
                  <c:v>36.568159999999999</c:v>
                </c:pt>
                <c:pt idx="357">
                  <c:v>36.568159999999999</c:v>
                </c:pt>
                <c:pt idx="358">
                  <c:v>36.90992</c:v>
                </c:pt>
                <c:pt idx="359">
                  <c:v>37.764310000000002</c:v>
                </c:pt>
                <c:pt idx="360">
                  <c:v>37.764310000000002</c:v>
                </c:pt>
                <c:pt idx="361">
                  <c:v>37.935189999999999</c:v>
                </c:pt>
                <c:pt idx="362">
                  <c:v>38.106070000000003</c:v>
                </c:pt>
                <c:pt idx="363">
                  <c:v>38.960470000000001</c:v>
                </c:pt>
                <c:pt idx="364">
                  <c:v>39.302230000000002</c:v>
                </c:pt>
                <c:pt idx="365">
                  <c:v>39.131349999999998</c:v>
                </c:pt>
                <c:pt idx="366">
                  <c:v>40.498379999999997</c:v>
                </c:pt>
                <c:pt idx="367">
                  <c:v>40.156619999999997</c:v>
                </c:pt>
                <c:pt idx="368">
                  <c:v>40.669260000000001</c:v>
                </c:pt>
                <c:pt idx="369">
                  <c:v>41.181899999999999</c:v>
                </c:pt>
                <c:pt idx="370">
                  <c:v>41.523650000000004</c:v>
                </c:pt>
                <c:pt idx="371">
                  <c:v>41.69453</c:v>
                </c:pt>
                <c:pt idx="372">
                  <c:v>42.036290000000001</c:v>
                </c:pt>
                <c:pt idx="373">
                  <c:v>42.890689999999999</c:v>
                </c:pt>
                <c:pt idx="374">
                  <c:v>43.23245</c:v>
                </c:pt>
                <c:pt idx="375">
                  <c:v>43.23245</c:v>
                </c:pt>
                <c:pt idx="376">
                  <c:v>43.403329999999997</c:v>
                </c:pt>
                <c:pt idx="377">
                  <c:v>44.086849999999998</c:v>
                </c:pt>
                <c:pt idx="378">
                  <c:v>45.283000000000001</c:v>
                </c:pt>
                <c:pt idx="379">
                  <c:v>45.624760000000002</c:v>
                </c:pt>
                <c:pt idx="380">
                  <c:v>46.1374</c:v>
                </c:pt>
                <c:pt idx="381">
                  <c:v>46.1374</c:v>
                </c:pt>
                <c:pt idx="382">
                  <c:v>46.308280000000003</c:v>
                </c:pt>
                <c:pt idx="383">
                  <c:v>47.162669999999999</c:v>
                </c:pt>
                <c:pt idx="384">
                  <c:v>47.84619</c:v>
                </c:pt>
                <c:pt idx="385">
                  <c:v>49.042340000000003</c:v>
                </c:pt>
                <c:pt idx="386">
                  <c:v>49.725859999999997</c:v>
                </c:pt>
                <c:pt idx="387">
                  <c:v>49.725859999999997</c:v>
                </c:pt>
                <c:pt idx="388">
                  <c:v>50.067619999999998</c:v>
                </c:pt>
                <c:pt idx="389">
                  <c:v>50.580260000000003</c:v>
                </c:pt>
                <c:pt idx="390">
                  <c:v>51.0929</c:v>
                </c:pt>
                <c:pt idx="391">
                  <c:v>51.434649999999998</c:v>
                </c:pt>
                <c:pt idx="392">
                  <c:v>51.605530000000002</c:v>
                </c:pt>
                <c:pt idx="393">
                  <c:v>52.118169999999999</c:v>
                </c:pt>
                <c:pt idx="394">
                  <c:v>52.972560000000001</c:v>
                </c:pt>
                <c:pt idx="395">
                  <c:v>53.314320000000002</c:v>
                </c:pt>
                <c:pt idx="396">
                  <c:v>53.656080000000003</c:v>
                </c:pt>
                <c:pt idx="397">
                  <c:v>54.339599999999997</c:v>
                </c:pt>
                <c:pt idx="398">
                  <c:v>55.023119999999999</c:v>
                </c:pt>
                <c:pt idx="399">
                  <c:v>55.706629999999997</c:v>
                </c:pt>
                <c:pt idx="400">
                  <c:v>56.219270000000002</c:v>
                </c:pt>
                <c:pt idx="401">
                  <c:v>57.07367</c:v>
                </c:pt>
                <c:pt idx="402">
                  <c:v>57.244549999999997</c:v>
                </c:pt>
                <c:pt idx="403">
                  <c:v>58.098939999999999</c:v>
                </c:pt>
                <c:pt idx="404">
                  <c:v>59.124220000000001</c:v>
                </c:pt>
                <c:pt idx="405">
                  <c:v>59.807740000000003</c:v>
                </c:pt>
                <c:pt idx="406">
                  <c:v>60.320369999999997</c:v>
                </c:pt>
                <c:pt idx="407">
                  <c:v>61.003889999999998</c:v>
                </c:pt>
                <c:pt idx="408">
                  <c:v>61.174770000000002</c:v>
                </c:pt>
                <c:pt idx="409">
                  <c:v>62.029170000000001</c:v>
                </c:pt>
                <c:pt idx="410">
                  <c:v>62.883560000000003</c:v>
                </c:pt>
                <c:pt idx="411">
                  <c:v>63.05444</c:v>
                </c:pt>
                <c:pt idx="412">
                  <c:v>63.567079999999997</c:v>
                </c:pt>
                <c:pt idx="413">
                  <c:v>63.737960000000001</c:v>
                </c:pt>
                <c:pt idx="414">
                  <c:v>64.250600000000006</c:v>
                </c:pt>
                <c:pt idx="415">
                  <c:v>64.934110000000004</c:v>
                </c:pt>
                <c:pt idx="416">
                  <c:v>65.446749999999994</c:v>
                </c:pt>
                <c:pt idx="417">
                  <c:v>66.472020000000001</c:v>
                </c:pt>
                <c:pt idx="418">
                  <c:v>67.668180000000007</c:v>
                </c:pt>
                <c:pt idx="419">
                  <c:v>68.351699999999994</c:v>
                </c:pt>
                <c:pt idx="420">
                  <c:v>68.864329999999995</c:v>
                </c:pt>
                <c:pt idx="421">
                  <c:v>69.035219999999995</c:v>
                </c:pt>
                <c:pt idx="422">
                  <c:v>69.889610000000005</c:v>
                </c:pt>
                <c:pt idx="423">
                  <c:v>71.085769999999997</c:v>
                </c:pt>
                <c:pt idx="424">
                  <c:v>71.598399999999998</c:v>
                </c:pt>
                <c:pt idx="425">
                  <c:v>72.452799999999996</c:v>
                </c:pt>
                <c:pt idx="426">
                  <c:v>72.452799999999996</c:v>
                </c:pt>
                <c:pt idx="427">
                  <c:v>73.819829999999996</c:v>
                </c:pt>
                <c:pt idx="428">
                  <c:v>73.648960000000002</c:v>
                </c:pt>
                <c:pt idx="429">
                  <c:v>74.845110000000005</c:v>
                </c:pt>
                <c:pt idx="430">
                  <c:v>75.186869999999999</c:v>
                </c:pt>
                <c:pt idx="431">
                  <c:v>76.383030000000005</c:v>
                </c:pt>
                <c:pt idx="432">
                  <c:v>76.724779999999996</c:v>
                </c:pt>
                <c:pt idx="433">
                  <c:v>77.23742</c:v>
                </c:pt>
                <c:pt idx="434">
                  <c:v>78.262699999999995</c:v>
                </c:pt>
                <c:pt idx="435">
                  <c:v>79.117090000000005</c:v>
                </c:pt>
                <c:pt idx="436">
                  <c:v>79.629729999999995</c:v>
                </c:pt>
                <c:pt idx="437">
                  <c:v>80.484120000000004</c:v>
                </c:pt>
                <c:pt idx="438">
                  <c:v>81.167640000000006</c:v>
                </c:pt>
                <c:pt idx="439">
                  <c:v>82.876429999999999</c:v>
                </c:pt>
                <c:pt idx="440">
                  <c:v>82.876429999999999</c:v>
                </c:pt>
                <c:pt idx="441">
                  <c:v>84.243470000000002</c:v>
                </c:pt>
                <c:pt idx="442">
                  <c:v>85.268749999999997</c:v>
                </c:pt>
                <c:pt idx="443">
                  <c:v>86.294020000000003</c:v>
                </c:pt>
                <c:pt idx="444">
                  <c:v>86.806659999999994</c:v>
                </c:pt>
                <c:pt idx="445">
                  <c:v>87.490170000000006</c:v>
                </c:pt>
                <c:pt idx="446">
                  <c:v>88.686329999999998</c:v>
                </c:pt>
                <c:pt idx="447">
                  <c:v>89.540729999999996</c:v>
                </c:pt>
                <c:pt idx="448">
                  <c:v>90.053359999999998</c:v>
                </c:pt>
                <c:pt idx="449">
                  <c:v>90.224239999999995</c:v>
                </c:pt>
                <c:pt idx="450">
                  <c:v>91.762150000000005</c:v>
                </c:pt>
                <c:pt idx="451">
                  <c:v>92.616550000000004</c:v>
                </c:pt>
                <c:pt idx="452">
                  <c:v>92.958309999999997</c:v>
                </c:pt>
                <c:pt idx="453">
                  <c:v>94.325339999999997</c:v>
                </c:pt>
                <c:pt idx="454">
                  <c:v>94.667100000000005</c:v>
                </c:pt>
                <c:pt idx="455">
                  <c:v>95.521500000000003</c:v>
                </c:pt>
                <c:pt idx="456">
                  <c:v>96.375889999999998</c:v>
                </c:pt>
                <c:pt idx="457">
                  <c:v>97.05941</c:v>
                </c:pt>
                <c:pt idx="458">
                  <c:v>98.597329999999999</c:v>
                </c:pt>
                <c:pt idx="459">
                  <c:v>98.939089999999993</c:v>
                </c:pt>
                <c:pt idx="460">
                  <c:v>99.793480000000002</c:v>
                </c:pt>
                <c:pt idx="461">
                  <c:v>100.1352</c:v>
                </c:pt>
                <c:pt idx="462">
                  <c:v>101.1605</c:v>
                </c:pt>
                <c:pt idx="463">
                  <c:v>102.5275</c:v>
                </c:pt>
                <c:pt idx="464">
                  <c:v>103.72369999999999</c:v>
                </c:pt>
                <c:pt idx="465">
                  <c:v>104.9199</c:v>
                </c:pt>
                <c:pt idx="466">
                  <c:v>105.4325</c:v>
                </c:pt>
                <c:pt idx="467">
                  <c:v>106.116</c:v>
                </c:pt>
                <c:pt idx="468">
                  <c:v>107.1413</c:v>
                </c:pt>
                <c:pt idx="469">
                  <c:v>107.9957</c:v>
                </c:pt>
                <c:pt idx="470">
                  <c:v>108.50830000000001</c:v>
                </c:pt>
                <c:pt idx="471">
                  <c:v>109.3627</c:v>
                </c:pt>
                <c:pt idx="472">
                  <c:v>110.55889999999999</c:v>
                </c:pt>
                <c:pt idx="473">
                  <c:v>112.0968</c:v>
                </c:pt>
                <c:pt idx="474">
                  <c:v>113.1221</c:v>
                </c:pt>
                <c:pt idx="475">
                  <c:v>114.3182</c:v>
                </c:pt>
                <c:pt idx="476">
                  <c:v>115.8561</c:v>
                </c:pt>
                <c:pt idx="477">
                  <c:v>116.8814</c:v>
                </c:pt>
                <c:pt idx="478">
                  <c:v>118.0776</c:v>
                </c:pt>
                <c:pt idx="479">
                  <c:v>119.27370000000001</c:v>
                </c:pt>
                <c:pt idx="480">
                  <c:v>120.1281</c:v>
                </c:pt>
                <c:pt idx="481">
                  <c:v>121.49509999999999</c:v>
                </c:pt>
                <c:pt idx="482">
                  <c:v>122.6913</c:v>
                </c:pt>
                <c:pt idx="483">
                  <c:v>123.37479999999999</c:v>
                </c:pt>
                <c:pt idx="484">
                  <c:v>123.8875</c:v>
                </c:pt>
                <c:pt idx="485">
                  <c:v>125.5962</c:v>
                </c:pt>
                <c:pt idx="486">
                  <c:v>127.8177</c:v>
                </c:pt>
                <c:pt idx="487">
                  <c:v>128.33029999999999</c:v>
                </c:pt>
                <c:pt idx="488">
                  <c:v>129.0138</c:v>
                </c:pt>
                <c:pt idx="489">
                  <c:v>130.89349999999999</c:v>
                </c:pt>
                <c:pt idx="490">
                  <c:v>131.2353</c:v>
                </c:pt>
                <c:pt idx="491">
                  <c:v>132.4314</c:v>
                </c:pt>
                <c:pt idx="492">
                  <c:v>133.11490000000001</c:v>
                </c:pt>
                <c:pt idx="493">
                  <c:v>133.9693</c:v>
                </c:pt>
                <c:pt idx="494">
                  <c:v>134.99459999999999</c:v>
                </c:pt>
                <c:pt idx="495">
                  <c:v>136.36160000000001</c:v>
                </c:pt>
                <c:pt idx="496">
                  <c:v>137.21600000000001</c:v>
                </c:pt>
                <c:pt idx="497">
                  <c:v>138.07040000000001</c:v>
                </c:pt>
                <c:pt idx="498">
                  <c:v>139.7792</c:v>
                </c:pt>
                <c:pt idx="499">
                  <c:v>141.31710000000001</c:v>
                </c:pt>
                <c:pt idx="500">
                  <c:v>141.82980000000001</c:v>
                </c:pt>
                <c:pt idx="501">
                  <c:v>142.51329999999999</c:v>
                </c:pt>
                <c:pt idx="502">
                  <c:v>144.393</c:v>
                </c:pt>
                <c:pt idx="503">
                  <c:v>145.07650000000001</c:v>
                </c:pt>
                <c:pt idx="504">
                  <c:v>145.93090000000001</c:v>
                </c:pt>
                <c:pt idx="505">
                  <c:v>147.2979</c:v>
                </c:pt>
                <c:pt idx="506">
                  <c:v>148.32320000000001</c:v>
                </c:pt>
                <c:pt idx="507">
                  <c:v>149.3485</c:v>
                </c:pt>
                <c:pt idx="508">
                  <c:v>151.22810000000001</c:v>
                </c:pt>
                <c:pt idx="509">
                  <c:v>151.9117</c:v>
                </c:pt>
                <c:pt idx="510">
                  <c:v>152.42429999999999</c:v>
                </c:pt>
                <c:pt idx="511">
                  <c:v>153.27869999999999</c:v>
                </c:pt>
                <c:pt idx="512">
                  <c:v>154.64570000000001</c:v>
                </c:pt>
                <c:pt idx="513">
                  <c:v>155.67099999999999</c:v>
                </c:pt>
                <c:pt idx="514">
                  <c:v>156.3545</c:v>
                </c:pt>
                <c:pt idx="515">
                  <c:v>157.37979999999999</c:v>
                </c:pt>
                <c:pt idx="516">
                  <c:v>158.57589999999999</c:v>
                </c:pt>
                <c:pt idx="517">
                  <c:v>159.08860000000001</c:v>
                </c:pt>
                <c:pt idx="518">
                  <c:v>160.4556</c:v>
                </c:pt>
                <c:pt idx="519">
                  <c:v>162.33529999999999</c:v>
                </c:pt>
                <c:pt idx="520">
                  <c:v>164.38579999999999</c:v>
                </c:pt>
                <c:pt idx="521">
                  <c:v>164.7276</c:v>
                </c:pt>
                <c:pt idx="522">
                  <c:v>165.9238</c:v>
                </c:pt>
                <c:pt idx="523">
                  <c:v>166.60730000000001</c:v>
                </c:pt>
                <c:pt idx="524">
                  <c:v>168.14519999999999</c:v>
                </c:pt>
                <c:pt idx="525">
                  <c:v>170.19569999999999</c:v>
                </c:pt>
                <c:pt idx="526">
                  <c:v>171.7336</c:v>
                </c:pt>
                <c:pt idx="527">
                  <c:v>172.24629999999999</c:v>
                </c:pt>
                <c:pt idx="528">
                  <c:v>173.44239999999999</c:v>
                </c:pt>
                <c:pt idx="529">
                  <c:v>174.46770000000001</c:v>
                </c:pt>
                <c:pt idx="530">
                  <c:v>175.8347</c:v>
                </c:pt>
                <c:pt idx="531">
                  <c:v>176.6891</c:v>
                </c:pt>
                <c:pt idx="532">
                  <c:v>177.8853</c:v>
                </c:pt>
                <c:pt idx="533">
                  <c:v>178.56880000000001</c:v>
                </c:pt>
                <c:pt idx="534">
                  <c:v>179.5941</c:v>
                </c:pt>
                <c:pt idx="535">
                  <c:v>181.30289999999999</c:v>
                </c:pt>
                <c:pt idx="536">
                  <c:v>183.52430000000001</c:v>
                </c:pt>
                <c:pt idx="537">
                  <c:v>184.72049999999999</c:v>
                </c:pt>
                <c:pt idx="538">
                  <c:v>186.08750000000001</c:v>
                </c:pt>
                <c:pt idx="539">
                  <c:v>186.9419</c:v>
                </c:pt>
                <c:pt idx="540">
                  <c:v>187.4545</c:v>
                </c:pt>
                <c:pt idx="541">
                  <c:v>189.33420000000001</c:v>
                </c:pt>
                <c:pt idx="542">
                  <c:v>190.18860000000001</c:v>
                </c:pt>
                <c:pt idx="543">
                  <c:v>191.38480000000001</c:v>
                </c:pt>
                <c:pt idx="544">
                  <c:v>192.7518</c:v>
                </c:pt>
                <c:pt idx="545">
                  <c:v>193.77709999999999</c:v>
                </c:pt>
                <c:pt idx="546">
                  <c:v>194.8023</c:v>
                </c:pt>
                <c:pt idx="547">
                  <c:v>196.5111</c:v>
                </c:pt>
                <c:pt idx="548">
                  <c:v>197.02379999999999</c:v>
                </c:pt>
                <c:pt idx="549">
                  <c:v>198.2199</c:v>
                </c:pt>
                <c:pt idx="550">
                  <c:v>200.2705</c:v>
                </c:pt>
                <c:pt idx="551">
                  <c:v>201.29570000000001</c:v>
                </c:pt>
                <c:pt idx="552">
                  <c:v>202.83369999999999</c:v>
                </c:pt>
                <c:pt idx="553">
                  <c:v>203.5172</c:v>
                </c:pt>
                <c:pt idx="554">
                  <c:v>204.3716</c:v>
                </c:pt>
                <c:pt idx="555">
                  <c:v>205.39689999999999</c:v>
                </c:pt>
                <c:pt idx="556">
                  <c:v>206.0804</c:v>
                </c:pt>
                <c:pt idx="557">
                  <c:v>207.10570000000001</c:v>
                </c:pt>
                <c:pt idx="558">
                  <c:v>209.3271</c:v>
                </c:pt>
                <c:pt idx="559">
                  <c:v>210.1815</c:v>
                </c:pt>
                <c:pt idx="560">
                  <c:v>211.20670000000001</c:v>
                </c:pt>
                <c:pt idx="561">
                  <c:v>213.0864</c:v>
                </c:pt>
                <c:pt idx="562">
                  <c:v>213.76990000000001</c:v>
                </c:pt>
                <c:pt idx="563">
                  <c:v>214.96610000000001</c:v>
                </c:pt>
                <c:pt idx="564">
                  <c:v>217.01660000000001</c:v>
                </c:pt>
                <c:pt idx="565">
                  <c:v>218.21279999999999</c:v>
                </c:pt>
                <c:pt idx="566">
                  <c:v>219.40899999999999</c:v>
                </c:pt>
                <c:pt idx="567">
                  <c:v>221.11770000000001</c:v>
                </c:pt>
                <c:pt idx="568">
                  <c:v>221.8013</c:v>
                </c:pt>
                <c:pt idx="569">
                  <c:v>222.82650000000001</c:v>
                </c:pt>
                <c:pt idx="570">
                  <c:v>223.8518</c:v>
                </c:pt>
                <c:pt idx="571">
                  <c:v>225.048</c:v>
                </c:pt>
                <c:pt idx="572">
                  <c:v>226.41499999999999</c:v>
                </c:pt>
                <c:pt idx="573">
                  <c:v>227.44030000000001</c:v>
                </c:pt>
                <c:pt idx="574">
                  <c:v>228.46549999999999</c:v>
                </c:pt>
                <c:pt idx="575">
                  <c:v>230.34520000000001</c:v>
                </c:pt>
                <c:pt idx="576">
                  <c:v>231.1996</c:v>
                </c:pt>
                <c:pt idx="577">
                  <c:v>232.73750000000001</c:v>
                </c:pt>
                <c:pt idx="578">
                  <c:v>233.7628</c:v>
                </c:pt>
                <c:pt idx="579">
                  <c:v>235.12979999999999</c:v>
                </c:pt>
                <c:pt idx="580">
                  <c:v>236.1551</c:v>
                </c:pt>
                <c:pt idx="581">
                  <c:v>237.35130000000001</c:v>
                </c:pt>
                <c:pt idx="582">
                  <c:v>238.37649999999999</c:v>
                </c:pt>
                <c:pt idx="583">
                  <c:v>239.40180000000001</c:v>
                </c:pt>
                <c:pt idx="584">
                  <c:v>240.59800000000001</c:v>
                </c:pt>
                <c:pt idx="585">
                  <c:v>242.4776</c:v>
                </c:pt>
                <c:pt idx="586">
                  <c:v>244.35730000000001</c:v>
                </c:pt>
                <c:pt idx="587">
                  <c:v>245.04079999999999</c:v>
                </c:pt>
                <c:pt idx="588">
                  <c:v>246.5788</c:v>
                </c:pt>
                <c:pt idx="589">
                  <c:v>248.11670000000001</c:v>
                </c:pt>
                <c:pt idx="590">
                  <c:v>249.31280000000001</c:v>
                </c:pt>
                <c:pt idx="591">
                  <c:v>250.50899999999999</c:v>
                </c:pt>
                <c:pt idx="592">
                  <c:v>251.1925</c:v>
                </c:pt>
                <c:pt idx="593">
                  <c:v>252.04689999999999</c:v>
                </c:pt>
                <c:pt idx="594">
                  <c:v>253.41390000000001</c:v>
                </c:pt>
                <c:pt idx="595">
                  <c:v>255.2936</c:v>
                </c:pt>
                <c:pt idx="596">
                  <c:v>256.31889999999999</c:v>
                </c:pt>
                <c:pt idx="597">
                  <c:v>257.51499999999999</c:v>
                </c:pt>
                <c:pt idx="598">
                  <c:v>259.3947</c:v>
                </c:pt>
                <c:pt idx="599">
                  <c:v>260.07819999999998</c:v>
                </c:pt>
                <c:pt idx="600">
                  <c:v>261.1035</c:v>
                </c:pt>
                <c:pt idx="601">
                  <c:v>261.9579</c:v>
                </c:pt>
                <c:pt idx="602">
                  <c:v>263.15410000000003</c:v>
                </c:pt>
                <c:pt idx="603">
                  <c:v>264.00839999999999</c:v>
                </c:pt>
                <c:pt idx="604">
                  <c:v>265.37549999999999</c:v>
                </c:pt>
                <c:pt idx="605">
                  <c:v>266.4008</c:v>
                </c:pt>
                <c:pt idx="606">
                  <c:v>267.59690000000001</c:v>
                </c:pt>
                <c:pt idx="607">
                  <c:v>268.62220000000002</c:v>
                </c:pt>
                <c:pt idx="608">
                  <c:v>269.81830000000002</c:v>
                </c:pt>
                <c:pt idx="609">
                  <c:v>270.84359999999998</c:v>
                </c:pt>
                <c:pt idx="610">
                  <c:v>273.065</c:v>
                </c:pt>
                <c:pt idx="611">
                  <c:v>274.09030000000001</c:v>
                </c:pt>
                <c:pt idx="612">
                  <c:v>275.28649999999999</c:v>
                </c:pt>
                <c:pt idx="613">
                  <c:v>277.84960000000001</c:v>
                </c:pt>
                <c:pt idx="614">
                  <c:v>278.53320000000002</c:v>
                </c:pt>
                <c:pt idx="615">
                  <c:v>279.72930000000002</c:v>
                </c:pt>
                <c:pt idx="616">
                  <c:v>280.75459999999998</c:v>
                </c:pt>
                <c:pt idx="617">
                  <c:v>281.95069999999998</c:v>
                </c:pt>
                <c:pt idx="618">
                  <c:v>282.976</c:v>
                </c:pt>
                <c:pt idx="619">
                  <c:v>284.34309999999999</c:v>
                </c:pt>
                <c:pt idx="620">
                  <c:v>285.53919999999999</c:v>
                </c:pt>
                <c:pt idx="621">
                  <c:v>286.39359999999999</c:v>
                </c:pt>
                <c:pt idx="622">
                  <c:v>287.58980000000003</c:v>
                </c:pt>
                <c:pt idx="623">
                  <c:v>289.29860000000002</c:v>
                </c:pt>
                <c:pt idx="624">
                  <c:v>290.32389999999998</c:v>
                </c:pt>
                <c:pt idx="625">
                  <c:v>291.6909</c:v>
                </c:pt>
                <c:pt idx="626">
                  <c:v>292.5453</c:v>
                </c:pt>
                <c:pt idx="627">
                  <c:v>294.08319999999998</c:v>
                </c:pt>
                <c:pt idx="628">
                  <c:v>295.96289999999999</c:v>
                </c:pt>
                <c:pt idx="629">
                  <c:v>296.98809999999997</c:v>
                </c:pt>
                <c:pt idx="630">
                  <c:v>298.01339999999999</c:v>
                </c:pt>
                <c:pt idx="631">
                  <c:v>299.8931</c:v>
                </c:pt>
                <c:pt idx="632">
                  <c:v>300.91840000000002</c:v>
                </c:pt>
                <c:pt idx="633">
                  <c:v>301.9436</c:v>
                </c:pt>
                <c:pt idx="634">
                  <c:v>303.48149999999998</c:v>
                </c:pt>
                <c:pt idx="635">
                  <c:v>304.67770000000002</c:v>
                </c:pt>
                <c:pt idx="636">
                  <c:v>305.70299999999997</c:v>
                </c:pt>
                <c:pt idx="637">
                  <c:v>306.72820000000002</c:v>
                </c:pt>
                <c:pt idx="638">
                  <c:v>308.09530000000001</c:v>
                </c:pt>
                <c:pt idx="639">
                  <c:v>308.94970000000001</c:v>
                </c:pt>
                <c:pt idx="640">
                  <c:v>310.31670000000003</c:v>
                </c:pt>
                <c:pt idx="641">
                  <c:v>311.34199999999998</c:v>
                </c:pt>
                <c:pt idx="642">
                  <c:v>312.53809999999999</c:v>
                </c:pt>
                <c:pt idx="643">
                  <c:v>314.24689999999998</c:v>
                </c:pt>
                <c:pt idx="644">
                  <c:v>315.44310000000002</c:v>
                </c:pt>
                <c:pt idx="645">
                  <c:v>316.63929999999999</c:v>
                </c:pt>
                <c:pt idx="646">
                  <c:v>317.66449999999998</c:v>
                </c:pt>
                <c:pt idx="647">
                  <c:v>319.37329999999997</c:v>
                </c:pt>
                <c:pt idx="648">
                  <c:v>320.39859999999999</c:v>
                </c:pt>
                <c:pt idx="649">
                  <c:v>322.2783</c:v>
                </c:pt>
                <c:pt idx="650">
                  <c:v>323.30349999999999</c:v>
                </c:pt>
                <c:pt idx="651">
                  <c:v>325.1832</c:v>
                </c:pt>
                <c:pt idx="652">
                  <c:v>326.55020000000002</c:v>
                </c:pt>
                <c:pt idx="653">
                  <c:v>327.57549999999998</c:v>
                </c:pt>
                <c:pt idx="654">
                  <c:v>328.77170000000001</c:v>
                </c:pt>
                <c:pt idx="655">
                  <c:v>329.79689999999999</c:v>
                </c:pt>
                <c:pt idx="656">
                  <c:v>330.99310000000003</c:v>
                </c:pt>
                <c:pt idx="657">
                  <c:v>332.18920000000003</c:v>
                </c:pt>
                <c:pt idx="658">
                  <c:v>333.3854</c:v>
                </c:pt>
                <c:pt idx="659">
                  <c:v>334.41070000000002</c:v>
                </c:pt>
                <c:pt idx="660">
                  <c:v>335.60680000000002</c:v>
                </c:pt>
                <c:pt idx="661">
                  <c:v>336.97390000000001</c:v>
                </c:pt>
                <c:pt idx="662">
                  <c:v>337.9991</c:v>
                </c:pt>
                <c:pt idx="663">
                  <c:v>339.19529999999997</c:v>
                </c:pt>
                <c:pt idx="664">
                  <c:v>340.22059999999999</c:v>
                </c:pt>
                <c:pt idx="665">
                  <c:v>341.41669999999999</c:v>
                </c:pt>
                <c:pt idx="666">
                  <c:v>343.63819999999998</c:v>
                </c:pt>
                <c:pt idx="667">
                  <c:v>344.49259999999998</c:v>
                </c:pt>
                <c:pt idx="668">
                  <c:v>346.03050000000002</c:v>
                </c:pt>
                <c:pt idx="669">
                  <c:v>347.05579999999998</c:v>
                </c:pt>
                <c:pt idx="670">
                  <c:v>348.08100000000002</c:v>
                </c:pt>
                <c:pt idx="671">
                  <c:v>348.7645</c:v>
                </c:pt>
                <c:pt idx="672">
                  <c:v>350.13159999999999</c:v>
                </c:pt>
                <c:pt idx="673">
                  <c:v>351.84039999999999</c:v>
                </c:pt>
                <c:pt idx="674">
                  <c:v>352.86559999999997</c:v>
                </c:pt>
                <c:pt idx="675">
                  <c:v>354.23270000000002</c:v>
                </c:pt>
                <c:pt idx="676">
                  <c:v>355.25799999999998</c:v>
                </c:pt>
                <c:pt idx="677">
                  <c:v>356.28320000000002</c:v>
                </c:pt>
                <c:pt idx="678">
                  <c:v>357.4794</c:v>
                </c:pt>
                <c:pt idx="679">
                  <c:v>358.6755</c:v>
                </c:pt>
                <c:pt idx="680">
                  <c:v>359.18819999999999</c:v>
                </c:pt>
                <c:pt idx="681">
                  <c:v>360.21339999999998</c:v>
                </c:pt>
                <c:pt idx="682">
                  <c:v>361.58049999999997</c:v>
                </c:pt>
                <c:pt idx="683">
                  <c:v>363.80189999999999</c:v>
                </c:pt>
                <c:pt idx="684">
                  <c:v>365.33980000000003</c:v>
                </c:pt>
                <c:pt idx="685">
                  <c:v>366.70679999999999</c:v>
                </c:pt>
                <c:pt idx="686">
                  <c:v>367.56119999999999</c:v>
                </c:pt>
                <c:pt idx="687">
                  <c:v>369.0992</c:v>
                </c:pt>
                <c:pt idx="688">
                  <c:v>371.32060000000001</c:v>
                </c:pt>
                <c:pt idx="689">
                  <c:v>371.83330000000001</c:v>
                </c:pt>
                <c:pt idx="690">
                  <c:v>373.54199999999997</c:v>
                </c:pt>
                <c:pt idx="691">
                  <c:v>374.56729999999999</c:v>
                </c:pt>
                <c:pt idx="692">
                  <c:v>375.5926</c:v>
                </c:pt>
                <c:pt idx="693">
                  <c:v>376.78870000000001</c:v>
                </c:pt>
                <c:pt idx="694">
                  <c:v>378.1558</c:v>
                </c:pt>
                <c:pt idx="695">
                  <c:v>379.18110000000001</c:v>
                </c:pt>
                <c:pt idx="696">
                  <c:v>380.37720000000002</c:v>
                </c:pt>
                <c:pt idx="697">
                  <c:v>381.74419999999998</c:v>
                </c:pt>
                <c:pt idx="698">
                  <c:v>382.42779999999999</c:v>
                </c:pt>
                <c:pt idx="699">
                  <c:v>383.79480000000001</c:v>
                </c:pt>
                <c:pt idx="700">
                  <c:v>384.99090000000001</c:v>
                </c:pt>
                <c:pt idx="701">
                  <c:v>386.18709999999999</c:v>
                </c:pt>
                <c:pt idx="702">
                  <c:v>387.38319999999999</c:v>
                </c:pt>
                <c:pt idx="703">
                  <c:v>388.9212</c:v>
                </c:pt>
                <c:pt idx="704">
                  <c:v>389.94639999999998</c:v>
                </c:pt>
                <c:pt idx="705">
                  <c:v>391.14260000000002</c:v>
                </c:pt>
                <c:pt idx="706">
                  <c:v>392.16789999999997</c:v>
                </c:pt>
                <c:pt idx="707">
                  <c:v>393.70580000000001</c:v>
                </c:pt>
                <c:pt idx="708">
                  <c:v>394.56020000000001</c:v>
                </c:pt>
                <c:pt idx="709">
                  <c:v>395.75630000000001</c:v>
                </c:pt>
                <c:pt idx="710">
                  <c:v>396.78160000000003</c:v>
                </c:pt>
                <c:pt idx="711">
                  <c:v>397.80689999999998</c:v>
                </c:pt>
                <c:pt idx="712">
                  <c:v>398.49040000000002</c:v>
                </c:pt>
                <c:pt idx="713">
                  <c:v>399.6866</c:v>
                </c:pt>
                <c:pt idx="714">
                  <c:v>401.05360000000002</c:v>
                </c:pt>
                <c:pt idx="715">
                  <c:v>403.27499999999998</c:v>
                </c:pt>
                <c:pt idx="716">
                  <c:v>404.30029999999999</c:v>
                </c:pt>
                <c:pt idx="717">
                  <c:v>405.49650000000003</c:v>
                </c:pt>
                <c:pt idx="718">
                  <c:v>406.18</c:v>
                </c:pt>
                <c:pt idx="719">
                  <c:v>407.8888</c:v>
                </c:pt>
                <c:pt idx="720">
                  <c:v>410.11020000000002</c:v>
                </c:pt>
                <c:pt idx="721">
                  <c:v>411.30630000000002</c:v>
                </c:pt>
                <c:pt idx="722">
                  <c:v>412.5025</c:v>
                </c:pt>
                <c:pt idx="723">
                  <c:v>413.52780000000001</c:v>
                </c:pt>
                <c:pt idx="724">
                  <c:v>415.06569999999999</c:v>
                </c:pt>
                <c:pt idx="725">
                  <c:v>416.09100000000001</c:v>
                </c:pt>
                <c:pt idx="726">
                  <c:v>416.77449999999999</c:v>
                </c:pt>
                <c:pt idx="727">
                  <c:v>418.31240000000003</c:v>
                </c:pt>
                <c:pt idx="728">
                  <c:v>419.16680000000002</c:v>
                </c:pt>
                <c:pt idx="729">
                  <c:v>420.7047</c:v>
                </c:pt>
                <c:pt idx="730">
                  <c:v>423.43880000000001</c:v>
                </c:pt>
                <c:pt idx="731">
                  <c:v>425.31849999999997</c:v>
                </c:pt>
                <c:pt idx="732">
                  <c:v>427.53989999999999</c:v>
                </c:pt>
                <c:pt idx="733">
                  <c:v>429.76130000000001</c:v>
                </c:pt>
                <c:pt idx="734">
                  <c:v>430.95749999999998</c:v>
                </c:pt>
                <c:pt idx="735">
                  <c:v>432.15359999999998</c:v>
                </c:pt>
                <c:pt idx="736">
                  <c:v>433.1789</c:v>
                </c:pt>
                <c:pt idx="737">
                  <c:v>434.20420000000001</c:v>
                </c:pt>
                <c:pt idx="738">
                  <c:v>435.74209999999999</c:v>
                </c:pt>
                <c:pt idx="739">
                  <c:v>436.76740000000001</c:v>
                </c:pt>
                <c:pt idx="740">
                  <c:v>438.13440000000003</c:v>
                </c:pt>
                <c:pt idx="741">
                  <c:v>439.33049999999997</c:v>
                </c:pt>
                <c:pt idx="742">
                  <c:v>441.03930000000003</c:v>
                </c:pt>
                <c:pt idx="743">
                  <c:v>442.91899999999998</c:v>
                </c:pt>
                <c:pt idx="744">
                  <c:v>444.7987</c:v>
                </c:pt>
                <c:pt idx="745">
                  <c:v>445.65309999999999</c:v>
                </c:pt>
                <c:pt idx="746">
                  <c:v>447.19099999999997</c:v>
                </c:pt>
                <c:pt idx="747">
                  <c:v>449.41239999999999</c:v>
                </c:pt>
                <c:pt idx="748">
                  <c:v>450.26679999999999</c:v>
                </c:pt>
                <c:pt idx="749">
                  <c:v>451.46300000000002</c:v>
                </c:pt>
                <c:pt idx="750">
                  <c:v>452.65910000000002</c:v>
                </c:pt>
                <c:pt idx="751">
                  <c:v>453.51350000000002</c:v>
                </c:pt>
                <c:pt idx="752">
                  <c:v>454.7097</c:v>
                </c:pt>
                <c:pt idx="753">
                  <c:v>455.9058</c:v>
                </c:pt>
                <c:pt idx="754">
                  <c:v>456.93110000000001</c:v>
                </c:pt>
                <c:pt idx="755">
                  <c:v>457.78550000000001</c:v>
                </c:pt>
                <c:pt idx="756">
                  <c:v>459.32339999999999</c:v>
                </c:pt>
                <c:pt idx="757">
                  <c:v>461.20310000000001</c:v>
                </c:pt>
                <c:pt idx="758">
                  <c:v>462.39920000000001</c:v>
                </c:pt>
                <c:pt idx="759">
                  <c:v>463.7663</c:v>
                </c:pt>
                <c:pt idx="760">
                  <c:v>464.79149999999998</c:v>
                </c:pt>
                <c:pt idx="761">
                  <c:v>466.6712</c:v>
                </c:pt>
                <c:pt idx="762">
                  <c:v>467.35469999999998</c:v>
                </c:pt>
                <c:pt idx="763">
                  <c:v>468.55090000000001</c:v>
                </c:pt>
                <c:pt idx="764">
                  <c:v>469.74700000000001</c:v>
                </c:pt>
                <c:pt idx="765">
                  <c:v>470.77229999999997</c:v>
                </c:pt>
                <c:pt idx="766">
                  <c:v>471.96850000000001</c:v>
                </c:pt>
                <c:pt idx="767">
                  <c:v>473.16460000000001</c:v>
                </c:pt>
                <c:pt idx="768">
                  <c:v>474.18990000000002</c:v>
                </c:pt>
                <c:pt idx="769">
                  <c:v>475.38600000000002</c:v>
                </c:pt>
                <c:pt idx="770">
                  <c:v>476.75310000000002</c:v>
                </c:pt>
                <c:pt idx="771">
                  <c:v>478.97449999999998</c:v>
                </c:pt>
                <c:pt idx="772">
                  <c:v>479.99979999999999</c:v>
                </c:pt>
                <c:pt idx="773">
                  <c:v>481.19600000000003</c:v>
                </c:pt>
                <c:pt idx="774">
                  <c:v>483.41739999999999</c:v>
                </c:pt>
                <c:pt idx="775">
                  <c:v>484.4427</c:v>
                </c:pt>
                <c:pt idx="776">
                  <c:v>485.6388</c:v>
                </c:pt>
                <c:pt idx="777">
                  <c:v>486.66410000000002</c:v>
                </c:pt>
                <c:pt idx="778">
                  <c:v>488.03109999999998</c:v>
                </c:pt>
                <c:pt idx="779">
                  <c:v>489.0564</c:v>
                </c:pt>
                <c:pt idx="780">
                  <c:v>490.25259999999997</c:v>
                </c:pt>
                <c:pt idx="781">
                  <c:v>491.61959999999999</c:v>
                </c:pt>
                <c:pt idx="782">
                  <c:v>492.98660000000001</c:v>
                </c:pt>
                <c:pt idx="783">
                  <c:v>494.18279999999999</c:v>
                </c:pt>
                <c:pt idx="784">
                  <c:v>495.5498</c:v>
                </c:pt>
                <c:pt idx="785">
                  <c:v>496.91680000000002</c:v>
                </c:pt>
                <c:pt idx="786">
                  <c:v>497.94209999999998</c:v>
                </c:pt>
                <c:pt idx="787">
                  <c:v>498.62560000000002</c:v>
                </c:pt>
                <c:pt idx="788">
                  <c:v>499.48</c:v>
                </c:pt>
                <c:pt idx="789">
                  <c:v>500.84710000000001</c:v>
                </c:pt>
                <c:pt idx="790">
                  <c:v>503.06849999999997</c:v>
                </c:pt>
                <c:pt idx="791">
                  <c:v>504.60640000000001</c:v>
                </c:pt>
                <c:pt idx="792">
                  <c:v>505.97340000000003</c:v>
                </c:pt>
                <c:pt idx="793">
                  <c:v>506.99869999999999</c:v>
                </c:pt>
                <c:pt idx="794">
                  <c:v>508.024</c:v>
                </c:pt>
                <c:pt idx="795">
                  <c:v>509.04930000000002</c:v>
                </c:pt>
                <c:pt idx="796">
                  <c:v>510.07459999999998</c:v>
                </c:pt>
                <c:pt idx="797">
                  <c:v>511.61250000000001</c:v>
                </c:pt>
                <c:pt idx="798">
                  <c:v>512.46690000000001</c:v>
                </c:pt>
                <c:pt idx="799">
                  <c:v>514.00480000000005</c:v>
                </c:pt>
                <c:pt idx="800">
                  <c:v>515.20090000000005</c:v>
                </c:pt>
                <c:pt idx="801">
                  <c:v>516.39710000000002</c:v>
                </c:pt>
                <c:pt idx="802">
                  <c:v>518.7894</c:v>
                </c:pt>
                <c:pt idx="803">
                  <c:v>519.81460000000004</c:v>
                </c:pt>
                <c:pt idx="804">
                  <c:v>521.01080000000002</c:v>
                </c:pt>
                <c:pt idx="805">
                  <c:v>522.37789999999995</c:v>
                </c:pt>
                <c:pt idx="806">
                  <c:v>523.74490000000003</c:v>
                </c:pt>
                <c:pt idx="807">
                  <c:v>524.77009999999996</c:v>
                </c:pt>
                <c:pt idx="808">
                  <c:v>525.62459999999999</c:v>
                </c:pt>
                <c:pt idx="809">
                  <c:v>526.99159999999995</c:v>
                </c:pt>
                <c:pt idx="810">
                  <c:v>528.87130000000002</c:v>
                </c:pt>
                <c:pt idx="811">
                  <c:v>530.06740000000002</c:v>
                </c:pt>
                <c:pt idx="812">
                  <c:v>531.77620000000002</c:v>
                </c:pt>
                <c:pt idx="813">
                  <c:v>532.97239999999999</c:v>
                </c:pt>
                <c:pt idx="814">
                  <c:v>534.16849999999999</c:v>
                </c:pt>
                <c:pt idx="815">
                  <c:v>534.85209999999995</c:v>
                </c:pt>
                <c:pt idx="816">
                  <c:v>536.04819999999995</c:v>
                </c:pt>
                <c:pt idx="817">
                  <c:v>537.58609999999999</c:v>
                </c:pt>
                <c:pt idx="818">
                  <c:v>539.12400000000002</c:v>
                </c:pt>
                <c:pt idx="819">
                  <c:v>540.66189999999995</c:v>
                </c:pt>
                <c:pt idx="820">
                  <c:v>542.88340000000005</c:v>
                </c:pt>
                <c:pt idx="821">
                  <c:v>544.07950000000005</c:v>
                </c:pt>
                <c:pt idx="822">
                  <c:v>544.59220000000005</c:v>
                </c:pt>
                <c:pt idx="823">
                  <c:v>545.44650000000001</c:v>
                </c:pt>
                <c:pt idx="824">
                  <c:v>546.64269999999999</c:v>
                </c:pt>
                <c:pt idx="825">
                  <c:v>547.83889999999997</c:v>
                </c:pt>
                <c:pt idx="826">
                  <c:v>549.03499999999997</c:v>
                </c:pt>
                <c:pt idx="827">
                  <c:v>550.91470000000004</c:v>
                </c:pt>
                <c:pt idx="828">
                  <c:v>551.76909999999998</c:v>
                </c:pt>
                <c:pt idx="829">
                  <c:v>552.7944</c:v>
                </c:pt>
                <c:pt idx="830">
                  <c:v>553.47789999999998</c:v>
                </c:pt>
                <c:pt idx="831">
                  <c:v>554.50319999999999</c:v>
                </c:pt>
                <c:pt idx="832">
                  <c:v>556.38279999999997</c:v>
                </c:pt>
                <c:pt idx="833">
                  <c:v>557.57899999999995</c:v>
                </c:pt>
                <c:pt idx="834">
                  <c:v>558.77509999999995</c:v>
                </c:pt>
                <c:pt idx="835">
                  <c:v>559.80039999999997</c:v>
                </c:pt>
                <c:pt idx="836">
                  <c:v>560.99659999999994</c:v>
                </c:pt>
                <c:pt idx="837">
                  <c:v>562.36360000000002</c:v>
                </c:pt>
                <c:pt idx="838">
                  <c:v>563.38890000000004</c:v>
                </c:pt>
                <c:pt idx="839">
                  <c:v>564.58500000000004</c:v>
                </c:pt>
                <c:pt idx="840">
                  <c:v>565.61030000000005</c:v>
                </c:pt>
                <c:pt idx="841">
                  <c:v>566.97739999999999</c:v>
                </c:pt>
                <c:pt idx="842">
                  <c:v>569.02790000000005</c:v>
                </c:pt>
                <c:pt idx="843">
                  <c:v>570.05319999999995</c:v>
                </c:pt>
                <c:pt idx="844">
                  <c:v>571.42020000000002</c:v>
                </c:pt>
                <c:pt idx="845">
                  <c:v>572.27459999999996</c:v>
                </c:pt>
                <c:pt idx="846">
                  <c:v>573.12900000000002</c:v>
                </c:pt>
                <c:pt idx="847">
                  <c:v>574.15419999999995</c:v>
                </c:pt>
                <c:pt idx="848">
                  <c:v>575.17960000000005</c:v>
                </c:pt>
                <c:pt idx="849">
                  <c:v>575.86300000000006</c:v>
                </c:pt>
                <c:pt idx="850">
                  <c:v>577.40099999999995</c:v>
                </c:pt>
                <c:pt idx="851">
                  <c:v>578.76800000000003</c:v>
                </c:pt>
                <c:pt idx="852">
                  <c:v>579.62239999999997</c:v>
                </c:pt>
                <c:pt idx="853">
                  <c:v>580.98940000000005</c:v>
                </c:pt>
                <c:pt idx="854">
                  <c:v>582.18560000000002</c:v>
                </c:pt>
                <c:pt idx="855">
                  <c:v>584.23609999999996</c:v>
                </c:pt>
                <c:pt idx="856">
                  <c:v>585.774</c:v>
                </c:pt>
                <c:pt idx="857">
                  <c:v>587.99549999999999</c:v>
                </c:pt>
                <c:pt idx="858">
                  <c:v>589.02080000000001</c:v>
                </c:pt>
                <c:pt idx="859">
                  <c:v>590.04600000000005</c:v>
                </c:pt>
                <c:pt idx="860">
                  <c:v>592.26750000000004</c:v>
                </c:pt>
                <c:pt idx="861">
                  <c:v>593.29269999999997</c:v>
                </c:pt>
                <c:pt idx="862">
                  <c:v>594.65980000000002</c:v>
                </c:pt>
                <c:pt idx="863">
                  <c:v>595.85599999999999</c:v>
                </c:pt>
                <c:pt idx="864">
                  <c:v>597.73559999999998</c:v>
                </c:pt>
                <c:pt idx="865">
                  <c:v>598.76089999999999</c:v>
                </c:pt>
                <c:pt idx="866">
                  <c:v>599.95699999999999</c:v>
                </c:pt>
                <c:pt idx="867">
                  <c:v>602.34939999999995</c:v>
                </c:pt>
                <c:pt idx="868">
                  <c:v>603.37459999999999</c:v>
                </c:pt>
                <c:pt idx="869">
                  <c:v>604.74159999999995</c:v>
                </c:pt>
                <c:pt idx="870">
                  <c:v>606.79219999999998</c:v>
                </c:pt>
                <c:pt idx="871">
                  <c:v>607.3048</c:v>
                </c:pt>
                <c:pt idx="872">
                  <c:v>608.67190000000005</c:v>
                </c:pt>
                <c:pt idx="873">
                  <c:v>610.55160000000001</c:v>
                </c:pt>
                <c:pt idx="874">
                  <c:v>611.74770000000001</c:v>
                </c:pt>
                <c:pt idx="875">
                  <c:v>613.62739999999997</c:v>
                </c:pt>
                <c:pt idx="876">
                  <c:v>614.65260000000001</c:v>
                </c:pt>
                <c:pt idx="877">
                  <c:v>616.01969999999994</c:v>
                </c:pt>
                <c:pt idx="878">
                  <c:v>617.89940000000001</c:v>
                </c:pt>
                <c:pt idx="879">
                  <c:v>619.09550000000002</c:v>
                </c:pt>
                <c:pt idx="880">
                  <c:v>620.97519999999997</c:v>
                </c:pt>
                <c:pt idx="881">
                  <c:v>622.17129999999997</c:v>
                </c:pt>
                <c:pt idx="882">
                  <c:v>623.36749999999995</c:v>
                </c:pt>
                <c:pt idx="883">
                  <c:v>624.05100000000004</c:v>
                </c:pt>
                <c:pt idx="884">
                  <c:v>625.24710000000005</c:v>
                </c:pt>
                <c:pt idx="885">
                  <c:v>625.9307</c:v>
                </c:pt>
                <c:pt idx="886">
                  <c:v>627.1268</c:v>
                </c:pt>
                <c:pt idx="887">
                  <c:v>628.15210000000002</c:v>
                </c:pt>
                <c:pt idx="888">
                  <c:v>629.34829999999999</c:v>
                </c:pt>
                <c:pt idx="889">
                  <c:v>630.71529999999996</c:v>
                </c:pt>
                <c:pt idx="890">
                  <c:v>632.25319999999999</c:v>
                </c:pt>
                <c:pt idx="891">
                  <c:v>634.30380000000002</c:v>
                </c:pt>
                <c:pt idx="892">
                  <c:v>635.32899999999995</c:v>
                </c:pt>
                <c:pt idx="893">
                  <c:v>636.35429999999997</c:v>
                </c:pt>
                <c:pt idx="894">
                  <c:v>638.23400000000004</c:v>
                </c:pt>
                <c:pt idx="895">
                  <c:v>640.11360000000002</c:v>
                </c:pt>
                <c:pt idx="896">
                  <c:v>640.96810000000005</c:v>
                </c:pt>
                <c:pt idx="897">
                  <c:v>641.82240000000002</c:v>
                </c:pt>
                <c:pt idx="898">
                  <c:v>643.01859999999999</c:v>
                </c:pt>
                <c:pt idx="899">
                  <c:v>644.04390000000001</c:v>
                </c:pt>
                <c:pt idx="900">
                  <c:v>645.24009999999998</c:v>
                </c:pt>
                <c:pt idx="901">
                  <c:v>646.43619999999999</c:v>
                </c:pt>
                <c:pt idx="902">
                  <c:v>648.31590000000006</c:v>
                </c:pt>
                <c:pt idx="903">
                  <c:v>649.51199999999994</c:v>
                </c:pt>
                <c:pt idx="904">
                  <c:v>650.70820000000003</c:v>
                </c:pt>
                <c:pt idx="905">
                  <c:v>651.56259999999997</c:v>
                </c:pt>
                <c:pt idx="906">
                  <c:v>652.58780000000002</c:v>
                </c:pt>
                <c:pt idx="907">
                  <c:v>654.12570000000005</c:v>
                </c:pt>
                <c:pt idx="908">
                  <c:v>655.49279999999999</c:v>
                </c:pt>
                <c:pt idx="909">
                  <c:v>656.68899999999996</c:v>
                </c:pt>
                <c:pt idx="910">
                  <c:v>657.71420000000001</c:v>
                </c:pt>
                <c:pt idx="911">
                  <c:v>658.73950000000002</c:v>
                </c:pt>
                <c:pt idx="912">
                  <c:v>659.76480000000004</c:v>
                </c:pt>
                <c:pt idx="913">
                  <c:v>660.44830000000002</c:v>
                </c:pt>
                <c:pt idx="914">
                  <c:v>661.1318</c:v>
                </c:pt>
                <c:pt idx="915">
                  <c:v>662.49879999999996</c:v>
                </c:pt>
                <c:pt idx="916">
                  <c:v>663.69500000000005</c:v>
                </c:pt>
                <c:pt idx="917">
                  <c:v>665.91639999999995</c:v>
                </c:pt>
                <c:pt idx="918">
                  <c:v>667.28340000000003</c:v>
                </c:pt>
                <c:pt idx="919">
                  <c:v>668.4796</c:v>
                </c:pt>
                <c:pt idx="920">
                  <c:v>669.84659999999997</c:v>
                </c:pt>
                <c:pt idx="921">
                  <c:v>671.55539999999996</c:v>
                </c:pt>
                <c:pt idx="922">
                  <c:v>672.92250000000001</c:v>
                </c:pt>
                <c:pt idx="923">
                  <c:v>674.28949999999998</c:v>
                </c:pt>
                <c:pt idx="924">
                  <c:v>675.99829999999997</c:v>
                </c:pt>
                <c:pt idx="925">
                  <c:v>677.36540000000002</c:v>
                </c:pt>
                <c:pt idx="926">
                  <c:v>679.245</c:v>
                </c:pt>
                <c:pt idx="927">
                  <c:v>679.92849999999999</c:v>
                </c:pt>
                <c:pt idx="928">
                  <c:v>681.46640000000002</c:v>
                </c:pt>
                <c:pt idx="929">
                  <c:v>682.83349999999996</c:v>
                </c:pt>
                <c:pt idx="930">
                  <c:v>684.71310000000005</c:v>
                </c:pt>
                <c:pt idx="931">
                  <c:v>685.05489999999998</c:v>
                </c:pt>
                <c:pt idx="932">
                  <c:v>686.59280000000001</c:v>
                </c:pt>
                <c:pt idx="933">
                  <c:v>687.78890000000001</c:v>
                </c:pt>
                <c:pt idx="934">
                  <c:v>688.8143</c:v>
                </c:pt>
                <c:pt idx="935">
                  <c:v>690.0104</c:v>
                </c:pt>
                <c:pt idx="936">
                  <c:v>691.54830000000004</c:v>
                </c:pt>
                <c:pt idx="937">
                  <c:v>692.57360000000006</c:v>
                </c:pt>
                <c:pt idx="938">
                  <c:v>693.59889999999996</c:v>
                </c:pt>
                <c:pt idx="939">
                  <c:v>694.79499999999996</c:v>
                </c:pt>
                <c:pt idx="940">
                  <c:v>695.82029999999997</c:v>
                </c:pt>
                <c:pt idx="941">
                  <c:v>696.84559999999999</c:v>
                </c:pt>
                <c:pt idx="942">
                  <c:v>698.21259999999995</c:v>
                </c:pt>
                <c:pt idx="943">
                  <c:v>699.23789999999997</c:v>
                </c:pt>
                <c:pt idx="944">
                  <c:v>700.43399999999997</c:v>
                </c:pt>
                <c:pt idx="945">
                  <c:v>701.45929999999998</c:v>
                </c:pt>
                <c:pt idx="946">
                  <c:v>703.50980000000004</c:v>
                </c:pt>
                <c:pt idx="947">
                  <c:v>705.3895</c:v>
                </c:pt>
                <c:pt idx="948">
                  <c:v>706.41480000000001</c:v>
                </c:pt>
                <c:pt idx="949">
                  <c:v>707.78189999999995</c:v>
                </c:pt>
                <c:pt idx="950">
                  <c:v>709.66150000000005</c:v>
                </c:pt>
                <c:pt idx="951">
                  <c:v>711.37030000000004</c:v>
                </c:pt>
                <c:pt idx="952">
                  <c:v>713.42079999999999</c:v>
                </c:pt>
                <c:pt idx="953">
                  <c:v>713.93349999999998</c:v>
                </c:pt>
                <c:pt idx="954">
                  <c:v>715.47140000000002</c:v>
                </c:pt>
                <c:pt idx="955">
                  <c:v>716.32579999999996</c:v>
                </c:pt>
                <c:pt idx="956">
                  <c:v>718.03459999999995</c:v>
                </c:pt>
                <c:pt idx="957">
                  <c:v>720.08510000000001</c:v>
                </c:pt>
                <c:pt idx="958">
                  <c:v>721.11040000000003</c:v>
                </c:pt>
                <c:pt idx="959">
                  <c:v>722.13570000000004</c:v>
                </c:pt>
                <c:pt idx="960">
                  <c:v>722.81920000000002</c:v>
                </c:pt>
                <c:pt idx="961">
                  <c:v>723.84450000000004</c:v>
                </c:pt>
                <c:pt idx="962">
                  <c:v>725.2115</c:v>
                </c:pt>
                <c:pt idx="963">
                  <c:v>726.23680000000002</c:v>
                </c:pt>
                <c:pt idx="964">
                  <c:v>726.9203</c:v>
                </c:pt>
                <c:pt idx="965">
                  <c:v>727.94560000000001</c:v>
                </c:pt>
                <c:pt idx="966">
                  <c:v>728.97090000000003</c:v>
                </c:pt>
                <c:pt idx="967">
                  <c:v>729.99620000000004</c:v>
                </c:pt>
                <c:pt idx="968">
                  <c:v>731.53409999999997</c:v>
                </c:pt>
                <c:pt idx="969">
                  <c:v>732.55930000000001</c:v>
                </c:pt>
                <c:pt idx="970">
                  <c:v>734.09720000000004</c:v>
                </c:pt>
                <c:pt idx="971">
                  <c:v>736.31870000000004</c:v>
                </c:pt>
                <c:pt idx="972">
                  <c:v>737.17309999999998</c:v>
                </c:pt>
                <c:pt idx="973">
                  <c:v>738.54010000000005</c:v>
                </c:pt>
                <c:pt idx="974">
                  <c:v>739.73630000000003</c:v>
                </c:pt>
                <c:pt idx="975">
                  <c:v>741.27419999999995</c:v>
                </c:pt>
                <c:pt idx="976">
                  <c:v>742.98299999999995</c:v>
                </c:pt>
                <c:pt idx="977">
                  <c:v>743.83730000000003</c:v>
                </c:pt>
                <c:pt idx="978">
                  <c:v>745.20439999999996</c:v>
                </c:pt>
                <c:pt idx="979">
                  <c:v>746.91319999999996</c:v>
                </c:pt>
                <c:pt idx="980">
                  <c:v>747.76760000000002</c:v>
                </c:pt>
                <c:pt idx="981">
                  <c:v>748.4511</c:v>
                </c:pt>
                <c:pt idx="982">
                  <c:v>749.13459999999998</c:v>
                </c:pt>
                <c:pt idx="983">
                  <c:v>749.47640000000001</c:v>
                </c:pt>
                <c:pt idx="984">
                  <c:v>751.86869999999999</c:v>
                </c:pt>
                <c:pt idx="985">
                  <c:v>752.38130000000001</c:v>
                </c:pt>
                <c:pt idx="986">
                  <c:v>753.91930000000002</c:v>
                </c:pt>
                <c:pt idx="987">
                  <c:v>754.77359999999999</c:v>
                </c:pt>
                <c:pt idx="988">
                  <c:v>756.31150000000002</c:v>
                </c:pt>
                <c:pt idx="989">
                  <c:v>757.84939999999995</c:v>
                </c:pt>
                <c:pt idx="990">
                  <c:v>758.87480000000005</c:v>
                </c:pt>
                <c:pt idx="991">
                  <c:v>760.41269999999997</c:v>
                </c:pt>
                <c:pt idx="992">
                  <c:v>762.12149999999997</c:v>
                </c:pt>
                <c:pt idx="993">
                  <c:v>763.14670000000001</c:v>
                </c:pt>
                <c:pt idx="994">
                  <c:v>764.00109999999995</c:v>
                </c:pt>
                <c:pt idx="995">
                  <c:v>765.3682</c:v>
                </c:pt>
                <c:pt idx="996">
                  <c:v>766.22249999999997</c:v>
                </c:pt>
                <c:pt idx="997">
                  <c:v>767.58960000000002</c:v>
                </c:pt>
                <c:pt idx="998">
                  <c:v>768.61490000000003</c:v>
                </c:pt>
                <c:pt idx="999">
                  <c:v>769.81100000000004</c:v>
                </c:pt>
                <c:pt idx="1000">
                  <c:v>770.15279999999996</c:v>
                </c:pt>
                <c:pt idx="1001">
                  <c:v>771.00710000000004</c:v>
                </c:pt>
                <c:pt idx="1002">
                  <c:v>772.54499999999996</c:v>
                </c:pt>
                <c:pt idx="1003">
                  <c:v>774.08299999999997</c:v>
                </c:pt>
                <c:pt idx="1004">
                  <c:v>775.45</c:v>
                </c:pt>
                <c:pt idx="1005">
                  <c:v>776.64620000000002</c:v>
                </c:pt>
                <c:pt idx="1006">
                  <c:v>778.86760000000004</c:v>
                </c:pt>
                <c:pt idx="1007">
                  <c:v>780.2346</c:v>
                </c:pt>
                <c:pt idx="1008">
                  <c:v>782.28520000000003</c:v>
                </c:pt>
                <c:pt idx="1009">
                  <c:v>783.31050000000005</c:v>
                </c:pt>
                <c:pt idx="1010">
                  <c:v>785.01919999999996</c:v>
                </c:pt>
                <c:pt idx="1011">
                  <c:v>786.38630000000001</c:v>
                </c:pt>
                <c:pt idx="1012">
                  <c:v>788.0951</c:v>
                </c:pt>
                <c:pt idx="1013">
                  <c:v>789.46209999999996</c:v>
                </c:pt>
                <c:pt idx="1014">
                  <c:v>791</c:v>
                </c:pt>
                <c:pt idx="1015">
                  <c:v>791.85440000000006</c:v>
                </c:pt>
                <c:pt idx="1016">
                  <c:v>792.7088</c:v>
                </c:pt>
                <c:pt idx="1017">
                  <c:v>794.24680000000001</c:v>
                </c:pt>
                <c:pt idx="1018">
                  <c:v>794.41759999999999</c:v>
                </c:pt>
                <c:pt idx="1019">
                  <c:v>795.27200000000005</c:v>
                </c:pt>
                <c:pt idx="1020">
                  <c:v>796.29729999999995</c:v>
                </c:pt>
                <c:pt idx="1021">
                  <c:v>797.32259999999997</c:v>
                </c:pt>
                <c:pt idx="1022">
                  <c:v>798.00609999999995</c:v>
                </c:pt>
                <c:pt idx="1023">
                  <c:v>799.20219999999995</c:v>
                </c:pt>
                <c:pt idx="1024">
                  <c:v>800.22749999999996</c:v>
                </c:pt>
                <c:pt idx="1025">
                  <c:v>800.91099999999994</c:v>
                </c:pt>
                <c:pt idx="1026">
                  <c:v>801.42359999999996</c:v>
                </c:pt>
                <c:pt idx="1027">
                  <c:v>803.30330000000004</c:v>
                </c:pt>
                <c:pt idx="1028">
                  <c:v>804.32860000000005</c:v>
                </c:pt>
                <c:pt idx="1029">
                  <c:v>806.37919999999997</c:v>
                </c:pt>
                <c:pt idx="1030">
                  <c:v>807.23360000000002</c:v>
                </c:pt>
                <c:pt idx="1031">
                  <c:v>807.9171</c:v>
                </c:pt>
                <c:pt idx="1032">
                  <c:v>809.11320000000001</c:v>
                </c:pt>
                <c:pt idx="1033">
                  <c:v>809.96770000000004</c:v>
                </c:pt>
                <c:pt idx="1034">
                  <c:v>810.65110000000004</c:v>
                </c:pt>
                <c:pt idx="1035">
                  <c:v>811.67639999999994</c:v>
                </c:pt>
                <c:pt idx="1036">
                  <c:v>812.5308</c:v>
                </c:pt>
                <c:pt idx="1037">
                  <c:v>814.06870000000004</c:v>
                </c:pt>
                <c:pt idx="1038">
                  <c:v>815.60659999999996</c:v>
                </c:pt>
                <c:pt idx="1039">
                  <c:v>817.65719999999999</c:v>
                </c:pt>
                <c:pt idx="1040">
                  <c:v>818.34069999999997</c:v>
                </c:pt>
                <c:pt idx="1041">
                  <c:v>819.53689999999995</c:v>
                </c:pt>
                <c:pt idx="1042">
                  <c:v>820.56209999999999</c:v>
                </c:pt>
                <c:pt idx="1043">
                  <c:v>821.75829999999996</c:v>
                </c:pt>
                <c:pt idx="1044">
                  <c:v>822.78359999999998</c:v>
                </c:pt>
                <c:pt idx="1045">
                  <c:v>824.15060000000005</c:v>
                </c:pt>
                <c:pt idx="1046">
                  <c:v>825.17589999999996</c:v>
                </c:pt>
                <c:pt idx="1047">
                  <c:v>825.85940000000005</c:v>
                </c:pt>
                <c:pt idx="1048">
                  <c:v>826.37199999999996</c:v>
                </c:pt>
                <c:pt idx="1049">
                  <c:v>827.56820000000005</c:v>
                </c:pt>
                <c:pt idx="1050">
                  <c:v>828.93520000000001</c:v>
                </c:pt>
                <c:pt idx="1051">
                  <c:v>829.78959999999995</c:v>
                </c:pt>
                <c:pt idx="1052">
                  <c:v>830.47310000000004</c:v>
                </c:pt>
                <c:pt idx="1053">
                  <c:v>832.52369999999996</c:v>
                </c:pt>
                <c:pt idx="1054">
                  <c:v>833.20719999999994</c:v>
                </c:pt>
                <c:pt idx="1055">
                  <c:v>834.40340000000003</c:v>
                </c:pt>
                <c:pt idx="1056">
                  <c:v>835.25779999999997</c:v>
                </c:pt>
                <c:pt idx="1057">
                  <c:v>836.45389999999998</c:v>
                </c:pt>
                <c:pt idx="1058">
                  <c:v>836.79570000000001</c:v>
                </c:pt>
                <c:pt idx="1059">
                  <c:v>837.82090000000005</c:v>
                </c:pt>
                <c:pt idx="1060">
                  <c:v>839.87149999999997</c:v>
                </c:pt>
                <c:pt idx="1061">
                  <c:v>840.55499999999995</c:v>
                </c:pt>
                <c:pt idx="1062">
                  <c:v>841.75120000000004</c:v>
                </c:pt>
                <c:pt idx="1063">
                  <c:v>843.28909999999996</c:v>
                </c:pt>
                <c:pt idx="1064">
                  <c:v>844.3143</c:v>
                </c:pt>
                <c:pt idx="1065">
                  <c:v>844.99789999999996</c:v>
                </c:pt>
                <c:pt idx="1066">
                  <c:v>846.0231</c:v>
                </c:pt>
                <c:pt idx="1067">
                  <c:v>847.04840000000002</c:v>
                </c:pt>
                <c:pt idx="1068">
                  <c:v>848.24459999999999</c:v>
                </c:pt>
                <c:pt idx="1069">
                  <c:v>849.44069999999999</c:v>
                </c:pt>
                <c:pt idx="1070">
                  <c:v>850.12429999999995</c:v>
                </c:pt>
                <c:pt idx="1071">
                  <c:v>850.97860000000003</c:v>
                </c:pt>
                <c:pt idx="1072">
                  <c:v>852.34569999999997</c:v>
                </c:pt>
                <c:pt idx="1073">
                  <c:v>853.8836</c:v>
                </c:pt>
                <c:pt idx="1074">
                  <c:v>854.90890000000002</c:v>
                </c:pt>
                <c:pt idx="1075">
                  <c:v>855.5924</c:v>
                </c:pt>
                <c:pt idx="1076">
                  <c:v>856.27589999999998</c:v>
                </c:pt>
                <c:pt idx="1077">
                  <c:v>857.64290000000005</c:v>
                </c:pt>
                <c:pt idx="1078">
                  <c:v>859.35170000000005</c:v>
                </c:pt>
                <c:pt idx="1079">
                  <c:v>860.37699999999995</c:v>
                </c:pt>
                <c:pt idx="1080">
                  <c:v>861.40229999999997</c:v>
                </c:pt>
                <c:pt idx="1081">
                  <c:v>862.42759999999998</c:v>
                </c:pt>
                <c:pt idx="1082">
                  <c:v>864.30730000000005</c:v>
                </c:pt>
                <c:pt idx="1083">
                  <c:v>865.67430000000002</c:v>
                </c:pt>
                <c:pt idx="1084">
                  <c:v>866.52869999999996</c:v>
                </c:pt>
                <c:pt idx="1085">
                  <c:v>867.04129999999998</c:v>
                </c:pt>
                <c:pt idx="1086">
                  <c:v>868.06659999999999</c:v>
                </c:pt>
                <c:pt idx="1087">
                  <c:v>868.75009999999997</c:v>
                </c:pt>
                <c:pt idx="1088">
                  <c:v>869.77539999999999</c:v>
                </c:pt>
                <c:pt idx="1089">
                  <c:v>870.80070000000001</c:v>
                </c:pt>
                <c:pt idx="1090">
                  <c:v>871.82590000000005</c:v>
                </c:pt>
                <c:pt idx="1091">
                  <c:v>872.16769999999997</c:v>
                </c:pt>
                <c:pt idx="1092">
                  <c:v>873.02210000000002</c:v>
                </c:pt>
                <c:pt idx="1093">
                  <c:v>874.04740000000004</c:v>
                </c:pt>
                <c:pt idx="1094">
                  <c:v>874.90170000000001</c:v>
                </c:pt>
                <c:pt idx="1095">
                  <c:v>876.26880000000006</c:v>
                </c:pt>
                <c:pt idx="1096">
                  <c:v>877.46489999999994</c:v>
                </c:pt>
                <c:pt idx="1097">
                  <c:v>878.3193</c:v>
                </c:pt>
                <c:pt idx="1098">
                  <c:v>879.17370000000005</c:v>
                </c:pt>
                <c:pt idx="1099">
                  <c:v>880.19899999999996</c:v>
                </c:pt>
                <c:pt idx="1100">
                  <c:v>881.2242</c:v>
                </c:pt>
                <c:pt idx="1101">
                  <c:v>882.42039999999997</c:v>
                </c:pt>
                <c:pt idx="1102">
                  <c:v>883.10389999999995</c:v>
                </c:pt>
                <c:pt idx="1103">
                  <c:v>883.95830000000001</c:v>
                </c:pt>
                <c:pt idx="1104">
                  <c:v>884.98360000000002</c:v>
                </c:pt>
                <c:pt idx="1105">
                  <c:v>886.00890000000004</c:v>
                </c:pt>
                <c:pt idx="1106">
                  <c:v>886.69240000000002</c:v>
                </c:pt>
                <c:pt idx="1107">
                  <c:v>887.71770000000004</c:v>
                </c:pt>
                <c:pt idx="1108">
                  <c:v>888.05939999999998</c:v>
                </c:pt>
                <c:pt idx="1109">
                  <c:v>888.74300000000005</c:v>
                </c:pt>
                <c:pt idx="1110">
                  <c:v>889.76819999999998</c:v>
                </c:pt>
                <c:pt idx="1111">
                  <c:v>891.13530000000003</c:v>
                </c:pt>
                <c:pt idx="1112">
                  <c:v>891.81880000000001</c:v>
                </c:pt>
                <c:pt idx="1113">
                  <c:v>892.50229999999999</c:v>
                </c:pt>
                <c:pt idx="1114">
                  <c:v>894.04020000000003</c:v>
                </c:pt>
                <c:pt idx="1115">
                  <c:v>894.72379999999998</c:v>
                </c:pt>
                <c:pt idx="1116">
                  <c:v>895.57809999999995</c:v>
                </c:pt>
                <c:pt idx="1117">
                  <c:v>896.77430000000004</c:v>
                </c:pt>
                <c:pt idx="1118">
                  <c:v>897.62869999999998</c:v>
                </c:pt>
                <c:pt idx="1119">
                  <c:v>898.31219999999996</c:v>
                </c:pt>
                <c:pt idx="1120">
                  <c:v>899.8501</c:v>
                </c:pt>
                <c:pt idx="1121">
                  <c:v>900.53359999999998</c:v>
                </c:pt>
                <c:pt idx="1122">
                  <c:v>901.38800000000003</c:v>
                </c:pt>
                <c:pt idx="1123">
                  <c:v>903.43859999999995</c:v>
                </c:pt>
                <c:pt idx="1124">
                  <c:v>904.97649999999999</c:v>
                </c:pt>
                <c:pt idx="1125">
                  <c:v>905.83090000000004</c:v>
                </c:pt>
                <c:pt idx="1126">
                  <c:v>906.68529999999998</c:v>
                </c:pt>
                <c:pt idx="1127">
                  <c:v>908.05229999999995</c:v>
                </c:pt>
                <c:pt idx="1128">
                  <c:v>908.9067</c:v>
                </c:pt>
                <c:pt idx="1129">
                  <c:v>909.4194</c:v>
                </c:pt>
                <c:pt idx="1130">
                  <c:v>910.1028</c:v>
                </c:pt>
                <c:pt idx="1131">
                  <c:v>910.6155</c:v>
                </c:pt>
                <c:pt idx="1132">
                  <c:v>911.98249999999996</c:v>
                </c:pt>
                <c:pt idx="1133">
                  <c:v>913.17870000000005</c:v>
                </c:pt>
                <c:pt idx="1134">
                  <c:v>913.5204</c:v>
                </c:pt>
                <c:pt idx="1135">
                  <c:v>914.20399999999995</c:v>
                </c:pt>
                <c:pt idx="1136">
                  <c:v>916.25450000000001</c:v>
                </c:pt>
                <c:pt idx="1137">
                  <c:v>916.93799999999999</c:v>
                </c:pt>
                <c:pt idx="1138">
                  <c:v>918.30510000000004</c:v>
                </c:pt>
                <c:pt idx="1139">
                  <c:v>919.33029999999997</c:v>
                </c:pt>
                <c:pt idx="1140">
                  <c:v>920.1848</c:v>
                </c:pt>
                <c:pt idx="1141">
                  <c:v>921.03909999999996</c:v>
                </c:pt>
                <c:pt idx="1142">
                  <c:v>922.91880000000003</c:v>
                </c:pt>
                <c:pt idx="1143">
                  <c:v>923.94410000000005</c:v>
                </c:pt>
                <c:pt idx="1144">
                  <c:v>924.96939999999995</c:v>
                </c:pt>
                <c:pt idx="1145">
                  <c:v>925.82370000000003</c:v>
                </c:pt>
                <c:pt idx="1146">
                  <c:v>926.84910000000002</c:v>
                </c:pt>
                <c:pt idx="1147">
                  <c:v>927.87429999999995</c:v>
                </c:pt>
                <c:pt idx="1148">
                  <c:v>928.38699999999994</c:v>
                </c:pt>
                <c:pt idx="1149">
                  <c:v>929.24130000000002</c:v>
                </c:pt>
                <c:pt idx="1150">
                  <c:v>930.95010000000002</c:v>
                </c:pt>
                <c:pt idx="1151">
                  <c:v>932.1463</c:v>
                </c:pt>
                <c:pt idx="1152">
                  <c:v>932.65890000000002</c:v>
                </c:pt>
                <c:pt idx="1153">
                  <c:v>933.17160000000001</c:v>
                </c:pt>
                <c:pt idx="1154">
                  <c:v>934.70950000000005</c:v>
                </c:pt>
                <c:pt idx="1155">
                  <c:v>935.56380000000001</c:v>
                </c:pt>
                <c:pt idx="1156">
                  <c:v>936.41830000000004</c:v>
                </c:pt>
                <c:pt idx="1157">
                  <c:v>938.29790000000003</c:v>
                </c:pt>
                <c:pt idx="1158">
                  <c:v>939.83590000000004</c:v>
                </c:pt>
                <c:pt idx="1159">
                  <c:v>940.51930000000004</c:v>
                </c:pt>
                <c:pt idx="1160">
                  <c:v>941.37379999999996</c:v>
                </c:pt>
                <c:pt idx="1161">
                  <c:v>943.08259999999996</c:v>
                </c:pt>
                <c:pt idx="1162">
                  <c:v>944.44960000000003</c:v>
                </c:pt>
                <c:pt idx="1163">
                  <c:v>945.47490000000005</c:v>
                </c:pt>
                <c:pt idx="1164">
                  <c:v>946.50009999999997</c:v>
                </c:pt>
                <c:pt idx="1165">
                  <c:v>947.52539999999999</c:v>
                </c:pt>
                <c:pt idx="1166">
                  <c:v>948.55070000000001</c:v>
                </c:pt>
                <c:pt idx="1167">
                  <c:v>949.74680000000001</c:v>
                </c:pt>
                <c:pt idx="1168">
                  <c:v>950.94299999999998</c:v>
                </c:pt>
                <c:pt idx="1169">
                  <c:v>952.13919999999996</c:v>
                </c:pt>
                <c:pt idx="1170">
                  <c:v>953.50620000000004</c:v>
                </c:pt>
                <c:pt idx="1171">
                  <c:v>954.8732</c:v>
                </c:pt>
                <c:pt idx="1172">
                  <c:v>956.06939999999997</c:v>
                </c:pt>
                <c:pt idx="1173">
                  <c:v>956.92380000000003</c:v>
                </c:pt>
                <c:pt idx="1174">
                  <c:v>957.77819999999997</c:v>
                </c:pt>
                <c:pt idx="1175">
                  <c:v>958.46169999999995</c:v>
                </c:pt>
                <c:pt idx="1176">
                  <c:v>959.65779999999995</c:v>
                </c:pt>
                <c:pt idx="1177">
                  <c:v>961.19569999999999</c:v>
                </c:pt>
                <c:pt idx="1178">
                  <c:v>963.07539999999995</c:v>
                </c:pt>
                <c:pt idx="1179">
                  <c:v>963.41719999999998</c:v>
                </c:pt>
                <c:pt idx="1180">
                  <c:v>964.27160000000003</c:v>
                </c:pt>
                <c:pt idx="1181">
                  <c:v>965.6386</c:v>
                </c:pt>
                <c:pt idx="1182">
                  <c:v>965.80949999999996</c:v>
                </c:pt>
                <c:pt idx="1183">
                  <c:v>966.66390000000001</c:v>
                </c:pt>
                <c:pt idx="1184">
                  <c:v>968.37270000000001</c:v>
                </c:pt>
                <c:pt idx="1185">
                  <c:v>969.39790000000005</c:v>
                </c:pt>
                <c:pt idx="1186">
                  <c:v>970.42319999999995</c:v>
                </c:pt>
                <c:pt idx="1187">
                  <c:v>971.61940000000004</c:v>
                </c:pt>
                <c:pt idx="1188">
                  <c:v>972.98649999999998</c:v>
                </c:pt>
                <c:pt idx="1189">
                  <c:v>973.84079999999994</c:v>
                </c:pt>
                <c:pt idx="1190">
                  <c:v>974.52440000000001</c:v>
                </c:pt>
                <c:pt idx="1191">
                  <c:v>975.54960000000005</c:v>
                </c:pt>
                <c:pt idx="1192">
                  <c:v>976.06230000000005</c:v>
                </c:pt>
                <c:pt idx="1193">
                  <c:v>976.74580000000003</c:v>
                </c:pt>
                <c:pt idx="1194">
                  <c:v>978.45460000000003</c:v>
                </c:pt>
                <c:pt idx="1195">
                  <c:v>979.65070000000003</c:v>
                </c:pt>
                <c:pt idx="1196">
                  <c:v>980.16330000000005</c:v>
                </c:pt>
                <c:pt idx="1197">
                  <c:v>980.67600000000004</c:v>
                </c:pt>
                <c:pt idx="1198">
                  <c:v>981.53039999999999</c:v>
                </c:pt>
                <c:pt idx="1199">
                  <c:v>982.21389999999997</c:v>
                </c:pt>
                <c:pt idx="1200">
                  <c:v>983.06830000000002</c:v>
                </c:pt>
                <c:pt idx="1201">
                  <c:v>983.41</c:v>
                </c:pt>
                <c:pt idx="1202">
                  <c:v>984.77710000000002</c:v>
                </c:pt>
                <c:pt idx="1203">
                  <c:v>986.31500000000005</c:v>
                </c:pt>
                <c:pt idx="1204">
                  <c:v>987.85289999999998</c:v>
                </c:pt>
                <c:pt idx="1205">
                  <c:v>989.22</c:v>
                </c:pt>
                <c:pt idx="1206">
                  <c:v>990.24519999999995</c:v>
                </c:pt>
                <c:pt idx="1207">
                  <c:v>991.27049999999997</c:v>
                </c:pt>
                <c:pt idx="1208">
                  <c:v>992.12490000000003</c:v>
                </c:pt>
                <c:pt idx="1209">
                  <c:v>992.80840000000001</c:v>
                </c:pt>
                <c:pt idx="1210">
                  <c:v>994.00459999999998</c:v>
                </c:pt>
                <c:pt idx="1211">
                  <c:v>994.68809999999996</c:v>
                </c:pt>
                <c:pt idx="1212">
                  <c:v>995.20069999999998</c:v>
                </c:pt>
                <c:pt idx="1213">
                  <c:v>996.90949999999998</c:v>
                </c:pt>
                <c:pt idx="1214">
                  <c:v>997.9348</c:v>
                </c:pt>
                <c:pt idx="1215">
                  <c:v>998.10569999999996</c:v>
                </c:pt>
                <c:pt idx="1216">
                  <c:v>999.13099999999997</c:v>
                </c:pt>
                <c:pt idx="1217" formatCode="#,##0.00">
                  <c:v>1001.011</c:v>
                </c:pt>
                <c:pt idx="1218" formatCode="#,##0.00">
                  <c:v>1001.352</c:v>
                </c:pt>
                <c:pt idx="1219" formatCode="#,##0.00">
                  <c:v>1002.549</c:v>
                </c:pt>
                <c:pt idx="1220" formatCode="#,##0.00">
                  <c:v>1003.061</c:v>
                </c:pt>
                <c:pt idx="1221" formatCode="#,##0.00">
                  <c:v>1003.574</c:v>
                </c:pt>
                <c:pt idx="1222" formatCode="#,##0.00">
                  <c:v>1004.941</c:v>
                </c:pt>
                <c:pt idx="1223" formatCode="#,##0.00">
                  <c:v>1006.991</c:v>
                </c:pt>
                <c:pt idx="1224" formatCode="#,##0.00">
                  <c:v>1007.675</c:v>
                </c:pt>
                <c:pt idx="1225" formatCode="#,##0.00">
                  <c:v>1008.7</c:v>
                </c:pt>
                <c:pt idx="1226" formatCode="#,##0.00">
                  <c:v>1009.042</c:v>
                </c:pt>
                <c:pt idx="1227" formatCode="#,##0.00">
                  <c:v>1009.896</c:v>
                </c:pt>
                <c:pt idx="1228" formatCode="#,##0.00">
                  <c:v>1010.409</c:v>
                </c:pt>
                <c:pt idx="1229" formatCode="#,##0.00">
                  <c:v>1011.605</c:v>
                </c:pt>
                <c:pt idx="1230" formatCode="#,##0.00">
                  <c:v>1012.63</c:v>
                </c:pt>
                <c:pt idx="1231" formatCode="#,##0.00">
                  <c:v>1012.972</c:v>
                </c:pt>
                <c:pt idx="1232" formatCode="#,##0.00">
                  <c:v>1014.3390000000001</c:v>
                </c:pt>
                <c:pt idx="1233" formatCode="#,##0.00">
                  <c:v>1015.706</c:v>
                </c:pt>
                <c:pt idx="1234" formatCode="#,##0.00">
                  <c:v>1016.561</c:v>
                </c:pt>
                <c:pt idx="1235" formatCode="#,##0.00">
                  <c:v>1017.586</c:v>
                </c:pt>
                <c:pt idx="1236" formatCode="#,##0.00">
                  <c:v>1018.611</c:v>
                </c:pt>
                <c:pt idx="1237" formatCode="#,##0.00">
                  <c:v>1019.124</c:v>
                </c:pt>
                <c:pt idx="1238" formatCode="#,##0.00">
                  <c:v>1019.636</c:v>
                </c:pt>
                <c:pt idx="1239" formatCode="#,##0.00">
                  <c:v>1020.662</c:v>
                </c:pt>
                <c:pt idx="1240" formatCode="#,##0.00">
                  <c:v>1021.516</c:v>
                </c:pt>
                <c:pt idx="1241" formatCode="#,##0.00">
                  <c:v>1022.029</c:v>
                </c:pt>
                <c:pt idx="1242" formatCode="#,##0.00">
                  <c:v>1023.225</c:v>
                </c:pt>
                <c:pt idx="1243" formatCode="#,##0.00">
                  <c:v>1023.908</c:v>
                </c:pt>
                <c:pt idx="1244" formatCode="#,##0.00">
                  <c:v>1024.7629999999999</c:v>
                </c:pt>
                <c:pt idx="1245" formatCode="#,##0.00">
                  <c:v>1025.788</c:v>
                </c:pt>
                <c:pt idx="1246" formatCode="#,##0.00">
                  <c:v>1026.1300000000001</c:v>
                </c:pt>
                <c:pt idx="1247" formatCode="#,##0.00">
                  <c:v>1026.8130000000001</c:v>
                </c:pt>
                <c:pt idx="1248" formatCode="#,##0.00">
                  <c:v>1028.3510000000001</c:v>
                </c:pt>
                <c:pt idx="1249" formatCode="#,##0.00">
                  <c:v>1028.693</c:v>
                </c:pt>
                <c:pt idx="1250" formatCode="#,##0.00">
                  <c:v>1029.547</c:v>
                </c:pt>
                <c:pt idx="1251" formatCode="#,##0.00">
                  <c:v>1030.5730000000001</c:v>
                </c:pt>
                <c:pt idx="1252" formatCode="#,##0.00">
                  <c:v>1031.2560000000001</c:v>
                </c:pt>
                <c:pt idx="1253" formatCode="#,##0.00">
                  <c:v>1032.1110000000001</c:v>
                </c:pt>
                <c:pt idx="1254" formatCode="#,##0.00">
                  <c:v>1032.9649999999999</c:v>
                </c:pt>
                <c:pt idx="1255" formatCode="#,##0.00">
                  <c:v>1033.6489999999999</c:v>
                </c:pt>
                <c:pt idx="1256" formatCode="#,##0.00">
                  <c:v>1035.357</c:v>
                </c:pt>
                <c:pt idx="1257" formatCode="#,##0.00">
                  <c:v>1037.066</c:v>
                </c:pt>
                <c:pt idx="1258" formatCode="#,##0.00">
                  <c:v>1038.2619999999999</c:v>
                </c:pt>
                <c:pt idx="1259" formatCode="#,##0.00">
                  <c:v>1039.8</c:v>
                </c:pt>
                <c:pt idx="1260" formatCode="#,##0.00">
                  <c:v>1040.3130000000001</c:v>
                </c:pt>
                <c:pt idx="1261" formatCode="#,##0.00">
                  <c:v>1041.1669999999999</c:v>
                </c:pt>
                <c:pt idx="1262" formatCode="#,##0.00">
                  <c:v>1042.0219999999999</c:v>
                </c:pt>
                <c:pt idx="1263" formatCode="#,##0.00">
                  <c:v>1042.3630000000001</c:v>
                </c:pt>
                <c:pt idx="1264" formatCode="#,##0.00">
                  <c:v>1043.3889999999999</c:v>
                </c:pt>
                <c:pt idx="1265" formatCode="#,##0.00">
                  <c:v>1044.0719999999999</c:v>
                </c:pt>
                <c:pt idx="1266" formatCode="#,##0.00">
                  <c:v>1044.9269999999999</c:v>
                </c:pt>
                <c:pt idx="1267" formatCode="#,##0.00">
                  <c:v>1045.952</c:v>
                </c:pt>
                <c:pt idx="1268" formatCode="#,##0.00">
                  <c:v>1046.806</c:v>
                </c:pt>
                <c:pt idx="1269" formatCode="#,##0.00">
                  <c:v>1047.1479999999999</c:v>
                </c:pt>
                <c:pt idx="1270" formatCode="#,##0.00">
                  <c:v>1048.3440000000001</c:v>
                </c:pt>
                <c:pt idx="1271" formatCode="#,##0.00">
                  <c:v>1049.028</c:v>
                </c:pt>
                <c:pt idx="1272" formatCode="#,##0.00">
                  <c:v>1049.711</c:v>
                </c:pt>
                <c:pt idx="1273" formatCode="#,##0.00">
                  <c:v>1050.566</c:v>
                </c:pt>
                <c:pt idx="1274" formatCode="#,##0.00">
                  <c:v>1050.9069999999999</c:v>
                </c:pt>
                <c:pt idx="1275" formatCode="#,##0.00">
                  <c:v>1052.4449999999999</c:v>
                </c:pt>
                <c:pt idx="1276" formatCode="#,##0.00">
                  <c:v>1054.154</c:v>
                </c:pt>
                <c:pt idx="1277" formatCode="#,##0.00">
                  <c:v>1054.838</c:v>
                </c:pt>
                <c:pt idx="1278" formatCode="#,##0.00">
                  <c:v>1055.8630000000001</c:v>
                </c:pt>
                <c:pt idx="1279" formatCode="#,##0.00">
                  <c:v>1056.2049999999999</c:v>
                </c:pt>
                <c:pt idx="1280" formatCode="#,##0.00">
                  <c:v>1057.23</c:v>
                </c:pt>
                <c:pt idx="1281" formatCode="#,##0.00">
                  <c:v>1058.768</c:v>
                </c:pt>
                <c:pt idx="1282" formatCode="#,##0.00">
                  <c:v>1059.28</c:v>
                </c:pt>
                <c:pt idx="1283" formatCode="#,##0.00">
                  <c:v>1060.306</c:v>
                </c:pt>
                <c:pt idx="1284" formatCode="#,##0.00">
                  <c:v>1060.989</c:v>
                </c:pt>
                <c:pt idx="1285" formatCode="#,##0.00">
                  <c:v>1061.673</c:v>
                </c:pt>
                <c:pt idx="1286" formatCode="#,##0.00">
                  <c:v>1062.8689999999999</c:v>
                </c:pt>
                <c:pt idx="1287" formatCode="#,##0.00">
                  <c:v>1063.5519999999999</c:v>
                </c:pt>
                <c:pt idx="1288" formatCode="#,##0.00">
                  <c:v>1064.4069999999999</c:v>
                </c:pt>
                <c:pt idx="1289" formatCode="#,##0.00">
                  <c:v>1065.261</c:v>
                </c:pt>
                <c:pt idx="1290" formatCode="#,##0.00">
                  <c:v>1065.6030000000001</c:v>
                </c:pt>
                <c:pt idx="1291" formatCode="#,##0.00">
                  <c:v>1066.97</c:v>
                </c:pt>
                <c:pt idx="1292" formatCode="#,##0.00">
                  <c:v>1068.1659999999999</c:v>
                </c:pt>
                <c:pt idx="1293" formatCode="#,##0.00">
                  <c:v>1069.5329999999999</c:v>
                </c:pt>
                <c:pt idx="1294" formatCode="#,##0.00">
                  <c:v>1071.0709999999999</c:v>
                </c:pt>
                <c:pt idx="1295" formatCode="#,##0.00">
                  <c:v>1071.413</c:v>
                </c:pt>
                <c:pt idx="1296" formatCode="#,##0.00">
                  <c:v>1072.2670000000001</c:v>
                </c:pt>
                <c:pt idx="1297" formatCode="#,##0.00">
                  <c:v>1073.634</c:v>
                </c:pt>
                <c:pt idx="1298" formatCode="#,##0.00">
                  <c:v>1074.6600000000001</c:v>
                </c:pt>
                <c:pt idx="1299" formatCode="#,##0.00">
                  <c:v>1076.1980000000001</c:v>
                </c:pt>
                <c:pt idx="1300" formatCode="#,##0.00">
                  <c:v>1077.223</c:v>
                </c:pt>
                <c:pt idx="1301" formatCode="#,##0.00">
                  <c:v>1077.5650000000001</c:v>
                </c:pt>
                <c:pt idx="1302" formatCode="#,##0.00">
                  <c:v>1078.5899999999999</c:v>
                </c:pt>
                <c:pt idx="1303" formatCode="#,##0.00">
                  <c:v>1079.9570000000001</c:v>
                </c:pt>
                <c:pt idx="1304" formatCode="#,##0.00">
                  <c:v>1080.4690000000001</c:v>
                </c:pt>
                <c:pt idx="1305" formatCode="#,##0.00">
                  <c:v>1081.6659999999999</c:v>
                </c:pt>
                <c:pt idx="1306" formatCode="#,##0.00">
                  <c:v>1082.3489999999999</c:v>
                </c:pt>
                <c:pt idx="1307" formatCode="#,##0.00">
                  <c:v>1082.8620000000001</c:v>
                </c:pt>
                <c:pt idx="1308" formatCode="#,##0.00">
                  <c:v>1083.7159999999999</c:v>
                </c:pt>
                <c:pt idx="1309" formatCode="#,##0.00">
                  <c:v>1084.741</c:v>
                </c:pt>
                <c:pt idx="1310" formatCode="#,##0.00">
                  <c:v>1085.9380000000001</c:v>
                </c:pt>
                <c:pt idx="1311" formatCode="#,##0.00">
                  <c:v>1086.45</c:v>
                </c:pt>
                <c:pt idx="1312" formatCode="#,##0.00">
                  <c:v>1087.4749999999999</c:v>
                </c:pt>
                <c:pt idx="1313" formatCode="#,##0.00">
                  <c:v>1087.646</c:v>
                </c:pt>
                <c:pt idx="1314" formatCode="#,##0.00">
                  <c:v>1088.33</c:v>
                </c:pt>
                <c:pt idx="1315" formatCode="#,##0.00">
                  <c:v>1088.8430000000001</c:v>
                </c:pt>
                <c:pt idx="1316" formatCode="#,##0.00">
                  <c:v>1089.8679999999999</c:v>
                </c:pt>
                <c:pt idx="1317" formatCode="#,##0.00">
                  <c:v>1090.5509999999999</c:v>
                </c:pt>
                <c:pt idx="1318" formatCode="#,##0.00">
                  <c:v>1091.2349999999999</c:v>
                </c:pt>
                <c:pt idx="1319" formatCode="#,##0.00">
                  <c:v>1092.0889999999999</c:v>
                </c:pt>
                <c:pt idx="1320" formatCode="#,##0.00">
                  <c:v>1092.944</c:v>
                </c:pt>
                <c:pt idx="1321" formatCode="#,##0.00">
                  <c:v>1094.3109999999999</c:v>
                </c:pt>
                <c:pt idx="1322" formatCode="#,##0.00">
                  <c:v>1095.6780000000001</c:v>
                </c:pt>
                <c:pt idx="1323" formatCode="#,##0.00">
                  <c:v>1096.874</c:v>
                </c:pt>
                <c:pt idx="1324" formatCode="#,##0.00">
                  <c:v>1097.386</c:v>
                </c:pt>
                <c:pt idx="1325" formatCode="#,##0.00">
                  <c:v>1098.241</c:v>
                </c:pt>
                <c:pt idx="1326" formatCode="#,##0.00">
                  <c:v>1099.2660000000001</c:v>
                </c:pt>
                <c:pt idx="1327" formatCode="#,##0.00">
                  <c:v>1099.6079999999999</c:v>
                </c:pt>
                <c:pt idx="1328" formatCode="#,##0.00">
                  <c:v>1100.2919999999999</c:v>
                </c:pt>
                <c:pt idx="1329" formatCode="#,##0.00">
                  <c:v>1100.633</c:v>
                </c:pt>
                <c:pt idx="1330" formatCode="#,##0.00">
                  <c:v>1100.9749999999999</c:v>
                </c:pt>
                <c:pt idx="1331" formatCode="#,##0.00">
                  <c:v>1101.829</c:v>
                </c:pt>
                <c:pt idx="1332" formatCode="#,##0.00">
                  <c:v>1102.3420000000001</c:v>
                </c:pt>
                <c:pt idx="1333" formatCode="#,##0.00">
                  <c:v>1103.538</c:v>
                </c:pt>
                <c:pt idx="1334" formatCode="#,##0.00">
                  <c:v>1104.5630000000001</c:v>
                </c:pt>
                <c:pt idx="1335" formatCode="#,##0.00">
                  <c:v>1106.1010000000001</c:v>
                </c:pt>
                <c:pt idx="1336" formatCode="#,##0.00">
                  <c:v>1107.297</c:v>
                </c:pt>
                <c:pt idx="1337" formatCode="#,##0.00">
                  <c:v>1108.3230000000001</c:v>
                </c:pt>
                <c:pt idx="1338" formatCode="#,##0.00">
                  <c:v>1109.519</c:v>
                </c:pt>
                <c:pt idx="1339" formatCode="#,##0.00">
                  <c:v>1111.2280000000001</c:v>
                </c:pt>
                <c:pt idx="1340" formatCode="#,##0.00">
                  <c:v>1111.74</c:v>
                </c:pt>
                <c:pt idx="1341" formatCode="#,##0.00">
                  <c:v>1112.2529999999999</c:v>
                </c:pt>
                <c:pt idx="1342" formatCode="#,##0.00">
                  <c:v>1113.278</c:v>
                </c:pt>
                <c:pt idx="1343" formatCode="#,##0.00">
                  <c:v>1113.107</c:v>
                </c:pt>
                <c:pt idx="1344" formatCode="#,##0.00">
                  <c:v>1114.3040000000001</c:v>
                </c:pt>
                <c:pt idx="1345" formatCode="#,##0.00">
                  <c:v>1114.9870000000001</c:v>
                </c:pt>
                <c:pt idx="1346" formatCode="#,##0.00">
                  <c:v>1115.671</c:v>
                </c:pt>
                <c:pt idx="1347" formatCode="#,##0.00">
                  <c:v>1117.038</c:v>
                </c:pt>
                <c:pt idx="1348" formatCode="#,##0.00">
                  <c:v>1117.55</c:v>
                </c:pt>
                <c:pt idx="1349" formatCode="#,##0.00">
                  <c:v>1118.2339999999999</c:v>
                </c:pt>
                <c:pt idx="1350" formatCode="#,##0.00">
                  <c:v>1118.9169999999999</c:v>
                </c:pt>
                <c:pt idx="1351" formatCode="#,##0.00">
                  <c:v>1119.6010000000001</c:v>
                </c:pt>
                <c:pt idx="1352" formatCode="#,##0.00">
                  <c:v>1120.797</c:v>
                </c:pt>
                <c:pt idx="1353" formatCode="#,##0.00">
                  <c:v>1121.9929999999999</c:v>
                </c:pt>
                <c:pt idx="1354" formatCode="#,##0.00">
                  <c:v>1122.164</c:v>
                </c:pt>
                <c:pt idx="1355" formatCode="#,##0.00">
                  <c:v>1122.6769999999999</c:v>
                </c:pt>
                <c:pt idx="1356" formatCode="#,##0.00">
                  <c:v>1123.1890000000001</c:v>
                </c:pt>
                <c:pt idx="1357" formatCode="#,##0.00">
                  <c:v>1123.873</c:v>
                </c:pt>
                <c:pt idx="1358" formatCode="#,##0.00">
                  <c:v>1124.7270000000001</c:v>
                </c:pt>
                <c:pt idx="1359" formatCode="#,##0.00">
                  <c:v>1126.0940000000001</c:v>
                </c:pt>
                <c:pt idx="1360" formatCode="#,##0.00">
                  <c:v>1127.8030000000001</c:v>
                </c:pt>
                <c:pt idx="1361" formatCode="#,##0.00">
                  <c:v>1128.999</c:v>
                </c:pt>
                <c:pt idx="1362" formatCode="#,##0.00">
                  <c:v>1129.5119999999999</c:v>
                </c:pt>
                <c:pt idx="1363" formatCode="#,##0.00">
                  <c:v>1130.537</c:v>
                </c:pt>
                <c:pt idx="1364" formatCode="#,##0.00">
                  <c:v>1131.221</c:v>
                </c:pt>
                <c:pt idx="1365" formatCode="#,##0.00">
                  <c:v>1131.5619999999999</c:v>
                </c:pt>
                <c:pt idx="1366" formatCode="#,##0.00">
                  <c:v>1132.759</c:v>
                </c:pt>
                <c:pt idx="1367" formatCode="#,##0.00">
                  <c:v>1133.442</c:v>
                </c:pt>
                <c:pt idx="1368" formatCode="#,##0.00">
                  <c:v>1134.296</c:v>
                </c:pt>
                <c:pt idx="1369" formatCode="#,##0.00">
                  <c:v>1135.4929999999999</c:v>
                </c:pt>
                <c:pt idx="1370" formatCode="#,##0.00">
                  <c:v>1136.518</c:v>
                </c:pt>
                <c:pt idx="1371" formatCode="#,##0.00">
                  <c:v>1137.3720000000001</c:v>
                </c:pt>
                <c:pt idx="1372" formatCode="#,##0.00">
                  <c:v>1137.7139999999999</c:v>
                </c:pt>
                <c:pt idx="1373" formatCode="#,##0.00">
                  <c:v>1138.9100000000001</c:v>
                </c:pt>
                <c:pt idx="1374" formatCode="#,##0.00">
                  <c:v>1139.5940000000001</c:v>
                </c:pt>
                <c:pt idx="1375" formatCode="#,##0.00">
                  <c:v>1139.5940000000001</c:v>
                </c:pt>
                <c:pt idx="1376" formatCode="#,##0.00">
                  <c:v>1140.277</c:v>
                </c:pt>
                <c:pt idx="1377" formatCode="#,##0.00">
                  <c:v>1140.79</c:v>
                </c:pt>
                <c:pt idx="1378" formatCode="#,##0.00">
                  <c:v>1141.473</c:v>
                </c:pt>
                <c:pt idx="1379" formatCode="#,##0.00">
                  <c:v>1142.8399999999999</c:v>
                </c:pt>
                <c:pt idx="1380" formatCode="#,##0.00">
                  <c:v>1143.3530000000001</c:v>
                </c:pt>
                <c:pt idx="1381" formatCode="#,##0.00">
                  <c:v>1144.2070000000001</c:v>
                </c:pt>
                <c:pt idx="1382" formatCode="#,##0.00">
                  <c:v>1144.0360000000001</c:v>
                </c:pt>
                <c:pt idx="1383" formatCode="#,##0.00">
                  <c:v>1144.8910000000001</c:v>
                </c:pt>
                <c:pt idx="1384" formatCode="#,##0.00">
                  <c:v>1145.9159999999999</c:v>
                </c:pt>
                <c:pt idx="1385" formatCode="#,##0.00">
                  <c:v>1146.258</c:v>
                </c:pt>
                <c:pt idx="1386" formatCode="#,##0.00">
                  <c:v>1147.454</c:v>
                </c:pt>
                <c:pt idx="1387" formatCode="#,##0.00">
                  <c:v>1148.6500000000001</c:v>
                </c:pt>
                <c:pt idx="1388" formatCode="#,##0.00">
                  <c:v>1149.6759999999999</c:v>
                </c:pt>
                <c:pt idx="1389" formatCode="#,##0.00">
                  <c:v>1150.3589999999999</c:v>
                </c:pt>
                <c:pt idx="1390" formatCode="#,##0.00">
                  <c:v>1150.8720000000001</c:v>
                </c:pt>
                <c:pt idx="1391" formatCode="#,##0.00">
                  <c:v>1151.384</c:v>
                </c:pt>
                <c:pt idx="1392" formatCode="#,##0.00">
                  <c:v>1152.239</c:v>
                </c:pt>
                <c:pt idx="1393" formatCode="#,##0.00">
                  <c:v>1153.606</c:v>
                </c:pt>
                <c:pt idx="1394" formatCode="#,##0.00">
                  <c:v>1153.9480000000001</c:v>
                </c:pt>
                <c:pt idx="1395" formatCode="#,##0.00">
                  <c:v>1154.8019999999999</c:v>
                </c:pt>
                <c:pt idx="1396" formatCode="#,##0.00">
                  <c:v>1155.6559999999999</c:v>
                </c:pt>
                <c:pt idx="1397" formatCode="#,##0.00">
                  <c:v>1155.827</c:v>
                </c:pt>
                <c:pt idx="1398" formatCode="#,##0.00">
                  <c:v>1157.0229999999999</c:v>
                </c:pt>
                <c:pt idx="1399" formatCode="#,##0.00">
                  <c:v>1157.8779999999999</c:v>
                </c:pt>
                <c:pt idx="1400" formatCode="#,##0.00">
                  <c:v>1158.2190000000001</c:v>
                </c:pt>
                <c:pt idx="1401" formatCode="#,##0.00">
                  <c:v>1159.0740000000001</c:v>
                </c:pt>
                <c:pt idx="1402" formatCode="#,##0.00">
                  <c:v>1159.7570000000001</c:v>
                </c:pt>
                <c:pt idx="1403" formatCode="#,##0.00">
                  <c:v>1161.125</c:v>
                </c:pt>
                <c:pt idx="1404" formatCode="#,##0.00">
                  <c:v>1162.1500000000001</c:v>
                </c:pt>
                <c:pt idx="1405" formatCode="#,##0.00">
                  <c:v>1162.3209999999999</c:v>
                </c:pt>
                <c:pt idx="1406" formatCode="#,##0.00">
                  <c:v>1163.346</c:v>
                </c:pt>
                <c:pt idx="1407" formatCode="#,##0.00">
                  <c:v>1164.2</c:v>
                </c:pt>
                <c:pt idx="1408" formatCode="#,##0.00">
                  <c:v>1165.0550000000001</c:v>
                </c:pt>
                <c:pt idx="1409" formatCode="#,##0.00">
                  <c:v>1166.08</c:v>
                </c:pt>
                <c:pt idx="1410" formatCode="#,##0.00">
                  <c:v>1166.08</c:v>
                </c:pt>
                <c:pt idx="1411" formatCode="#,##0.00">
                  <c:v>1167.2760000000001</c:v>
                </c:pt>
                <c:pt idx="1412" formatCode="#,##0.00">
                  <c:v>1168.9849999999999</c:v>
                </c:pt>
                <c:pt idx="1413" formatCode="#,##0.00">
                  <c:v>1169.498</c:v>
                </c:pt>
                <c:pt idx="1414" formatCode="#,##0.00">
                  <c:v>1170.3520000000001</c:v>
                </c:pt>
                <c:pt idx="1415" formatCode="#,##0.00">
                  <c:v>1171.2059999999999</c:v>
                </c:pt>
                <c:pt idx="1416" formatCode="#,##0.00">
                  <c:v>1171.7190000000001</c:v>
                </c:pt>
                <c:pt idx="1417" formatCode="#,##0.00">
                  <c:v>1172.7439999999999</c:v>
                </c:pt>
                <c:pt idx="1418" formatCode="#,##0.00">
                  <c:v>1172.915</c:v>
                </c:pt>
                <c:pt idx="1419" formatCode="#,##0.00">
                  <c:v>1173.77</c:v>
                </c:pt>
                <c:pt idx="1420" formatCode="#,##0.00">
                  <c:v>1174.1110000000001</c:v>
                </c:pt>
                <c:pt idx="1421" formatCode="#,##0.00">
                  <c:v>1174.7950000000001</c:v>
                </c:pt>
                <c:pt idx="1422" formatCode="#,##0.00">
                  <c:v>1175.6489999999999</c:v>
                </c:pt>
                <c:pt idx="1423" formatCode="#,##0.00">
                  <c:v>1176.162</c:v>
                </c:pt>
                <c:pt idx="1424" formatCode="#,##0.00">
                  <c:v>1177.1869999999999</c:v>
                </c:pt>
                <c:pt idx="1425" formatCode="#,##0.00">
                  <c:v>1177.8710000000001</c:v>
                </c:pt>
                <c:pt idx="1426" formatCode="#,##0.00">
                  <c:v>1178.7249999999999</c:v>
                </c:pt>
                <c:pt idx="1427" formatCode="#,##0.00">
                  <c:v>1179.75</c:v>
                </c:pt>
                <c:pt idx="1428" formatCode="#,##0.00">
                  <c:v>1180.9459999999999</c:v>
                </c:pt>
                <c:pt idx="1429" formatCode="#,##0.00">
                  <c:v>1181.288</c:v>
                </c:pt>
                <c:pt idx="1430" formatCode="#,##0.00">
                  <c:v>1182.4839999999999</c:v>
                </c:pt>
                <c:pt idx="1431" formatCode="#,##0.00">
                  <c:v>1182.826</c:v>
                </c:pt>
                <c:pt idx="1432" formatCode="#,##0.00">
                  <c:v>1183.681</c:v>
                </c:pt>
                <c:pt idx="1433" formatCode="#,##0.00">
                  <c:v>1184.877</c:v>
                </c:pt>
                <c:pt idx="1434" formatCode="#,##0.00">
                  <c:v>1185.048</c:v>
                </c:pt>
                <c:pt idx="1435" formatCode="#,##0.00">
                  <c:v>1185.902</c:v>
                </c:pt>
                <c:pt idx="1436" formatCode="#,##0.00">
                  <c:v>1186.585</c:v>
                </c:pt>
                <c:pt idx="1437" formatCode="#,##0.00">
                  <c:v>1187.098</c:v>
                </c:pt>
                <c:pt idx="1438" formatCode="#,##0.00">
                  <c:v>1188.4649999999999</c:v>
                </c:pt>
                <c:pt idx="1439" formatCode="#,##0.00">
                  <c:v>1189.1489999999999</c:v>
                </c:pt>
                <c:pt idx="1440" formatCode="#,##0.00">
                  <c:v>1189.6610000000001</c:v>
                </c:pt>
                <c:pt idx="1441" formatCode="#,##0.00">
                  <c:v>1190.0029999999999</c:v>
                </c:pt>
                <c:pt idx="1442" formatCode="#,##0.00">
                  <c:v>1190.857</c:v>
                </c:pt>
                <c:pt idx="1443" formatCode="#,##0.00">
                  <c:v>1191.5409999999999</c:v>
                </c:pt>
                <c:pt idx="1444" formatCode="#,##0.00">
                  <c:v>1192.0540000000001</c:v>
                </c:pt>
                <c:pt idx="1445" formatCode="#,##0.00">
                  <c:v>1193.933</c:v>
                </c:pt>
                <c:pt idx="1446" formatCode="#,##0.00">
                  <c:v>1194.2750000000001</c:v>
                </c:pt>
                <c:pt idx="1447" formatCode="#,##0.00">
                  <c:v>1195.3</c:v>
                </c:pt>
                <c:pt idx="1448" formatCode="#,##0.00">
                  <c:v>1196.326</c:v>
                </c:pt>
                <c:pt idx="1449" formatCode="#,##0.00">
                  <c:v>1196.6669999999999</c:v>
                </c:pt>
                <c:pt idx="1450" formatCode="#,##0.00">
                  <c:v>1197.693</c:v>
                </c:pt>
                <c:pt idx="1451" formatCode="#,##0.00">
                  <c:v>1198.376</c:v>
                </c:pt>
                <c:pt idx="1452" formatCode="#,##0.00">
                  <c:v>1198.7180000000001</c:v>
                </c:pt>
                <c:pt idx="1453" formatCode="#,##0.00">
                  <c:v>1199.4010000000001</c:v>
                </c:pt>
                <c:pt idx="1454" formatCode="#,##0.00">
                  <c:v>1200.085</c:v>
                </c:pt>
                <c:pt idx="1455" formatCode="#,##0.00">
                  <c:v>1201.452</c:v>
                </c:pt>
                <c:pt idx="1456" formatCode="#,##0.00">
                  <c:v>1201.452</c:v>
                </c:pt>
                <c:pt idx="1457" formatCode="#,##0.00">
                  <c:v>1202.4770000000001</c:v>
                </c:pt>
                <c:pt idx="1458" formatCode="#,##0.00">
                  <c:v>1203.1610000000001</c:v>
                </c:pt>
                <c:pt idx="1459" formatCode="#,##0.00">
                  <c:v>1203.673</c:v>
                </c:pt>
                <c:pt idx="1460" formatCode="#,##0.00">
                  <c:v>1204.8699999999999</c:v>
                </c:pt>
                <c:pt idx="1461" formatCode="#,##0.00">
                  <c:v>1205.04</c:v>
                </c:pt>
                <c:pt idx="1462" formatCode="#,##0.00">
                  <c:v>1205.3820000000001</c:v>
                </c:pt>
                <c:pt idx="1463" formatCode="#,##0.00">
                  <c:v>1204.8699999999999</c:v>
                </c:pt>
                <c:pt idx="1464" formatCode="#,##0.00">
                  <c:v>1205.7239999999999</c:v>
                </c:pt>
                <c:pt idx="1465" formatCode="#,##0.00">
                  <c:v>1205.895</c:v>
                </c:pt>
                <c:pt idx="1466" formatCode="#,##0.00">
                  <c:v>1207.2619999999999</c:v>
                </c:pt>
                <c:pt idx="1467" formatCode="#,##0.00">
                  <c:v>1208.6289999999999</c:v>
                </c:pt>
                <c:pt idx="1468" formatCode="#,##0.00">
                  <c:v>1208.971</c:v>
                </c:pt>
                <c:pt idx="1469" formatCode="#,##0.00">
                  <c:v>1209.1420000000001</c:v>
                </c:pt>
                <c:pt idx="1470" formatCode="#,##0.00">
                  <c:v>1210.338</c:v>
                </c:pt>
                <c:pt idx="1471" formatCode="#,##0.00">
                  <c:v>1210.6790000000001</c:v>
                </c:pt>
                <c:pt idx="1472" formatCode="#,##0.00">
                  <c:v>1211.192</c:v>
                </c:pt>
                <c:pt idx="1473" formatCode="#,##0.00">
                  <c:v>1211.7049999999999</c:v>
                </c:pt>
                <c:pt idx="1474" formatCode="#,##0.00">
                  <c:v>1212.3879999999999</c:v>
                </c:pt>
                <c:pt idx="1475" formatCode="#,##0.00">
                  <c:v>1213.2429999999999</c:v>
                </c:pt>
                <c:pt idx="1476" formatCode="#,##0.00">
                  <c:v>1213.5840000000001</c:v>
                </c:pt>
                <c:pt idx="1477" formatCode="#,##0.00">
                  <c:v>1214.268</c:v>
                </c:pt>
                <c:pt idx="1478" formatCode="#,##0.00">
                  <c:v>1215.2929999999999</c:v>
                </c:pt>
                <c:pt idx="1479" formatCode="#,##0.00">
                  <c:v>1216.489</c:v>
                </c:pt>
                <c:pt idx="1480" formatCode="#,##0.00">
                  <c:v>1216.489</c:v>
                </c:pt>
                <c:pt idx="1481" formatCode="#,##0.00">
                  <c:v>1217.6859999999999</c:v>
                </c:pt>
                <c:pt idx="1482" formatCode="#,##0.00">
                  <c:v>1218.027</c:v>
                </c:pt>
                <c:pt idx="1483" formatCode="#,##0.00">
                  <c:v>1218.8820000000001</c:v>
                </c:pt>
                <c:pt idx="1484" formatCode="#,##0.00">
                  <c:v>1218.711</c:v>
                </c:pt>
                <c:pt idx="1485" formatCode="#,##0.00">
                  <c:v>1220.078</c:v>
                </c:pt>
                <c:pt idx="1486" formatCode="#,##0.00">
                  <c:v>1219.7360000000001</c:v>
                </c:pt>
                <c:pt idx="1487" formatCode="#,##0.00">
                  <c:v>1221.616</c:v>
                </c:pt>
                <c:pt idx="1488" formatCode="#,##0.00">
                  <c:v>1223.154</c:v>
                </c:pt>
                <c:pt idx="1489" formatCode="#,##0.00">
                  <c:v>1223.6659999999999</c:v>
                </c:pt>
                <c:pt idx="1490" formatCode="#,##0.00">
                  <c:v>1224.3499999999999</c:v>
                </c:pt>
                <c:pt idx="1491" formatCode="#,##0.00">
                  <c:v>1225.0329999999999</c:v>
                </c:pt>
                <c:pt idx="1492" formatCode="#,##0.00">
                  <c:v>1226.229</c:v>
                </c:pt>
                <c:pt idx="1493" formatCode="#,##0.00">
                  <c:v>1226.5709999999999</c:v>
                </c:pt>
                <c:pt idx="1494" formatCode="#,##0.00">
                  <c:v>1227.2550000000001</c:v>
                </c:pt>
                <c:pt idx="1495" formatCode="#,##0.00">
                  <c:v>1228.7929999999999</c:v>
                </c:pt>
                <c:pt idx="1496" formatCode="#,##0.00">
                  <c:v>1229.6469999999999</c:v>
                </c:pt>
                <c:pt idx="1497" formatCode="#,##0.00">
                  <c:v>1230.3309999999999</c:v>
                </c:pt>
                <c:pt idx="1498" formatCode="#,##0.00">
                  <c:v>1230.672</c:v>
                </c:pt>
                <c:pt idx="1499" formatCode="#,##0.00">
                  <c:v>1231.1849999999999</c:v>
                </c:pt>
                <c:pt idx="1500" formatCode="#,##0.00">
                  <c:v>1231.527</c:v>
                </c:pt>
                <c:pt idx="1501" formatCode="#,##0.00">
                  <c:v>1231.8689999999999</c:v>
                </c:pt>
                <c:pt idx="1502" formatCode="#,##0.00">
                  <c:v>1232.3810000000001</c:v>
                </c:pt>
                <c:pt idx="1503" formatCode="#,##0.00">
                  <c:v>1233.0650000000001</c:v>
                </c:pt>
                <c:pt idx="1504" formatCode="#,##0.00">
                  <c:v>1234.0899999999999</c:v>
                </c:pt>
                <c:pt idx="1505" formatCode="#,##0.00">
                  <c:v>1234.944</c:v>
                </c:pt>
                <c:pt idx="1506" formatCode="#,##0.00">
                  <c:v>1235.4570000000001</c:v>
                </c:pt>
                <c:pt idx="1507" formatCode="#,##0.00">
                  <c:v>1236.9949999999999</c:v>
                </c:pt>
                <c:pt idx="1508" formatCode="#,##0.00">
                  <c:v>1237.5070000000001</c:v>
                </c:pt>
                <c:pt idx="1509" formatCode="#,##0.00">
                  <c:v>1238.02</c:v>
                </c:pt>
                <c:pt idx="1510" formatCode="#,##0.00">
                  <c:v>1238.875</c:v>
                </c:pt>
                <c:pt idx="1511" formatCode="#,##0.00">
                  <c:v>1239.3869999999999</c:v>
                </c:pt>
                <c:pt idx="1512" formatCode="#,##0.00">
                  <c:v>1240.0709999999999</c:v>
                </c:pt>
                <c:pt idx="1513" formatCode="#,##0.00">
                  <c:v>1240.5830000000001</c:v>
                </c:pt>
                <c:pt idx="1514" formatCode="#,##0.00">
                  <c:v>1241.4380000000001</c:v>
                </c:pt>
                <c:pt idx="1515" formatCode="#,##0.00">
                  <c:v>1241.78</c:v>
                </c:pt>
                <c:pt idx="1516" formatCode="#,##0.00">
                  <c:v>1241.95</c:v>
                </c:pt>
                <c:pt idx="1517" formatCode="#,##0.00">
                  <c:v>1241.95</c:v>
                </c:pt>
                <c:pt idx="1518" formatCode="#,##0.00">
                  <c:v>1242.9760000000001</c:v>
                </c:pt>
                <c:pt idx="1519" formatCode="#,##0.00">
                  <c:v>1243.4880000000001</c:v>
                </c:pt>
                <c:pt idx="1520" formatCode="#,##0.00">
                  <c:v>1243.83</c:v>
                </c:pt>
                <c:pt idx="1521" formatCode="#,##0.00">
                  <c:v>1244.172</c:v>
                </c:pt>
                <c:pt idx="1522" formatCode="#,##0.00">
                  <c:v>1245.1969999999999</c:v>
                </c:pt>
                <c:pt idx="1523" formatCode="#,##0.00">
                  <c:v>1245.3679999999999</c:v>
                </c:pt>
                <c:pt idx="1524" formatCode="#,##0.00">
                  <c:v>1246.0519999999999</c:v>
                </c:pt>
                <c:pt idx="1525" formatCode="#,##0.00">
                  <c:v>1246.222</c:v>
                </c:pt>
                <c:pt idx="1526" formatCode="#,##0.00">
                  <c:v>1247.248</c:v>
                </c:pt>
                <c:pt idx="1527" formatCode="#,##0.00">
                  <c:v>1247.248</c:v>
                </c:pt>
                <c:pt idx="1528" formatCode="#,##0.00">
                  <c:v>1248.2729999999999</c:v>
                </c:pt>
                <c:pt idx="1529" formatCode="#,##0.00">
                  <c:v>1249.298</c:v>
                </c:pt>
                <c:pt idx="1530" formatCode="#,##0.00">
                  <c:v>1249.6400000000001</c:v>
                </c:pt>
                <c:pt idx="1531" formatCode="#,##0.00">
                  <c:v>1250.4939999999999</c:v>
                </c:pt>
                <c:pt idx="1532" formatCode="#,##0.00">
                  <c:v>1251.52</c:v>
                </c:pt>
                <c:pt idx="1533" formatCode="#,##0.00">
                  <c:v>1251.69</c:v>
                </c:pt>
                <c:pt idx="1534" formatCode="#,##0.00">
                  <c:v>1252.203</c:v>
                </c:pt>
                <c:pt idx="1535" formatCode="#,##0.00">
                  <c:v>1253.057</c:v>
                </c:pt>
                <c:pt idx="1536" formatCode="#,##0.00">
                  <c:v>1254.2539999999999</c:v>
                </c:pt>
                <c:pt idx="1537" formatCode="#,##0.00">
                  <c:v>1255.6210000000001</c:v>
                </c:pt>
                <c:pt idx="1538" formatCode="#,##0.00">
                  <c:v>1256.646</c:v>
                </c:pt>
                <c:pt idx="1539" formatCode="#,##0.00">
                  <c:v>1256.4749999999999</c:v>
                </c:pt>
                <c:pt idx="1540" formatCode="#,##0.00">
                  <c:v>1256.4749999999999</c:v>
                </c:pt>
                <c:pt idx="1541" formatCode="#,##0.00">
                  <c:v>1257.5</c:v>
                </c:pt>
                <c:pt idx="1542" formatCode="#,##0.00">
                  <c:v>1258.184</c:v>
                </c:pt>
                <c:pt idx="1543" formatCode="#,##0.00">
                  <c:v>1257.8420000000001</c:v>
                </c:pt>
                <c:pt idx="1544" formatCode="#,##0.00">
                  <c:v>1259.3800000000001</c:v>
                </c:pt>
                <c:pt idx="1545" formatCode="#,##0.00">
                  <c:v>1259.3800000000001</c:v>
                </c:pt>
                <c:pt idx="1546" formatCode="#,##0.00">
                  <c:v>1260.576</c:v>
                </c:pt>
                <c:pt idx="1547" formatCode="#,##0.00">
                  <c:v>1261.0889999999999</c:v>
                </c:pt>
                <c:pt idx="1548" formatCode="#,##0.00">
                  <c:v>1261.431</c:v>
                </c:pt>
                <c:pt idx="1549" formatCode="#,##0.00">
                  <c:v>1261.6010000000001</c:v>
                </c:pt>
                <c:pt idx="1550" formatCode="#,##0.00">
                  <c:v>1262.798</c:v>
                </c:pt>
                <c:pt idx="1551" formatCode="#,##0.00">
                  <c:v>1263.31</c:v>
                </c:pt>
                <c:pt idx="1552" formatCode="#,##0.00">
                  <c:v>1263.8230000000001</c:v>
                </c:pt>
                <c:pt idx="1553" formatCode="#,##0.00">
                  <c:v>1264.6769999999999</c:v>
                </c:pt>
                <c:pt idx="1554" formatCode="#,##0.00">
                  <c:v>1265.5319999999999</c:v>
                </c:pt>
                <c:pt idx="1555" formatCode="#,##0.00">
                  <c:v>1266.557</c:v>
                </c:pt>
                <c:pt idx="1556" formatCode="#,##0.00">
                  <c:v>1267.07</c:v>
                </c:pt>
                <c:pt idx="1557" formatCode="#,##0.00">
                  <c:v>1267.24</c:v>
                </c:pt>
                <c:pt idx="1558" formatCode="#,##0.00">
                  <c:v>1268.2660000000001</c:v>
                </c:pt>
                <c:pt idx="1559" formatCode="#,##0.00">
                  <c:v>1268.4369999999999</c:v>
                </c:pt>
                <c:pt idx="1560" formatCode="#,##0.00">
                  <c:v>1268.9490000000001</c:v>
                </c:pt>
                <c:pt idx="1561" formatCode="#,##0.00">
                  <c:v>1269.633</c:v>
                </c:pt>
                <c:pt idx="1562" formatCode="#,##0.00">
                  <c:v>1269.633</c:v>
                </c:pt>
                <c:pt idx="1563" formatCode="#,##0.00">
                  <c:v>1269.9749999999999</c:v>
                </c:pt>
                <c:pt idx="1564" formatCode="#,##0.00">
                  <c:v>1270.4870000000001</c:v>
                </c:pt>
                <c:pt idx="1565" formatCode="#,##0.00">
                  <c:v>1271.171</c:v>
                </c:pt>
                <c:pt idx="1566" formatCode="#,##0.00">
                  <c:v>1271.854</c:v>
                </c:pt>
                <c:pt idx="1567" formatCode="#,##0.00">
                  <c:v>1272.367</c:v>
                </c:pt>
                <c:pt idx="1568" formatCode="#,##0.00">
                  <c:v>1273.05</c:v>
                </c:pt>
                <c:pt idx="1569" formatCode="#,##0.00">
                  <c:v>1273.905</c:v>
                </c:pt>
                <c:pt idx="1570" formatCode="#,##0.00">
                  <c:v>1273.905</c:v>
                </c:pt>
                <c:pt idx="1571" formatCode="#,##0.00">
                  <c:v>1274.4169999999999</c:v>
                </c:pt>
                <c:pt idx="1572" formatCode="#,##0.00">
                  <c:v>1275.1010000000001</c:v>
                </c:pt>
                <c:pt idx="1573" formatCode="#,##0.00">
                  <c:v>1275.7840000000001</c:v>
                </c:pt>
                <c:pt idx="1574" formatCode="#,##0.00">
                  <c:v>1276.4680000000001</c:v>
                </c:pt>
                <c:pt idx="1575" formatCode="#,##0.00">
                  <c:v>1277.835</c:v>
                </c:pt>
                <c:pt idx="1576" formatCode="#,##0.00">
                  <c:v>1277.4929999999999</c:v>
                </c:pt>
                <c:pt idx="1577" formatCode="#,##0.00">
                  <c:v>1278.0060000000001</c:v>
                </c:pt>
                <c:pt idx="1578" formatCode="#,##0.00">
                  <c:v>1279.373</c:v>
                </c:pt>
                <c:pt idx="1579" formatCode="#,##0.00">
                  <c:v>1279.885</c:v>
                </c:pt>
                <c:pt idx="1580" formatCode="#,##0.00">
                  <c:v>1280.2270000000001</c:v>
                </c:pt>
                <c:pt idx="1581" formatCode="#,##0.00">
                  <c:v>1280.9110000000001</c:v>
                </c:pt>
                <c:pt idx="1582" formatCode="#,##0.00">
                  <c:v>1281.2529999999999</c:v>
                </c:pt>
                <c:pt idx="1583" formatCode="#,##0.00">
                  <c:v>1282.107</c:v>
                </c:pt>
                <c:pt idx="1584" formatCode="#,##0.00">
                  <c:v>1282.107</c:v>
                </c:pt>
                <c:pt idx="1585" formatCode="#,##0.00">
                  <c:v>1283.1320000000001</c:v>
                </c:pt>
                <c:pt idx="1586" formatCode="#,##0.00">
                  <c:v>1284.499</c:v>
                </c:pt>
                <c:pt idx="1587" formatCode="#,##0.00">
                  <c:v>1285.5250000000001</c:v>
                </c:pt>
                <c:pt idx="1588" formatCode="#,##0.00">
                  <c:v>1286.55</c:v>
                </c:pt>
                <c:pt idx="1589" formatCode="#,##0.00">
                  <c:v>1287.2329999999999</c:v>
                </c:pt>
                <c:pt idx="1590" formatCode="#,##0.00">
                  <c:v>1287.7460000000001</c:v>
                </c:pt>
                <c:pt idx="1591" formatCode="#,##0.00">
                  <c:v>1288.771</c:v>
                </c:pt>
                <c:pt idx="1592" formatCode="#,##0.00">
                  <c:v>1289.626</c:v>
                </c:pt>
                <c:pt idx="1593" formatCode="#,##0.00">
                  <c:v>1289.9670000000001</c:v>
                </c:pt>
                <c:pt idx="1594" formatCode="#,##0.00">
                  <c:v>1290.9929999999999</c:v>
                </c:pt>
                <c:pt idx="1595" formatCode="#,##0.00">
                  <c:v>1291.6759999999999</c:v>
                </c:pt>
                <c:pt idx="1596" formatCode="#,##0.00">
                  <c:v>1291.847</c:v>
                </c:pt>
                <c:pt idx="1597" formatCode="#,##0.00">
                  <c:v>1292.1890000000001</c:v>
                </c:pt>
                <c:pt idx="1598" formatCode="#,##0.00">
                  <c:v>1292.3599999999999</c:v>
                </c:pt>
                <c:pt idx="1599" formatCode="#,##0.00">
                  <c:v>1293.385</c:v>
                </c:pt>
                <c:pt idx="1600" formatCode="#,##0.00">
                  <c:v>1294.068</c:v>
                </c:pt>
                <c:pt idx="1601" formatCode="#,##0.00">
                  <c:v>1294.068</c:v>
                </c:pt>
                <c:pt idx="1602" formatCode="#,##0.00">
                  <c:v>1294.752</c:v>
                </c:pt>
                <c:pt idx="1603" formatCode="#,##0.00">
                  <c:v>1295.0940000000001</c:v>
                </c:pt>
                <c:pt idx="1604" formatCode="#,##0.00">
                  <c:v>1296.1189999999999</c:v>
                </c:pt>
                <c:pt idx="1605" formatCode="#,##0.00">
                  <c:v>1296.6320000000001</c:v>
                </c:pt>
                <c:pt idx="1606" formatCode="#,##0.00">
                  <c:v>1297.4860000000001</c:v>
                </c:pt>
                <c:pt idx="1607" formatCode="#,##0.00">
                  <c:v>1297.999</c:v>
                </c:pt>
                <c:pt idx="1608" formatCode="#,##0.00">
                  <c:v>1298.511</c:v>
                </c:pt>
                <c:pt idx="1609" formatCode="#,##0.00">
                  <c:v>1299.1949999999999</c:v>
                </c:pt>
                <c:pt idx="1610" formatCode="#,##0.00">
                  <c:v>1299.366</c:v>
                </c:pt>
                <c:pt idx="1611" formatCode="#,##0.00">
                  <c:v>1299.8779999999999</c:v>
                </c:pt>
                <c:pt idx="1612" formatCode="#,##0.00">
                  <c:v>1300.904</c:v>
                </c:pt>
                <c:pt idx="1613" formatCode="#,##0.00">
                  <c:v>1300.904</c:v>
                </c:pt>
                <c:pt idx="1614" formatCode="#,##0.00">
                  <c:v>1301.4159999999999</c:v>
                </c:pt>
                <c:pt idx="1615" formatCode="#,##0.00">
                  <c:v>1301.9290000000001</c:v>
                </c:pt>
                <c:pt idx="1616" formatCode="#,##0.00">
                  <c:v>1302.954</c:v>
                </c:pt>
                <c:pt idx="1617" formatCode="#,##0.00">
                  <c:v>1303.125</c:v>
                </c:pt>
                <c:pt idx="1618" formatCode="#,##0.00">
                  <c:v>1303.6379999999999</c:v>
                </c:pt>
                <c:pt idx="1619" formatCode="#,##0.00">
                  <c:v>1304.1500000000001</c:v>
                </c:pt>
                <c:pt idx="1620" formatCode="#,##0.00">
                  <c:v>1304.8340000000001</c:v>
                </c:pt>
                <c:pt idx="1621" formatCode="#,##0.00">
                  <c:v>1304.8340000000001</c:v>
                </c:pt>
                <c:pt idx="1622" formatCode="#,##0.00">
                  <c:v>1305.347</c:v>
                </c:pt>
                <c:pt idx="1623" formatCode="#,##0.00">
                  <c:v>1306.3720000000001</c:v>
                </c:pt>
                <c:pt idx="1624" formatCode="#,##0.00">
                  <c:v>1306.5429999999999</c:v>
                </c:pt>
                <c:pt idx="1625" formatCode="#,##0.00">
                  <c:v>1306.885</c:v>
                </c:pt>
                <c:pt idx="1626" formatCode="#,##0.00">
                  <c:v>1307.3969999999999</c:v>
                </c:pt>
                <c:pt idx="1627" formatCode="#,##0.00">
                  <c:v>1307.2260000000001</c:v>
                </c:pt>
                <c:pt idx="1628" formatCode="#,##0.00">
                  <c:v>1308.5930000000001</c:v>
                </c:pt>
                <c:pt idx="1629" formatCode="#,##0.00">
                  <c:v>1309.106</c:v>
                </c:pt>
                <c:pt idx="1630" formatCode="#,##0.00">
                  <c:v>1309.4480000000001</c:v>
                </c:pt>
                <c:pt idx="1631" formatCode="#,##0.00">
                  <c:v>1309.96</c:v>
                </c:pt>
                <c:pt idx="1632" formatCode="#,##0.00">
                  <c:v>1310.1310000000001</c:v>
                </c:pt>
                <c:pt idx="1633" formatCode="#,##0.00">
                  <c:v>1310.9860000000001</c:v>
                </c:pt>
                <c:pt idx="1634" formatCode="#,##0.00">
                  <c:v>1311.1559999999999</c:v>
                </c:pt>
                <c:pt idx="1635" formatCode="#,##0.00">
                  <c:v>1311.84</c:v>
                </c:pt>
                <c:pt idx="1636" formatCode="#,##0.00">
                  <c:v>1312.3530000000001</c:v>
                </c:pt>
                <c:pt idx="1637" formatCode="#,##0.00">
                  <c:v>1312.865</c:v>
                </c:pt>
                <c:pt idx="1638" formatCode="#,##0.00">
                  <c:v>1313.2070000000001</c:v>
                </c:pt>
                <c:pt idx="1639" formatCode="#,##0.00">
                  <c:v>1313.8910000000001</c:v>
                </c:pt>
                <c:pt idx="1640" formatCode="#,##0.00">
                  <c:v>1314.403</c:v>
                </c:pt>
                <c:pt idx="1641" formatCode="#,##0.00">
                  <c:v>1314.9159999999999</c:v>
                </c:pt>
                <c:pt idx="1642" formatCode="#,##0.00">
                  <c:v>1315.77</c:v>
                </c:pt>
                <c:pt idx="1643" formatCode="#,##0.00">
                  <c:v>1316.1120000000001</c:v>
                </c:pt>
                <c:pt idx="1644" formatCode="#,##0.00">
                  <c:v>1316.454</c:v>
                </c:pt>
                <c:pt idx="1645" formatCode="#,##0.00">
                  <c:v>1317.1369999999999</c:v>
                </c:pt>
                <c:pt idx="1646" formatCode="#,##0.00">
                  <c:v>1318.3330000000001</c:v>
                </c:pt>
                <c:pt idx="1647" formatCode="#,##0.00">
                  <c:v>1319.53</c:v>
                </c:pt>
                <c:pt idx="1648" formatCode="#,##0.00">
                  <c:v>1320.7260000000001</c:v>
                </c:pt>
                <c:pt idx="1649" formatCode="#,##0.00">
                  <c:v>1321.068</c:v>
                </c:pt>
                <c:pt idx="1650" formatCode="#,##0.00">
                  <c:v>1321.922</c:v>
                </c:pt>
                <c:pt idx="1651" formatCode="#,##0.00">
                  <c:v>1321.751</c:v>
                </c:pt>
                <c:pt idx="1652" formatCode="#,##0.00">
                  <c:v>1321.751</c:v>
                </c:pt>
                <c:pt idx="1653" formatCode="#,##0.00">
                  <c:v>1322.7760000000001</c:v>
                </c:pt>
                <c:pt idx="1654" formatCode="#,##0.00">
                  <c:v>1323.289</c:v>
                </c:pt>
                <c:pt idx="1655" formatCode="#,##0.00">
                  <c:v>1324.827</c:v>
                </c:pt>
                <c:pt idx="1656" formatCode="#,##0.00">
                  <c:v>1324.998</c:v>
                </c:pt>
                <c:pt idx="1657" formatCode="#,##0.00">
                  <c:v>1325.681</c:v>
                </c:pt>
                <c:pt idx="1658" formatCode="#,##0.00">
                  <c:v>1326.194</c:v>
                </c:pt>
                <c:pt idx="1659" formatCode="#,##0.00">
                  <c:v>1327.2190000000001</c:v>
                </c:pt>
                <c:pt idx="1660" formatCode="#,##0.00">
                  <c:v>1327.903</c:v>
                </c:pt>
                <c:pt idx="1661" formatCode="#,##0.00">
                  <c:v>1328.586</c:v>
                </c:pt>
                <c:pt idx="1662" formatCode="#,##0.00">
                  <c:v>1329.441</c:v>
                </c:pt>
                <c:pt idx="1663" formatCode="#,##0.00">
                  <c:v>1329.953</c:v>
                </c:pt>
                <c:pt idx="1664" formatCode="#,##0.00">
                  <c:v>1330.808</c:v>
                </c:pt>
                <c:pt idx="1665" formatCode="#,##0.00">
                  <c:v>1330.9780000000001</c:v>
                </c:pt>
                <c:pt idx="1666" formatCode="#,##0.00">
                  <c:v>1331.8330000000001</c:v>
                </c:pt>
                <c:pt idx="1667" formatCode="#,##0.00">
                  <c:v>1332.175</c:v>
                </c:pt>
                <c:pt idx="1668" formatCode="#,##0.00">
                  <c:v>1333.029</c:v>
                </c:pt>
                <c:pt idx="1669" formatCode="#,##0.00">
                  <c:v>1332.8579999999999</c:v>
                </c:pt>
                <c:pt idx="1670" formatCode="#,##0.00">
                  <c:v>1333.029</c:v>
                </c:pt>
                <c:pt idx="1671" formatCode="#,##0.00">
                  <c:v>1333.3710000000001</c:v>
                </c:pt>
                <c:pt idx="1672" formatCode="#,##0.00">
                  <c:v>1333.5419999999999</c:v>
                </c:pt>
                <c:pt idx="1673" formatCode="#,##0.00">
                  <c:v>1334.396</c:v>
                </c:pt>
                <c:pt idx="1674" formatCode="#,##0.00">
                  <c:v>1335.08</c:v>
                </c:pt>
                <c:pt idx="1675" formatCode="#,##0.00">
                  <c:v>1335.25</c:v>
                </c:pt>
                <c:pt idx="1676" formatCode="#,##0.00">
                  <c:v>1335.934</c:v>
                </c:pt>
                <c:pt idx="1677" formatCode="#,##0.00">
                  <c:v>1336.4469999999999</c:v>
                </c:pt>
                <c:pt idx="1678" formatCode="#,##0.00">
                  <c:v>1337.13</c:v>
                </c:pt>
                <c:pt idx="1679" formatCode="#,##0.00">
                  <c:v>1337.472</c:v>
                </c:pt>
                <c:pt idx="1680" formatCode="#,##0.00">
                  <c:v>1337.643</c:v>
                </c:pt>
                <c:pt idx="1681" formatCode="#,##0.00">
                  <c:v>1338.326</c:v>
                </c:pt>
                <c:pt idx="1682" formatCode="#,##0.00">
                  <c:v>1339.693</c:v>
                </c:pt>
                <c:pt idx="1683" formatCode="#,##0.00">
                  <c:v>1340.2059999999999</c:v>
                </c:pt>
                <c:pt idx="1684" formatCode="#,##0.00">
                  <c:v>1340.377</c:v>
                </c:pt>
                <c:pt idx="1685" formatCode="#,##0.00">
                  <c:v>1340.7190000000001</c:v>
                </c:pt>
                <c:pt idx="1686" formatCode="#,##0.00">
                  <c:v>1341.915</c:v>
                </c:pt>
                <c:pt idx="1687" formatCode="#,##0.00">
                  <c:v>1343.2819999999999</c:v>
                </c:pt>
                <c:pt idx="1688" formatCode="#,##0.00">
                  <c:v>1343.624</c:v>
                </c:pt>
                <c:pt idx="1689" formatCode="#,##0.00">
                  <c:v>1344.307</c:v>
                </c:pt>
                <c:pt idx="1690" formatCode="#,##0.00">
                  <c:v>1345.5029999999999</c:v>
                </c:pt>
                <c:pt idx="1691" formatCode="#,##0.00">
                  <c:v>1345.674</c:v>
                </c:pt>
                <c:pt idx="1692" formatCode="#,##0.00">
                  <c:v>1346.1869999999999</c:v>
                </c:pt>
                <c:pt idx="1693" formatCode="#,##0.00">
                  <c:v>1346.87</c:v>
                </c:pt>
                <c:pt idx="1694" formatCode="#,##0.00">
                  <c:v>1347.383</c:v>
                </c:pt>
                <c:pt idx="1695" formatCode="#,##0.00">
                  <c:v>1348.2370000000001</c:v>
                </c:pt>
                <c:pt idx="1696" formatCode="#,##0.00">
                  <c:v>1348.066</c:v>
                </c:pt>
                <c:pt idx="1697" formatCode="#,##0.00">
                  <c:v>1348.4079999999999</c:v>
                </c:pt>
                <c:pt idx="1698" formatCode="#,##0.00">
                  <c:v>1348.921</c:v>
                </c:pt>
                <c:pt idx="1699" formatCode="#,##0.00">
                  <c:v>1349.0920000000001</c:v>
                </c:pt>
                <c:pt idx="1700" formatCode="#,##0.00">
                  <c:v>1349.604</c:v>
                </c:pt>
                <c:pt idx="1701" formatCode="#,##0.00">
                  <c:v>1350.63</c:v>
                </c:pt>
                <c:pt idx="1702" formatCode="#,##0.00">
                  <c:v>1349.9459999999999</c:v>
                </c:pt>
                <c:pt idx="1703" formatCode="#,##0.00">
                  <c:v>1350.63</c:v>
                </c:pt>
                <c:pt idx="1704" formatCode="#,##0.00">
                  <c:v>1351.826</c:v>
                </c:pt>
                <c:pt idx="1705" formatCode="#,##0.00">
                  <c:v>1352.8510000000001</c:v>
                </c:pt>
                <c:pt idx="1706" formatCode="#,##0.00">
                  <c:v>1353.5350000000001</c:v>
                </c:pt>
                <c:pt idx="1707" formatCode="#,##0.00">
                  <c:v>1354.047</c:v>
                </c:pt>
                <c:pt idx="1708" formatCode="#,##0.00">
                  <c:v>1354.2180000000001</c:v>
                </c:pt>
                <c:pt idx="1709" formatCode="#,##0.00">
                  <c:v>1354.9010000000001</c:v>
                </c:pt>
                <c:pt idx="1710" formatCode="#,##0.00">
                  <c:v>1355.0719999999999</c:v>
                </c:pt>
                <c:pt idx="1711" formatCode="#,##0.00">
                  <c:v>1355.414</c:v>
                </c:pt>
                <c:pt idx="1712" formatCode="#,##0.00">
                  <c:v>1355.414</c:v>
                </c:pt>
                <c:pt idx="1713" formatCode="#,##0.00">
                  <c:v>1356.098</c:v>
                </c:pt>
                <c:pt idx="1714" formatCode="#,##0.00">
                  <c:v>1355.9269999999999</c:v>
                </c:pt>
                <c:pt idx="1715" formatCode="#,##0.00">
                  <c:v>1357.123</c:v>
                </c:pt>
                <c:pt idx="1716" formatCode="#,##0.00">
                  <c:v>1357.9770000000001</c:v>
                </c:pt>
                <c:pt idx="1717" formatCode="#,##0.00">
                  <c:v>1358.319</c:v>
                </c:pt>
                <c:pt idx="1718" formatCode="#,##0.00">
                  <c:v>1358.6610000000001</c:v>
                </c:pt>
                <c:pt idx="1719" formatCode="#,##0.00">
                  <c:v>1359.5150000000001</c:v>
                </c:pt>
                <c:pt idx="1720" formatCode="#,##0.00">
                  <c:v>1359.6859999999999</c:v>
                </c:pt>
                <c:pt idx="1721" formatCode="#,##0.00">
                  <c:v>1360.028</c:v>
                </c:pt>
                <c:pt idx="1722" formatCode="#,##0.00">
                  <c:v>1360.711</c:v>
                </c:pt>
                <c:pt idx="1723" formatCode="#,##0.00">
                  <c:v>1361.0530000000001</c:v>
                </c:pt>
                <c:pt idx="1724" formatCode="#,##0.00">
                  <c:v>1361.9079999999999</c:v>
                </c:pt>
                <c:pt idx="1725" formatCode="#,##0.00">
                  <c:v>1362.249</c:v>
                </c:pt>
                <c:pt idx="1726" formatCode="#,##0.00">
                  <c:v>1362.933</c:v>
                </c:pt>
                <c:pt idx="1727" formatCode="#,##0.00">
                  <c:v>1363.9580000000001</c:v>
                </c:pt>
                <c:pt idx="1728" formatCode="#,##0.00">
                  <c:v>1364.471</c:v>
                </c:pt>
                <c:pt idx="1729" formatCode="#,##0.00">
                  <c:v>1364.9829999999999</c:v>
                </c:pt>
                <c:pt idx="1730" formatCode="#,##0.00">
                  <c:v>1365.325</c:v>
                </c:pt>
                <c:pt idx="1731" formatCode="#,##0.00">
                  <c:v>1364.9829999999999</c:v>
                </c:pt>
                <c:pt idx="1732" formatCode="#,##0.00">
                  <c:v>1364.9829999999999</c:v>
                </c:pt>
                <c:pt idx="1733" formatCode="#,##0.00">
                  <c:v>1364.6420000000001</c:v>
                </c:pt>
                <c:pt idx="1734" formatCode="#,##0.00">
                  <c:v>1364.3</c:v>
                </c:pt>
                <c:pt idx="1735" formatCode="#,##0.00">
                  <c:v>1364.9829999999999</c:v>
                </c:pt>
                <c:pt idx="1736" formatCode="#,##0.00">
                  <c:v>1366.009</c:v>
                </c:pt>
                <c:pt idx="1737" formatCode="#,##0.00">
                  <c:v>1366.35</c:v>
                </c:pt>
                <c:pt idx="1738" formatCode="#,##0.00">
                  <c:v>1366.35</c:v>
                </c:pt>
                <c:pt idx="1739" formatCode="#,##0.00">
                  <c:v>1366.8630000000001</c:v>
                </c:pt>
                <c:pt idx="1740" formatCode="#,##0.00">
                  <c:v>1367.2049999999999</c:v>
                </c:pt>
                <c:pt idx="1741" formatCode="#,##0.00">
                  <c:v>1367.7180000000001</c:v>
                </c:pt>
                <c:pt idx="1742" formatCode="#,##0.00">
                  <c:v>1368.059</c:v>
                </c:pt>
                <c:pt idx="1743" formatCode="#,##0.00">
                  <c:v>1368.7429999999999</c:v>
                </c:pt>
                <c:pt idx="1744" formatCode="#,##0.00">
                  <c:v>1369.0840000000001</c:v>
                </c:pt>
                <c:pt idx="1745" formatCode="#,##0.00">
                  <c:v>1369.768</c:v>
                </c:pt>
                <c:pt idx="1746" formatCode="#,##0.00">
                  <c:v>1370.2809999999999</c:v>
                </c:pt>
                <c:pt idx="1747" formatCode="#,##0.00">
                  <c:v>1370.9639999999999</c:v>
                </c:pt>
                <c:pt idx="1748" formatCode="#,##0.00">
                  <c:v>1371.135</c:v>
                </c:pt>
                <c:pt idx="1749" formatCode="#,##0.00">
                  <c:v>1370.9639999999999</c:v>
                </c:pt>
                <c:pt idx="1750" formatCode="#,##0.00">
                  <c:v>1372.16</c:v>
                </c:pt>
                <c:pt idx="1751" formatCode="#,##0.00">
                  <c:v>1373.0150000000001</c:v>
                </c:pt>
                <c:pt idx="1752" formatCode="#,##0.00">
                  <c:v>1373.1859999999999</c:v>
                </c:pt>
                <c:pt idx="1753" formatCode="#,##0.00">
                  <c:v>1373.527</c:v>
                </c:pt>
                <c:pt idx="1754" formatCode="#,##0.00">
                  <c:v>1373.8689999999999</c:v>
                </c:pt>
                <c:pt idx="1755" formatCode="#,##0.00">
                  <c:v>1374.04</c:v>
                </c:pt>
                <c:pt idx="1756" formatCode="#,##0.00">
                  <c:v>1374.3820000000001</c:v>
                </c:pt>
                <c:pt idx="1757" formatCode="#,##0.00">
                  <c:v>1374.04</c:v>
                </c:pt>
                <c:pt idx="1758" formatCode="#,##0.00">
                  <c:v>1374.3820000000001</c:v>
                </c:pt>
                <c:pt idx="1759" formatCode="#,##0.00">
                  <c:v>1376.261</c:v>
                </c:pt>
                <c:pt idx="1760" formatCode="#,##0.00">
                  <c:v>1375.92</c:v>
                </c:pt>
                <c:pt idx="1761" formatCode="#,##0.00">
                  <c:v>1376.7739999999999</c:v>
                </c:pt>
                <c:pt idx="1762" formatCode="#,##0.00">
                  <c:v>1375.92</c:v>
                </c:pt>
                <c:pt idx="1763" formatCode="#,##0.00">
                  <c:v>1375.92</c:v>
                </c:pt>
                <c:pt idx="1764" formatCode="#,##0.00">
                  <c:v>1376.0909999999999</c:v>
                </c:pt>
                <c:pt idx="1765" formatCode="#,##0.00">
                  <c:v>1376.261</c:v>
                </c:pt>
                <c:pt idx="1766" formatCode="#,##0.00">
                  <c:v>1376.432</c:v>
                </c:pt>
                <c:pt idx="1767" formatCode="#,##0.00">
                  <c:v>1376.9449999999999</c:v>
                </c:pt>
                <c:pt idx="1768" formatCode="#,##0.00">
                  <c:v>1377.6289999999999</c:v>
                </c:pt>
                <c:pt idx="1769" formatCode="#,##0.00">
                  <c:v>1377.799</c:v>
                </c:pt>
                <c:pt idx="1770" formatCode="#,##0.00">
                  <c:v>1378.4829999999999</c:v>
                </c:pt>
                <c:pt idx="1771" formatCode="#,##0.00">
                  <c:v>1378.825</c:v>
                </c:pt>
                <c:pt idx="1772" formatCode="#,##0.00">
                  <c:v>1378.825</c:v>
                </c:pt>
                <c:pt idx="1773" formatCode="#,##0.00">
                  <c:v>1379.508</c:v>
                </c:pt>
                <c:pt idx="1774" formatCode="#,##0.00">
                  <c:v>1379.85</c:v>
                </c:pt>
                <c:pt idx="1775" formatCode="#,##0.00">
                  <c:v>1379.85</c:v>
                </c:pt>
                <c:pt idx="1776" formatCode="#,##0.00">
                  <c:v>1380.3630000000001</c:v>
                </c:pt>
                <c:pt idx="1777" formatCode="#,##0.00">
                  <c:v>1381.046</c:v>
                </c:pt>
                <c:pt idx="1778" formatCode="#,##0.00">
                  <c:v>1381.2170000000001</c:v>
                </c:pt>
                <c:pt idx="1779" formatCode="#,##0.00">
                  <c:v>1382.0709999999999</c:v>
                </c:pt>
                <c:pt idx="1780" formatCode="#,##0.00">
                  <c:v>1382.5840000000001</c:v>
                </c:pt>
                <c:pt idx="1781" formatCode="#,##0.00">
                  <c:v>1383.4380000000001</c:v>
                </c:pt>
                <c:pt idx="1782" formatCode="#,##0.00">
                  <c:v>1383.4380000000001</c:v>
                </c:pt>
                <c:pt idx="1783" formatCode="#,##0.00">
                  <c:v>1383.6089999999999</c:v>
                </c:pt>
                <c:pt idx="1784" formatCode="#,##0.00">
                  <c:v>1383.78</c:v>
                </c:pt>
                <c:pt idx="1785" formatCode="#,##0.00">
                  <c:v>1384.4639999999999</c:v>
                </c:pt>
                <c:pt idx="1786" formatCode="#,##0.00">
                  <c:v>1384.8050000000001</c:v>
                </c:pt>
                <c:pt idx="1787" formatCode="#,##0.00">
                  <c:v>1385.489</c:v>
                </c:pt>
                <c:pt idx="1788" formatCode="#,##0.00">
                  <c:v>1386.3430000000001</c:v>
                </c:pt>
                <c:pt idx="1789" formatCode="#,##0.00">
                  <c:v>1386.856</c:v>
                </c:pt>
                <c:pt idx="1790" formatCode="#,##0.00">
                  <c:v>1387.027</c:v>
                </c:pt>
                <c:pt idx="1791" formatCode="#,##0.00">
                  <c:v>1386.6849999999999</c:v>
                </c:pt>
                <c:pt idx="1792" formatCode="#,##0.00">
                  <c:v>1387.539</c:v>
                </c:pt>
                <c:pt idx="1793" formatCode="#,##0.00">
                  <c:v>1388.5650000000001</c:v>
                </c:pt>
                <c:pt idx="1794" formatCode="#,##0.00">
                  <c:v>1388.5650000000001</c:v>
                </c:pt>
                <c:pt idx="1795" formatCode="#,##0.00">
                  <c:v>1387.3689999999999</c:v>
                </c:pt>
                <c:pt idx="1796" formatCode="#,##0.00">
                  <c:v>1387.8810000000001</c:v>
                </c:pt>
                <c:pt idx="1797" formatCode="#,##0.00">
                  <c:v>1388.5650000000001</c:v>
                </c:pt>
                <c:pt idx="1798" formatCode="#,##0.00">
                  <c:v>1389.248</c:v>
                </c:pt>
                <c:pt idx="1799" formatCode="#,##0.00">
                  <c:v>1389.59</c:v>
                </c:pt>
                <c:pt idx="1800" formatCode="#,##0.00">
                  <c:v>1389.761</c:v>
                </c:pt>
                <c:pt idx="1801" formatCode="#,##0.00">
                  <c:v>1389.932</c:v>
                </c:pt>
                <c:pt idx="1802" formatCode="#,##0.00">
                  <c:v>1390.7860000000001</c:v>
                </c:pt>
                <c:pt idx="1803" formatCode="#,##0.00">
                  <c:v>1390.444</c:v>
                </c:pt>
                <c:pt idx="1804" formatCode="#,##0.00">
                  <c:v>1390.615</c:v>
                </c:pt>
                <c:pt idx="1805" formatCode="#,##0.00">
                  <c:v>1390.7860000000001</c:v>
                </c:pt>
                <c:pt idx="1806" formatCode="#,##0.00">
                  <c:v>1392.3240000000001</c:v>
                </c:pt>
                <c:pt idx="1807" formatCode="#,##0.00">
                  <c:v>1392.6659999999999</c:v>
                </c:pt>
                <c:pt idx="1808" formatCode="#,##0.00">
                  <c:v>1393.008</c:v>
                </c:pt>
                <c:pt idx="1809" formatCode="#,##0.00">
                  <c:v>1392.153</c:v>
                </c:pt>
                <c:pt idx="1810" formatCode="#,##0.00">
                  <c:v>1391.47</c:v>
                </c:pt>
                <c:pt idx="1811" formatCode="#,##0.00">
                  <c:v>1391.6410000000001</c:v>
                </c:pt>
                <c:pt idx="1812" formatCode="#,##0.00">
                  <c:v>1391.8109999999999</c:v>
                </c:pt>
                <c:pt idx="1813" formatCode="#,##0.00">
                  <c:v>1392.6659999999999</c:v>
                </c:pt>
                <c:pt idx="1814" formatCode="#,##0.00">
                  <c:v>1392.837</c:v>
                </c:pt>
                <c:pt idx="1815" formatCode="#,##0.00">
                  <c:v>1393.52</c:v>
                </c:pt>
                <c:pt idx="1816" formatCode="#,##0.00">
                  <c:v>1393.52</c:v>
                </c:pt>
                <c:pt idx="1817" formatCode="#,##0.00">
                  <c:v>1393.8620000000001</c:v>
                </c:pt>
                <c:pt idx="1818" formatCode="#,##0.00">
                  <c:v>1394.0329999999999</c:v>
                </c:pt>
                <c:pt idx="1819" formatCode="#,##0.00">
                  <c:v>1394.546</c:v>
                </c:pt>
                <c:pt idx="1820" formatCode="#,##0.00">
                  <c:v>1395.058</c:v>
                </c:pt>
                <c:pt idx="1821" formatCode="#,##0.00">
                  <c:v>1395.058</c:v>
                </c:pt>
                <c:pt idx="1822" formatCode="#,##0.00">
                  <c:v>1395.5709999999999</c:v>
                </c:pt>
                <c:pt idx="1823" formatCode="#,##0.00">
                  <c:v>1396.2539999999999</c:v>
                </c:pt>
                <c:pt idx="1824" formatCode="#,##0.00">
                  <c:v>1396.425</c:v>
                </c:pt>
                <c:pt idx="1825" formatCode="#,##0.00">
                  <c:v>1396.596</c:v>
                </c:pt>
                <c:pt idx="1826" formatCode="#,##0.00">
                  <c:v>1396.9380000000001</c:v>
                </c:pt>
                <c:pt idx="1827" formatCode="#,##0.00">
                  <c:v>1396.9380000000001</c:v>
                </c:pt>
                <c:pt idx="1828" formatCode="#,##0.00">
                  <c:v>1397.1089999999999</c:v>
                </c:pt>
                <c:pt idx="1829" formatCode="#,##0.00">
                  <c:v>1397.7919999999999</c:v>
                </c:pt>
                <c:pt idx="1830" formatCode="#,##0.00">
                  <c:v>1397.7919999999999</c:v>
                </c:pt>
                <c:pt idx="1831" formatCode="#,##0.00">
                  <c:v>1398.818</c:v>
                </c:pt>
                <c:pt idx="1832" formatCode="#,##0.00">
                  <c:v>1398.3050000000001</c:v>
                </c:pt>
                <c:pt idx="1833" formatCode="#,##0.00">
                  <c:v>1398.6469999999999</c:v>
                </c:pt>
                <c:pt idx="1834" formatCode="#,##0.00">
                  <c:v>1398.6469999999999</c:v>
                </c:pt>
                <c:pt idx="1835" formatCode="#,##0.00">
                  <c:v>1399.501</c:v>
                </c:pt>
                <c:pt idx="1836" formatCode="#,##0.00">
                  <c:v>1399.672</c:v>
                </c:pt>
                <c:pt idx="1837" formatCode="#,##0.00">
                  <c:v>1399.8430000000001</c:v>
                </c:pt>
                <c:pt idx="1838" formatCode="#,##0.00">
                  <c:v>1399.8430000000001</c:v>
                </c:pt>
                <c:pt idx="1839" formatCode="#,##0.00">
                  <c:v>1400.8679999999999</c:v>
                </c:pt>
                <c:pt idx="1840" formatCode="#,##0.00">
                  <c:v>1401.039</c:v>
                </c:pt>
                <c:pt idx="1841" formatCode="#,##0.00">
                  <c:v>1402.0640000000001</c:v>
                </c:pt>
                <c:pt idx="1842" formatCode="#,##0.00">
                  <c:v>1401.5519999999999</c:v>
                </c:pt>
                <c:pt idx="1843" formatCode="#,##0.00">
                  <c:v>1401.893</c:v>
                </c:pt>
                <c:pt idx="1844" formatCode="#,##0.00">
                  <c:v>1402.4059999999999</c:v>
                </c:pt>
                <c:pt idx="1845" formatCode="#,##0.00">
                  <c:v>1402.9190000000001</c:v>
                </c:pt>
                <c:pt idx="1846" formatCode="#,##0.00">
                  <c:v>1403.0889999999999</c:v>
                </c:pt>
                <c:pt idx="1847" formatCode="#,##0.00">
                  <c:v>1403.6020000000001</c:v>
                </c:pt>
                <c:pt idx="1848" formatCode="#,##0.00">
                  <c:v>1403.431</c:v>
                </c:pt>
                <c:pt idx="1849" formatCode="#,##0.00">
                  <c:v>1403.944</c:v>
                </c:pt>
                <c:pt idx="1850" formatCode="#,##0.00">
                  <c:v>1404.115</c:v>
                </c:pt>
                <c:pt idx="1851" formatCode="#,##0.00">
                  <c:v>1404.627</c:v>
                </c:pt>
                <c:pt idx="1852" formatCode="#,##0.00">
                  <c:v>1404.4570000000001</c:v>
                </c:pt>
                <c:pt idx="1853" formatCode="#,##0.00">
                  <c:v>1404.2860000000001</c:v>
                </c:pt>
                <c:pt idx="1854" formatCode="#,##0.00">
                  <c:v>1403.6020000000001</c:v>
                </c:pt>
                <c:pt idx="1855" formatCode="#,##0.00">
                  <c:v>1403.7729999999999</c:v>
                </c:pt>
                <c:pt idx="1856" formatCode="#,##0.00">
                  <c:v>1404.627</c:v>
                </c:pt>
                <c:pt idx="1857" formatCode="#,##0.00">
                  <c:v>1404.2860000000001</c:v>
                </c:pt>
                <c:pt idx="1858" formatCode="#,##0.00">
                  <c:v>1405.3109999999999</c:v>
                </c:pt>
                <c:pt idx="1859" formatCode="#,##0.00">
                  <c:v>1404.9690000000001</c:v>
                </c:pt>
                <c:pt idx="1860" formatCode="#,##0.00">
                  <c:v>1405.3109999999999</c:v>
                </c:pt>
                <c:pt idx="1861" formatCode="#,##0.00">
                  <c:v>1405.653</c:v>
                </c:pt>
                <c:pt idx="1862" formatCode="#,##0.00">
                  <c:v>1405.482</c:v>
                </c:pt>
                <c:pt idx="1863" formatCode="#,##0.00">
                  <c:v>1405.8240000000001</c:v>
                </c:pt>
                <c:pt idx="1864" formatCode="#,##0.00">
                  <c:v>1405.653</c:v>
                </c:pt>
                <c:pt idx="1865" formatCode="#,##0.00">
                  <c:v>1405.9939999999999</c:v>
                </c:pt>
                <c:pt idx="1866" formatCode="#,##0.00">
                  <c:v>1406.8489999999999</c:v>
                </c:pt>
                <c:pt idx="1867" formatCode="#,##0.00">
                  <c:v>1406.6780000000001</c:v>
                </c:pt>
                <c:pt idx="1868" formatCode="#,##0.00">
                  <c:v>1407.3610000000001</c:v>
                </c:pt>
                <c:pt idx="1869" formatCode="#,##0.00">
                  <c:v>1407.5319999999999</c:v>
                </c:pt>
                <c:pt idx="1870" formatCode="#,##0.00">
                  <c:v>1407.5319999999999</c:v>
                </c:pt>
                <c:pt idx="1871" formatCode="#,##0.00">
                  <c:v>1407.5319999999999</c:v>
                </c:pt>
                <c:pt idx="1872" formatCode="#,##0.00">
                  <c:v>1407.703</c:v>
                </c:pt>
                <c:pt idx="1873" formatCode="#,##0.00">
                  <c:v>1408.2159999999999</c:v>
                </c:pt>
                <c:pt idx="1874" formatCode="#,##0.00">
                  <c:v>1408.8989999999999</c:v>
                </c:pt>
                <c:pt idx="1875" formatCode="#,##0.00">
                  <c:v>1409.241</c:v>
                </c:pt>
                <c:pt idx="1876" formatCode="#,##0.00">
                  <c:v>1408.558</c:v>
                </c:pt>
                <c:pt idx="1877" formatCode="#,##0.00">
                  <c:v>1408.2159999999999</c:v>
                </c:pt>
                <c:pt idx="1878" formatCode="#,##0.00">
                  <c:v>1407.874</c:v>
                </c:pt>
                <c:pt idx="1879" formatCode="#,##0.00">
                  <c:v>1407.874</c:v>
                </c:pt>
                <c:pt idx="1880" formatCode="#,##0.00">
                  <c:v>1409.241</c:v>
                </c:pt>
                <c:pt idx="1881" formatCode="#,##0.00">
                  <c:v>1409.7539999999999</c:v>
                </c:pt>
                <c:pt idx="1882" formatCode="#,##0.00">
                  <c:v>1409.412</c:v>
                </c:pt>
                <c:pt idx="1883" formatCode="#,##0.00">
                  <c:v>1409.7539999999999</c:v>
                </c:pt>
                <c:pt idx="1884" formatCode="#,##0.00">
                  <c:v>1410.096</c:v>
                </c:pt>
                <c:pt idx="1885" formatCode="#,##0.00">
                  <c:v>1410.096</c:v>
                </c:pt>
                <c:pt idx="1886" formatCode="#,##0.00">
                  <c:v>1410.4369999999999</c:v>
                </c:pt>
                <c:pt idx="1887" formatCode="#,##0.00">
                  <c:v>1410.6079999999999</c:v>
                </c:pt>
                <c:pt idx="1888" formatCode="#,##0.00">
                  <c:v>1410.779</c:v>
                </c:pt>
                <c:pt idx="1889" formatCode="#,##0.00">
                  <c:v>1410.6079999999999</c:v>
                </c:pt>
                <c:pt idx="1890" formatCode="#,##0.00">
                  <c:v>1410.779</c:v>
                </c:pt>
                <c:pt idx="1891" formatCode="#,##0.00">
                  <c:v>1411.1210000000001</c:v>
                </c:pt>
                <c:pt idx="1892" formatCode="#,##0.00">
                  <c:v>1410.6079999999999</c:v>
                </c:pt>
                <c:pt idx="1893" formatCode="#,##0.00">
                  <c:v>1411.2919999999999</c:v>
                </c:pt>
                <c:pt idx="1894" formatCode="#,##0.00">
                  <c:v>1411.8040000000001</c:v>
                </c:pt>
                <c:pt idx="1895" formatCode="#,##0.00">
                  <c:v>1412.146</c:v>
                </c:pt>
                <c:pt idx="1896" formatCode="#,##0.00">
                  <c:v>1411.8040000000001</c:v>
                </c:pt>
                <c:pt idx="1897" formatCode="#,##0.00">
                  <c:v>1411.8040000000001</c:v>
                </c:pt>
                <c:pt idx="1898" formatCode="#,##0.00">
                  <c:v>1412.6590000000001</c:v>
                </c:pt>
                <c:pt idx="1899" formatCode="#,##0.00">
                  <c:v>1413</c:v>
                </c:pt>
                <c:pt idx="1900" formatCode="#,##0.00">
                  <c:v>1413.171</c:v>
                </c:pt>
                <c:pt idx="1901" formatCode="#,##0.00">
                  <c:v>1412.6590000000001</c:v>
                </c:pt>
                <c:pt idx="1902" formatCode="#,##0.00">
                  <c:v>1413.855</c:v>
                </c:pt>
                <c:pt idx="1903" formatCode="#,##0.00">
                  <c:v>1414.7090000000001</c:v>
                </c:pt>
                <c:pt idx="1904" formatCode="#,##0.00">
                  <c:v>1414.88</c:v>
                </c:pt>
                <c:pt idx="1905" formatCode="#,##0.00">
                  <c:v>1415.393</c:v>
                </c:pt>
                <c:pt idx="1906" formatCode="#,##0.00">
                  <c:v>1415.905</c:v>
                </c:pt>
                <c:pt idx="1907" formatCode="#,##0.00">
                  <c:v>1415.905</c:v>
                </c:pt>
                <c:pt idx="1908" formatCode="#,##0.00">
                  <c:v>1416.2470000000001</c:v>
                </c:pt>
                <c:pt idx="1909" formatCode="#,##0.00">
                  <c:v>1416.931</c:v>
                </c:pt>
                <c:pt idx="1910" formatCode="#,##0.00">
                  <c:v>1417.2719999999999</c:v>
                </c:pt>
                <c:pt idx="1911" formatCode="#,##0.00">
                  <c:v>1417.443</c:v>
                </c:pt>
                <c:pt idx="1912" formatCode="#,##0.00">
                  <c:v>1417.9559999999999</c:v>
                </c:pt>
                <c:pt idx="1913" formatCode="#,##0.00">
                  <c:v>1417.9559999999999</c:v>
                </c:pt>
                <c:pt idx="1914" formatCode="#,##0.00">
                  <c:v>1417.9559999999999</c:v>
                </c:pt>
                <c:pt idx="1915" formatCode="#,##0.00">
                  <c:v>1418.981</c:v>
                </c:pt>
                <c:pt idx="1916" formatCode="#,##0.00">
                  <c:v>1419.4939999999999</c:v>
                </c:pt>
                <c:pt idx="1917" formatCode="#,##0.00">
                  <c:v>1419.3230000000001</c:v>
                </c:pt>
                <c:pt idx="1918" formatCode="#,##0.00">
                  <c:v>1418.81</c:v>
                </c:pt>
                <c:pt idx="1919" formatCode="#,##0.00">
                  <c:v>1419.3230000000001</c:v>
                </c:pt>
                <c:pt idx="1920" formatCode="#,##0.00">
                  <c:v>1419.836</c:v>
                </c:pt>
                <c:pt idx="1921" formatCode="#,##0.00">
                  <c:v>1420.1769999999999</c:v>
                </c:pt>
                <c:pt idx="1922" formatCode="#,##0.00">
                  <c:v>1420.519</c:v>
                </c:pt>
                <c:pt idx="1923" formatCode="#,##0.00">
                  <c:v>1420.348</c:v>
                </c:pt>
                <c:pt idx="1924" formatCode="#,##0.00">
                  <c:v>1421.0319999999999</c:v>
                </c:pt>
                <c:pt idx="1925" formatCode="#,##0.00">
                  <c:v>1421.374</c:v>
                </c:pt>
                <c:pt idx="1926" formatCode="#,##0.00">
                  <c:v>1422.3989999999999</c:v>
                </c:pt>
                <c:pt idx="1927" formatCode="#,##0.00">
                  <c:v>1422.57</c:v>
                </c:pt>
                <c:pt idx="1928" formatCode="#,##0.00">
                  <c:v>1423.595</c:v>
                </c:pt>
                <c:pt idx="1929" formatCode="#,##0.00">
                  <c:v>1423.2529999999999</c:v>
                </c:pt>
                <c:pt idx="1930" formatCode="#,##0.00">
                  <c:v>1423.424</c:v>
                </c:pt>
                <c:pt idx="1931" formatCode="#,##0.00">
                  <c:v>1423.9369999999999</c:v>
                </c:pt>
                <c:pt idx="1932" formatCode="#,##0.00">
                  <c:v>1424.4490000000001</c:v>
                </c:pt>
                <c:pt idx="1933" formatCode="#,##0.00">
                  <c:v>1424.62</c:v>
                </c:pt>
                <c:pt idx="1934" formatCode="#,##0.00">
                  <c:v>1425.133</c:v>
                </c:pt>
                <c:pt idx="1935" formatCode="#,##0.00">
                  <c:v>1425.4749999999999</c:v>
                </c:pt>
                <c:pt idx="1936" formatCode="#,##0.00">
                  <c:v>1425.646</c:v>
                </c:pt>
                <c:pt idx="1937" formatCode="#,##0.00">
                  <c:v>1425.9870000000001</c:v>
                </c:pt>
                <c:pt idx="1938" formatCode="#,##0.00">
                  <c:v>1426.329</c:v>
                </c:pt>
                <c:pt idx="1939" formatCode="#,##0.00">
                  <c:v>1425.9870000000001</c:v>
                </c:pt>
                <c:pt idx="1940" formatCode="#,##0.00">
                  <c:v>1425.646</c:v>
                </c:pt>
                <c:pt idx="1941" formatCode="#,##0.00">
                  <c:v>1426.329</c:v>
                </c:pt>
                <c:pt idx="1942" formatCode="#,##0.00">
                  <c:v>1425.816</c:v>
                </c:pt>
                <c:pt idx="1943" formatCode="#,##0.00">
                  <c:v>1425.3040000000001</c:v>
                </c:pt>
                <c:pt idx="1944" formatCode="#,##0.00">
                  <c:v>1425.4749999999999</c:v>
                </c:pt>
                <c:pt idx="1945" formatCode="#,##0.00">
                  <c:v>1425.4749999999999</c:v>
                </c:pt>
                <c:pt idx="1946" formatCode="#,##0.00">
                  <c:v>1425.646</c:v>
                </c:pt>
                <c:pt idx="1947" formatCode="#,##0.00">
                  <c:v>1425.4749999999999</c:v>
                </c:pt>
                <c:pt idx="1948" formatCode="#,##0.00">
                  <c:v>1426.5</c:v>
                </c:pt>
                <c:pt idx="1949" formatCode="#,##0.00">
                  <c:v>1426.671</c:v>
                </c:pt>
                <c:pt idx="1950" formatCode="#,##0.00">
                  <c:v>1427.183</c:v>
                </c:pt>
                <c:pt idx="1951" formatCode="#,##0.00">
                  <c:v>1427.5250000000001</c:v>
                </c:pt>
                <c:pt idx="1952" formatCode="#,##0.00">
                  <c:v>1427.5250000000001</c:v>
                </c:pt>
                <c:pt idx="1953" formatCode="#,##0.00">
                  <c:v>1427.867</c:v>
                </c:pt>
                <c:pt idx="1954" formatCode="#,##0.00">
                  <c:v>1427.5250000000001</c:v>
                </c:pt>
                <c:pt idx="1955" formatCode="#,##0.00">
                  <c:v>1427.5250000000001</c:v>
                </c:pt>
                <c:pt idx="1956" formatCode="#,##0.00">
                  <c:v>1427.183</c:v>
                </c:pt>
                <c:pt idx="1957" formatCode="#,##0.00">
                  <c:v>1428.038</c:v>
                </c:pt>
                <c:pt idx="1958" formatCode="#,##0.00">
                  <c:v>1428.5509999999999</c:v>
                </c:pt>
                <c:pt idx="1959" formatCode="#,##0.00">
                  <c:v>1428.5509999999999</c:v>
                </c:pt>
                <c:pt idx="1960" formatCode="#,##0.00">
                  <c:v>1428.2090000000001</c:v>
                </c:pt>
                <c:pt idx="1961" formatCode="#,##0.00">
                  <c:v>1427.6959999999999</c:v>
                </c:pt>
                <c:pt idx="1962" formatCode="#,##0.00">
                  <c:v>1427.0129999999999</c:v>
                </c:pt>
                <c:pt idx="1963" formatCode="#,##0.00">
                  <c:v>1426.329</c:v>
                </c:pt>
                <c:pt idx="1964" formatCode="#,##0.00">
                  <c:v>1424.62</c:v>
                </c:pt>
                <c:pt idx="1965" formatCode="#,##0.00">
                  <c:v>1423.424</c:v>
                </c:pt>
                <c:pt idx="1966" formatCode="#,##0.00">
                  <c:v>1422.9110000000001</c:v>
                </c:pt>
                <c:pt idx="1967" formatCode="#,##0.00">
                  <c:v>1422.57</c:v>
                </c:pt>
                <c:pt idx="1968" formatCode="#,##0.00">
                  <c:v>1422.57</c:v>
                </c:pt>
                <c:pt idx="1969" formatCode="#,##0.00">
                  <c:v>1422.57</c:v>
                </c:pt>
                <c:pt idx="1970" formatCode="#,##0.00">
                  <c:v>1422.2280000000001</c:v>
                </c:pt>
                <c:pt idx="1971" formatCode="#,##0.00">
                  <c:v>1422.57</c:v>
                </c:pt>
                <c:pt idx="1972" formatCode="#,##0.00">
                  <c:v>1423.424</c:v>
                </c:pt>
                <c:pt idx="1973" formatCode="#,##0.00">
                  <c:v>1423.0820000000001</c:v>
                </c:pt>
                <c:pt idx="1974" formatCode="#,##0.00">
                  <c:v>1422.9110000000001</c:v>
                </c:pt>
                <c:pt idx="1975" formatCode="#,##0.00">
                  <c:v>1423.2529999999999</c:v>
                </c:pt>
                <c:pt idx="1976" formatCode="#,##0.00">
                  <c:v>1424.1079999999999</c:v>
                </c:pt>
                <c:pt idx="1977" formatCode="#,##0.00">
                  <c:v>1424.4490000000001</c:v>
                </c:pt>
                <c:pt idx="1978" formatCode="#,##0.00">
                  <c:v>1424.962</c:v>
                </c:pt>
                <c:pt idx="1979" formatCode="#,##0.00">
                  <c:v>1425.816</c:v>
                </c:pt>
                <c:pt idx="1980" formatCode="#,##0.00">
                  <c:v>1425.816</c:v>
                </c:pt>
                <c:pt idx="1981" formatCode="#,##0.00">
                  <c:v>1425.9870000000001</c:v>
                </c:pt>
                <c:pt idx="1982" formatCode="#,##0.00">
                  <c:v>1425.4749999999999</c:v>
                </c:pt>
                <c:pt idx="1983" formatCode="#,##0.00">
                  <c:v>1425.3040000000001</c:v>
                </c:pt>
                <c:pt idx="1984" formatCode="#,##0.00">
                  <c:v>1425.3040000000001</c:v>
                </c:pt>
                <c:pt idx="1985" formatCode="#,##0.00">
                  <c:v>1425.646</c:v>
                </c:pt>
                <c:pt idx="1986" formatCode="#,##0.00">
                  <c:v>1425.646</c:v>
                </c:pt>
                <c:pt idx="1987" formatCode="#,##0.00">
                  <c:v>1425.646</c:v>
                </c:pt>
                <c:pt idx="1988" formatCode="#,##0.00">
                  <c:v>1425.9870000000001</c:v>
                </c:pt>
                <c:pt idx="1989" formatCode="#,##0.00">
                  <c:v>1427.183</c:v>
                </c:pt>
                <c:pt idx="1990" formatCode="#,##0.00">
                  <c:v>1426.8420000000001</c:v>
                </c:pt>
                <c:pt idx="1991" formatCode="#,##0.00">
                  <c:v>1426.671</c:v>
                </c:pt>
                <c:pt idx="1992" formatCode="#,##0.00">
                  <c:v>1427.354</c:v>
                </c:pt>
                <c:pt idx="1993" formatCode="#,##0.00">
                  <c:v>1427.183</c:v>
                </c:pt>
                <c:pt idx="1994" formatCode="#,##0.00">
                  <c:v>1427.5250000000001</c:v>
                </c:pt>
                <c:pt idx="1995" formatCode="#,##0.00">
                  <c:v>1428.38</c:v>
                </c:pt>
                <c:pt idx="1996" formatCode="#,##0.00">
                  <c:v>1428.721</c:v>
                </c:pt>
                <c:pt idx="1997" formatCode="#,##0.00">
                  <c:v>1428.8920000000001</c:v>
                </c:pt>
                <c:pt idx="1998" formatCode="#,##0.00">
                  <c:v>1429.576</c:v>
                </c:pt>
                <c:pt idx="1999" formatCode="#,##0.00">
                  <c:v>1429.7470000000001</c:v>
                </c:pt>
                <c:pt idx="2000" formatCode="#,##0.00">
                  <c:v>1430.43</c:v>
                </c:pt>
                <c:pt idx="2001" formatCode="#,##0.00">
                  <c:v>1430.259</c:v>
                </c:pt>
                <c:pt idx="2002" formatCode="#,##0.00">
                  <c:v>1430.943</c:v>
                </c:pt>
                <c:pt idx="2003" formatCode="#,##0.00">
                  <c:v>1431.114</c:v>
                </c:pt>
                <c:pt idx="2004" formatCode="#,##0.00">
                  <c:v>1431.9680000000001</c:v>
                </c:pt>
                <c:pt idx="2005" formatCode="#,##0.00">
                  <c:v>1432.31</c:v>
                </c:pt>
                <c:pt idx="2006" formatCode="#,##0.00">
                  <c:v>1432.1389999999999</c:v>
                </c:pt>
                <c:pt idx="2007" formatCode="#,##0.00">
                  <c:v>1432.9929999999999</c:v>
                </c:pt>
                <c:pt idx="2008" formatCode="#,##0.00">
                  <c:v>1432.8230000000001</c:v>
                </c:pt>
                <c:pt idx="2009" formatCode="#,##0.00">
                  <c:v>1432.9929999999999</c:v>
                </c:pt>
                <c:pt idx="2010" formatCode="#,##0.00">
                  <c:v>1433.6769999999999</c:v>
                </c:pt>
                <c:pt idx="2011" formatCode="#,##0.00">
                  <c:v>1434.1890000000001</c:v>
                </c:pt>
                <c:pt idx="2012" formatCode="#,##0.00">
                  <c:v>1434.1890000000001</c:v>
                </c:pt>
                <c:pt idx="2013" formatCode="#,##0.00">
                  <c:v>1434.36</c:v>
                </c:pt>
                <c:pt idx="2014" formatCode="#,##0.00">
                  <c:v>1433.164</c:v>
                </c:pt>
                <c:pt idx="2015" formatCode="#,##0.00">
                  <c:v>1432.481</c:v>
                </c:pt>
                <c:pt idx="2016" formatCode="#,##0.00">
                  <c:v>1431.797</c:v>
                </c:pt>
                <c:pt idx="2017" formatCode="#,##0.00">
                  <c:v>1431.797</c:v>
                </c:pt>
                <c:pt idx="2018" formatCode="#,##0.00">
                  <c:v>1431.9680000000001</c:v>
                </c:pt>
                <c:pt idx="2019" formatCode="#,##0.00">
                  <c:v>1432.31</c:v>
                </c:pt>
                <c:pt idx="2020" formatCode="#,##0.00">
                  <c:v>1432.31</c:v>
                </c:pt>
                <c:pt idx="2021" formatCode="#,##0.00">
                  <c:v>1432.1389999999999</c:v>
                </c:pt>
                <c:pt idx="2022" formatCode="#,##0.00">
                  <c:v>1432.652</c:v>
                </c:pt>
                <c:pt idx="2023" formatCode="#,##0.00">
                  <c:v>1432.1389999999999</c:v>
                </c:pt>
                <c:pt idx="2024" formatCode="#,##0.00">
                  <c:v>1432.1389999999999</c:v>
                </c:pt>
                <c:pt idx="2025" formatCode="#,##0.00">
                  <c:v>1432.652</c:v>
                </c:pt>
                <c:pt idx="2026" formatCode="#,##0.00">
                  <c:v>1432.8230000000001</c:v>
                </c:pt>
                <c:pt idx="2027" formatCode="#,##0.00">
                  <c:v>1431.626</c:v>
                </c:pt>
                <c:pt idx="2028" formatCode="#,##0.00">
                  <c:v>1430.6010000000001</c:v>
                </c:pt>
                <c:pt idx="2029" formatCode="#,##0.00">
                  <c:v>1429.576</c:v>
                </c:pt>
                <c:pt idx="2030" formatCode="#,##0.00">
                  <c:v>1430.6010000000001</c:v>
                </c:pt>
                <c:pt idx="2031" formatCode="#,##0.00">
                  <c:v>1430.6010000000001</c:v>
                </c:pt>
                <c:pt idx="2032" formatCode="#,##0.00">
                  <c:v>1430.7719999999999</c:v>
                </c:pt>
                <c:pt idx="2033" formatCode="#,##0.00">
                  <c:v>1430.259</c:v>
                </c:pt>
                <c:pt idx="2034" formatCode="#,##0.00">
                  <c:v>1430.6010000000001</c:v>
                </c:pt>
                <c:pt idx="2035" formatCode="#,##0.00">
                  <c:v>1431.4549999999999</c:v>
                </c:pt>
                <c:pt idx="2036" formatCode="#,##0.00">
                  <c:v>1432.1389999999999</c:v>
                </c:pt>
                <c:pt idx="2037" formatCode="#,##0.00">
                  <c:v>1432.1389999999999</c:v>
                </c:pt>
                <c:pt idx="2038" formatCode="#,##0.00">
                  <c:v>1432.652</c:v>
                </c:pt>
                <c:pt idx="2039" formatCode="#,##0.00">
                  <c:v>1433.164</c:v>
                </c:pt>
                <c:pt idx="2040" formatCode="#,##0.00">
                  <c:v>1433.335</c:v>
                </c:pt>
                <c:pt idx="2041" formatCode="#,##0.00">
                  <c:v>1433.6769999999999</c:v>
                </c:pt>
                <c:pt idx="2042" formatCode="#,##0.00">
                  <c:v>1433.164</c:v>
                </c:pt>
                <c:pt idx="2043" formatCode="#,##0.00">
                  <c:v>1432.31</c:v>
                </c:pt>
                <c:pt idx="2044" formatCode="#,##0.00">
                  <c:v>1431.626</c:v>
                </c:pt>
                <c:pt idx="2045" formatCode="#,##0.00">
                  <c:v>1431.626</c:v>
                </c:pt>
                <c:pt idx="2046" formatCode="#,##0.00">
                  <c:v>1432.1389999999999</c:v>
                </c:pt>
                <c:pt idx="2047" formatCode="#,##0.00">
                  <c:v>1432.1389999999999</c:v>
                </c:pt>
                <c:pt idx="2048" formatCode="#,##0.00">
                  <c:v>1432.31</c:v>
                </c:pt>
                <c:pt idx="2049" formatCode="#,##0.00">
                  <c:v>1432.31</c:v>
                </c:pt>
                <c:pt idx="2050" formatCode="#,##0.00">
                  <c:v>1432.481</c:v>
                </c:pt>
                <c:pt idx="2051" formatCode="#,##0.00">
                  <c:v>1432.8230000000001</c:v>
                </c:pt>
                <c:pt idx="2052" formatCode="#,##0.00">
                  <c:v>1433.164</c:v>
                </c:pt>
                <c:pt idx="2053" formatCode="#,##0.00">
                  <c:v>1433.164</c:v>
                </c:pt>
                <c:pt idx="2054" formatCode="#,##0.00">
                  <c:v>1433.335</c:v>
                </c:pt>
                <c:pt idx="2055" formatCode="#,##0.00">
                  <c:v>1434.019</c:v>
                </c:pt>
                <c:pt idx="2056" formatCode="#,##0.00">
                  <c:v>1433.848</c:v>
                </c:pt>
                <c:pt idx="2057" formatCode="#,##0.00">
                  <c:v>1434.36</c:v>
                </c:pt>
                <c:pt idx="2058" formatCode="#,##0.00">
                  <c:v>1434.5309999999999</c:v>
                </c:pt>
                <c:pt idx="2059" formatCode="#,##0.00">
                  <c:v>1434.1890000000001</c:v>
                </c:pt>
                <c:pt idx="2060" formatCode="#,##0.00">
                  <c:v>1435.0440000000001</c:v>
                </c:pt>
                <c:pt idx="2061" formatCode="#,##0.00">
                  <c:v>1435.2149999999999</c:v>
                </c:pt>
                <c:pt idx="2062" formatCode="#,##0.00">
                  <c:v>1436.069</c:v>
                </c:pt>
                <c:pt idx="2063" formatCode="#,##0.00">
                  <c:v>1436.24</c:v>
                </c:pt>
                <c:pt idx="2064" formatCode="#,##0.00">
                  <c:v>1436.069</c:v>
                </c:pt>
                <c:pt idx="2065" formatCode="#,##0.00">
                  <c:v>1436.069</c:v>
                </c:pt>
                <c:pt idx="2066" formatCode="#,##0.00">
                  <c:v>1435.7270000000001</c:v>
                </c:pt>
                <c:pt idx="2067" formatCode="#,##0.00">
                  <c:v>1435.8979999999999</c:v>
                </c:pt>
                <c:pt idx="2068" formatCode="#,##0.00">
                  <c:v>1436.24</c:v>
                </c:pt>
                <c:pt idx="2069" formatCode="#,##0.00">
                  <c:v>1437.0940000000001</c:v>
                </c:pt>
                <c:pt idx="2070" formatCode="#,##0.00">
                  <c:v>1436.924</c:v>
                </c:pt>
                <c:pt idx="2071" formatCode="#,##0.00">
                  <c:v>1436.5820000000001</c:v>
                </c:pt>
                <c:pt idx="2072" formatCode="#,##0.00">
                  <c:v>1436.924</c:v>
                </c:pt>
                <c:pt idx="2073" formatCode="#,##0.00">
                  <c:v>1437.0940000000001</c:v>
                </c:pt>
                <c:pt idx="2074" formatCode="#,##0.00">
                  <c:v>1437.0940000000001</c:v>
                </c:pt>
                <c:pt idx="2075" formatCode="#,##0.00">
                  <c:v>1437.4359999999999</c:v>
                </c:pt>
                <c:pt idx="2076" formatCode="#,##0.00">
                  <c:v>1438.12</c:v>
                </c:pt>
                <c:pt idx="2077" formatCode="#,##0.00">
                  <c:v>1438.462</c:v>
                </c:pt>
                <c:pt idx="2078" formatCode="#,##0.00">
                  <c:v>1438.12</c:v>
                </c:pt>
                <c:pt idx="2079" formatCode="#,##0.00">
                  <c:v>1438.462</c:v>
                </c:pt>
                <c:pt idx="2080" formatCode="#,##0.00">
                  <c:v>1438.462</c:v>
                </c:pt>
                <c:pt idx="2081" formatCode="#,##0.00">
                  <c:v>1438.6320000000001</c:v>
                </c:pt>
                <c:pt idx="2082" formatCode="#,##0.00">
                  <c:v>1438.9739999999999</c:v>
                </c:pt>
                <c:pt idx="2083" formatCode="#,##0.00">
                  <c:v>1439.6579999999999</c:v>
                </c:pt>
                <c:pt idx="2084" formatCode="#,##0.00">
                  <c:v>1439.6579999999999</c:v>
                </c:pt>
                <c:pt idx="2085" formatCode="#,##0.00">
                  <c:v>1439.6579999999999</c:v>
                </c:pt>
                <c:pt idx="2086" formatCode="#,##0.00">
                  <c:v>1439.316</c:v>
                </c:pt>
                <c:pt idx="2087" formatCode="#,##0.00">
                  <c:v>1439.999</c:v>
                </c:pt>
                <c:pt idx="2088" formatCode="#,##0.00">
                  <c:v>1439.999</c:v>
                </c:pt>
                <c:pt idx="2089" formatCode="#,##0.00">
                  <c:v>1440.17</c:v>
                </c:pt>
                <c:pt idx="2090" formatCode="#,##0.00">
                  <c:v>1440.3409999999999</c:v>
                </c:pt>
                <c:pt idx="2091" formatCode="#,##0.00">
                  <c:v>1440.5119999999999</c:v>
                </c:pt>
                <c:pt idx="2092" formatCode="#,##0.00">
                  <c:v>1440.683</c:v>
                </c:pt>
                <c:pt idx="2093" formatCode="#,##0.00">
                  <c:v>1440.854</c:v>
                </c:pt>
                <c:pt idx="2094" formatCode="#,##0.00">
                  <c:v>1440.854</c:v>
                </c:pt>
                <c:pt idx="2095" formatCode="#,##0.00">
                  <c:v>1439.6579999999999</c:v>
                </c:pt>
                <c:pt idx="2096" formatCode="#,##0.00">
                  <c:v>1439.6579999999999</c:v>
                </c:pt>
                <c:pt idx="2097" formatCode="#,##0.00">
                  <c:v>1440.17</c:v>
                </c:pt>
                <c:pt idx="2098" formatCode="#,##0.00">
                  <c:v>1440.3409999999999</c:v>
                </c:pt>
                <c:pt idx="2099" formatCode="#,##0.00">
                  <c:v>1440.683</c:v>
                </c:pt>
                <c:pt idx="2100" formatCode="#,##0.00">
                  <c:v>1440.854</c:v>
                </c:pt>
                <c:pt idx="2101" formatCode="#,##0.00">
                  <c:v>1440.683</c:v>
                </c:pt>
                <c:pt idx="2102" formatCode="#,##0.00">
                  <c:v>1440.683</c:v>
                </c:pt>
                <c:pt idx="2103" formatCode="#,##0.00">
                  <c:v>1441.0250000000001</c:v>
                </c:pt>
                <c:pt idx="2104" formatCode="#,##0.00">
                  <c:v>1441.537</c:v>
                </c:pt>
                <c:pt idx="2105" formatCode="#,##0.00">
                  <c:v>1442.05</c:v>
                </c:pt>
                <c:pt idx="2106" formatCode="#,##0.00">
                  <c:v>1441.8789999999999</c:v>
                </c:pt>
                <c:pt idx="2107" formatCode="#,##0.00">
                  <c:v>1442.05</c:v>
                </c:pt>
                <c:pt idx="2108" formatCode="#,##0.00">
                  <c:v>1442.5630000000001</c:v>
                </c:pt>
                <c:pt idx="2109" formatCode="#,##0.00">
                  <c:v>1442.904</c:v>
                </c:pt>
                <c:pt idx="2110" formatCode="#,##0.00">
                  <c:v>1442.5630000000001</c:v>
                </c:pt>
                <c:pt idx="2111" formatCode="#,##0.00">
                  <c:v>1442.3920000000001</c:v>
                </c:pt>
                <c:pt idx="2112" formatCode="#,##0.00">
                  <c:v>1443.075</c:v>
                </c:pt>
                <c:pt idx="2113" formatCode="#,##0.00">
                  <c:v>1443.2460000000001</c:v>
                </c:pt>
                <c:pt idx="2114" formatCode="#,##0.00">
                  <c:v>1443.2460000000001</c:v>
                </c:pt>
                <c:pt idx="2115" formatCode="#,##0.00">
                  <c:v>1443.4169999999999</c:v>
                </c:pt>
                <c:pt idx="2116" formatCode="#,##0.00">
                  <c:v>1443.588</c:v>
                </c:pt>
                <c:pt idx="2117" formatCode="#,##0.00">
                  <c:v>1443.2460000000001</c:v>
                </c:pt>
                <c:pt idx="2118" formatCode="#,##0.00">
                  <c:v>1443.2460000000001</c:v>
                </c:pt>
                <c:pt idx="2119" formatCode="#,##0.00">
                  <c:v>1444.1</c:v>
                </c:pt>
                <c:pt idx="2120" formatCode="#,##0.00">
                  <c:v>1444.7840000000001</c:v>
                </c:pt>
                <c:pt idx="2121" formatCode="#,##0.00">
                  <c:v>1444.6130000000001</c:v>
                </c:pt>
                <c:pt idx="2122" formatCode="#,##0.00">
                  <c:v>1444.6130000000001</c:v>
                </c:pt>
                <c:pt idx="2123" formatCode="#,##0.00">
                  <c:v>1445.126</c:v>
                </c:pt>
                <c:pt idx="2124" formatCode="#,##0.00">
                  <c:v>1445.297</c:v>
                </c:pt>
                <c:pt idx="2125" formatCode="#,##0.00">
                  <c:v>1445.126</c:v>
                </c:pt>
                <c:pt idx="2126" formatCode="#,##0.00">
                  <c:v>1445.4680000000001</c:v>
                </c:pt>
                <c:pt idx="2127" formatCode="#,##0.00">
                  <c:v>1445.4680000000001</c:v>
                </c:pt>
                <c:pt idx="2128" formatCode="#,##0.00">
                  <c:v>1445.809</c:v>
                </c:pt>
                <c:pt idx="2129" formatCode="#,##0.00">
                  <c:v>1445.98</c:v>
                </c:pt>
                <c:pt idx="2130" formatCode="#,##0.00">
                  <c:v>1446.3219999999999</c:v>
                </c:pt>
                <c:pt idx="2131" formatCode="#,##0.00">
                  <c:v>1446.1510000000001</c:v>
                </c:pt>
                <c:pt idx="2132" formatCode="#,##0.00">
                  <c:v>1445.98</c:v>
                </c:pt>
                <c:pt idx="2133" formatCode="#,##0.00">
                  <c:v>1446.835</c:v>
                </c:pt>
                <c:pt idx="2134" formatCode="#,##0.00">
                  <c:v>1447.347</c:v>
                </c:pt>
                <c:pt idx="2135" formatCode="#,##0.00">
                  <c:v>1448.0309999999999</c:v>
                </c:pt>
                <c:pt idx="2136" formatCode="#,##0.00">
                  <c:v>1448.202</c:v>
                </c:pt>
                <c:pt idx="2137" formatCode="#,##0.00">
                  <c:v>1448.5429999999999</c:v>
                </c:pt>
                <c:pt idx="2138" formatCode="#,##0.00">
                  <c:v>1447.86</c:v>
                </c:pt>
                <c:pt idx="2139" formatCode="#,##0.00">
                  <c:v>1447.347</c:v>
                </c:pt>
                <c:pt idx="2140" formatCode="#,##0.00">
                  <c:v>1447.6890000000001</c:v>
                </c:pt>
                <c:pt idx="2141" formatCode="#,##0.00">
                  <c:v>1447.347</c:v>
                </c:pt>
                <c:pt idx="2142" formatCode="#,##0.00">
                  <c:v>1447.1759999999999</c:v>
                </c:pt>
                <c:pt idx="2143" formatCode="#,##0.00">
                  <c:v>1447.86</c:v>
                </c:pt>
                <c:pt idx="2144" formatCode="#,##0.00">
                  <c:v>1448.202</c:v>
                </c:pt>
                <c:pt idx="2145" formatCode="#,##0.00">
                  <c:v>1447.518</c:v>
                </c:pt>
                <c:pt idx="2146" formatCode="#,##0.00">
                  <c:v>1448.0309999999999</c:v>
                </c:pt>
                <c:pt idx="2147" formatCode="#,##0.00">
                  <c:v>1448.3720000000001</c:v>
                </c:pt>
                <c:pt idx="2148" formatCode="#,##0.00">
                  <c:v>1447.86</c:v>
                </c:pt>
                <c:pt idx="2149" formatCode="#,##0.00">
                  <c:v>1447.86</c:v>
                </c:pt>
                <c:pt idx="2150" formatCode="#,##0.00">
                  <c:v>1447.1759999999999</c:v>
                </c:pt>
                <c:pt idx="2151" formatCode="#,##0.00">
                  <c:v>1447.518</c:v>
                </c:pt>
                <c:pt idx="2152" formatCode="#,##0.00">
                  <c:v>1447.347</c:v>
                </c:pt>
                <c:pt idx="2153" formatCode="#,##0.00">
                  <c:v>1446.4929999999999</c:v>
                </c:pt>
                <c:pt idx="2154" formatCode="#,##0.00">
                  <c:v>1445.98</c:v>
                </c:pt>
                <c:pt idx="2155" formatCode="#,##0.00">
                  <c:v>1444.9549999999999</c:v>
                </c:pt>
                <c:pt idx="2156" formatCode="#,##0.00">
                  <c:v>1445.297</c:v>
                </c:pt>
                <c:pt idx="2157" formatCode="#,##0.00">
                  <c:v>1444.6130000000001</c:v>
                </c:pt>
                <c:pt idx="2158" formatCode="#,##0.00">
                  <c:v>1444.6130000000001</c:v>
                </c:pt>
                <c:pt idx="2159" formatCode="#,##0.00">
                  <c:v>1444.9549999999999</c:v>
                </c:pt>
                <c:pt idx="2160" formatCode="#,##0.00">
                  <c:v>1444.6130000000001</c:v>
                </c:pt>
                <c:pt idx="2161" formatCode="#,##0.00">
                  <c:v>1444.7840000000001</c:v>
                </c:pt>
                <c:pt idx="2162" formatCode="#,##0.00">
                  <c:v>1445.4680000000001</c:v>
                </c:pt>
                <c:pt idx="2163" formatCode="#,##0.00">
                  <c:v>1445.4680000000001</c:v>
                </c:pt>
                <c:pt idx="2164" formatCode="#,##0.00">
                  <c:v>1445.6379999999999</c:v>
                </c:pt>
                <c:pt idx="2165" formatCode="#,##0.00">
                  <c:v>1445.98</c:v>
                </c:pt>
                <c:pt idx="2166" formatCode="#,##0.00">
                  <c:v>1445.98</c:v>
                </c:pt>
                <c:pt idx="2167" formatCode="#,##0.00">
                  <c:v>1445.98</c:v>
                </c:pt>
                <c:pt idx="2168" formatCode="#,##0.00">
                  <c:v>1446.1510000000001</c:v>
                </c:pt>
                <c:pt idx="2169" formatCode="#,##0.00">
                  <c:v>1446.1510000000001</c:v>
                </c:pt>
                <c:pt idx="2170" formatCode="#,##0.00">
                  <c:v>1447.0050000000001</c:v>
                </c:pt>
                <c:pt idx="2171" formatCode="#,##0.00">
                  <c:v>1447.347</c:v>
                </c:pt>
                <c:pt idx="2172" formatCode="#,##0.00">
                  <c:v>1447.0050000000001</c:v>
                </c:pt>
                <c:pt idx="2173" formatCode="#,##0.00">
                  <c:v>1448.0309999999999</c:v>
                </c:pt>
                <c:pt idx="2174" formatCode="#,##0.00">
                  <c:v>1448.202</c:v>
                </c:pt>
                <c:pt idx="2175" formatCode="#,##0.00">
                  <c:v>1448.7139999999999</c:v>
                </c:pt>
                <c:pt idx="2176" formatCode="#,##0.00">
                  <c:v>1448.3720000000001</c:v>
                </c:pt>
                <c:pt idx="2177" formatCode="#,##0.00">
                  <c:v>1448.202</c:v>
                </c:pt>
                <c:pt idx="2178" formatCode="#,##0.00">
                  <c:v>1448.3720000000001</c:v>
                </c:pt>
                <c:pt idx="2179" formatCode="#,##0.00">
                  <c:v>1448.5429999999999</c:v>
                </c:pt>
                <c:pt idx="2180" formatCode="#,##0.00">
                  <c:v>1448.885</c:v>
                </c:pt>
                <c:pt idx="2181" formatCode="#,##0.00">
                  <c:v>1449.2270000000001</c:v>
                </c:pt>
                <c:pt idx="2182" formatCode="#,##0.00">
                  <c:v>1449.3979999999999</c:v>
                </c:pt>
                <c:pt idx="2183" formatCode="#,##0.00">
                  <c:v>1449.569</c:v>
                </c:pt>
                <c:pt idx="2184" formatCode="#,##0.00">
                  <c:v>1449.3979999999999</c:v>
                </c:pt>
                <c:pt idx="2185" formatCode="#,##0.00">
                  <c:v>1449.569</c:v>
                </c:pt>
                <c:pt idx="2186" formatCode="#,##0.00">
                  <c:v>1449.74</c:v>
                </c:pt>
                <c:pt idx="2187" formatCode="#,##0.00">
                  <c:v>1449.569</c:v>
                </c:pt>
                <c:pt idx="2188" formatCode="#,##0.00">
                  <c:v>1450.252</c:v>
                </c:pt>
                <c:pt idx="2189" formatCode="#,##0.00">
                  <c:v>1451.107</c:v>
                </c:pt>
                <c:pt idx="2190" formatCode="#,##0.00">
                  <c:v>1451.277</c:v>
                </c:pt>
                <c:pt idx="2191" formatCode="#,##0.00">
                  <c:v>1451.277</c:v>
                </c:pt>
                <c:pt idx="2192" formatCode="#,##0.00">
                  <c:v>1451.79</c:v>
                </c:pt>
                <c:pt idx="2193" formatCode="#,##0.00">
                  <c:v>1451.961</c:v>
                </c:pt>
                <c:pt idx="2194" formatCode="#,##0.00">
                  <c:v>1450.7650000000001</c:v>
                </c:pt>
                <c:pt idx="2195" formatCode="#,##0.00">
                  <c:v>1451.277</c:v>
                </c:pt>
                <c:pt idx="2196" formatCode="#,##0.00">
                  <c:v>1450.9359999999999</c:v>
                </c:pt>
                <c:pt idx="2197" formatCode="#,##0.00">
                  <c:v>1449.056</c:v>
                </c:pt>
                <c:pt idx="2198" formatCode="#,##0.00">
                  <c:v>1446.835</c:v>
                </c:pt>
                <c:pt idx="2199" formatCode="#,##0.00">
                  <c:v>1445.126</c:v>
                </c:pt>
                <c:pt idx="2200" formatCode="#,##0.00">
                  <c:v>1443.4169999999999</c:v>
                </c:pt>
                <c:pt idx="2201" formatCode="#,##0.00">
                  <c:v>1441.7080000000001</c:v>
                </c:pt>
                <c:pt idx="2202" formatCode="#,##0.00">
                  <c:v>1440.683</c:v>
                </c:pt>
                <c:pt idx="2203" formatCode="#,##0.00">
                  <c:v>1440.5119999999999</c:v>
                </c:pt>
                <c:pt idx="2204" formatCode="#,##0.00">
                  <c:v>1441.0250000000001</c:v>
                </c:pt>
                <c:pt idx="2205" formatCode="#,##0.00">
                  <c:v>1440.3409999999999</c:v>
                </c:pt>
                <c:pt idx="2206" formatCode="#,##0.00">
                  <c:v>1440.854</c:v>
                </c:pt>
                <c:pt idx="2207" formatCode="#,##0.00">
                  <c:v>1440.17</c:v>
                </c:pt>
                <c:pt idx="2208" formatCode="#,##0.00">
                  <c:v>1440.5119999999999</c:v>
                </c:pt>
                <c:pt idx="2209" formatCode="#,##0.00">
                  <c:v>1440.854</c:v>
                </c:pt>
                <c:pt idx="2210" formatCode="#,##0.00">
                  <c:v>1440.854</c:v>
                </c:pt>
                <c:pt idx="2211" formatCode="#,##0.00">
                  <c:v>1441.537</c:v>
                </c:pt>
                <c:pt idx="2212" formatCode="#,##0.00">
                  <c:v>1441.7080000000001</c:v>
                </c:pt>
                <c:pt idx="2213" formatCode="#,##0.00">
                  <c:v>1442.221</c:v>
                </c:pt>
                <c:pt idx="2214" formatCode="#,##0.00">
                  <c:v>1442.904</c:v>
                </c:pt>
                <c:pt idx="2215" formatCode="#,##0.00">
                  <c:v>1443.075</c:v>
                </c:pt>
                <c:pt idx="2216" formatCode="#,##0.00">
                  <c:v>1443.2460000000001</c:v>
                </c:pt>
                <c:pt idx="2217" formatCode="#,##0.00">
                  <c:v>1443.588</c:v>
                </c:pt>
                <c:pt idx="2218" formatCode="#,##0.00">
                  <c:v>1443.4169999999999</c:v>
                </c:pt>
                <c:pt idx="2219" formatCode="#,##0.00">
                  <c:v>1443.588</c:v>
                </c:pt>
                <c:pt idx="2220" formatCode="#,##0.00">
                  <c:v>1443.93</c:v>
                </c:pt>
                <c:pt idx="2221" formatCode="#,##0.00">
                  <c:v>1444.271</c:v>
                </c:pt>
                <c:pt idx="2222" formatCode="#,##0.00">
                  <c:v>1444.1</c:v>
                </c:pt>
                <c:pt idx="2223" formatCode="#,##0.00">
                  <c:v>1444.1</c:v>
                </c:pt>
                <c:pt idx="2224" formatCode="#,##0.00">
                  <c:v>1444.6130000000001</c:v>
                </c:pt>
                <c:pt idx="2225" formatCode="#,##0.00">
                  <c:v>1445.4680000000001</c:v>
                </c:pt>
                <c:pt idx="2226" formatCode="#,##0.00">
                  <c:v>1445.297</c:v>
                </c:pt>
                <c:pt idx="2227" formatCode="#,##0.00">
                  <c:v>1444.9549999999999</c:v>
                </c:pt>
                <c:pt idx="2228" formatCode="#,##0.00">
                  <c:v>1444.9549999999999</c:v>
                </c:pt>
                <c:pt idx="2229" formatCode="#,##0.00">
                  <c:v>1445.6379999999999</c:v>
                </c:pt>
                <c:pt idx="2230" formatCode="#,##0.00">
                  <c:v>1446.1510000000001</c:v>
                </c:pt>
                <c:pt idx="2231" formatCode="#,##0.00">
                  <c:v>1445.98</c:v>
                </c:pt>
                <c:pt idx="2232" formatCode="#,##0.00">
                  <c:v>1446.4929999999999</c:v>
                </c:pt>
                <c:pt idx="2233" formatCode="#,##0.00">
                  <c:v>1446.664</c:v>
                </c:pt>
                <c:pt idx="2234" formatCode="#,##0.00">
                  <c:v>1446.3219999999999</c:v>
                </c:pt>
                <c:pt idx="2235" formatCode="#,##0.00">
                  <c:v>1446.4929999999999</c:v>
                </c:pt>
                <c:pt idx="2236" formatCode="#,##0.00">
                  <c:v>1446.835</c:v>
                </c:pt>
                <c:pt idx="2237" formatCode="#,##0.00">
                  <c:v>1447.347</c:v>
                </c:pt>
                <c:pt idx="2238" formatCode="#,##0.00">
                  <c:v>1447.6890000000001</c:v>
                </c:pt>
                <c:pt idx="2239" formatCode="#,##0.00">
                  <c:v>1447.347</c:v>
                </c:pt>
                <c:pt idx="2240" formatCode="#,##0.00">
                  <c:v>1447.6890000000001</c:v>
                </c:pt>
                <c:pt idx="2241" formatCode="#,##0.00">
                  <c:v>1448.3720000000001</c:v>
                </c:pt>
                <c:pt idx="2242" formatCode="#,##0.00">
                  <c:v>1448.202</c:v>
                </c:pt>
                <c:pt idx="2243" formatCode="#,##0.00">
                  <c:v>1448.885</c:v>
                </c:pt>
                <c:pt idx="2244" formatCode="#,##0.00">
                  <c:v>1448.885</c:v>
                </c:pt>
                <c:pt idx="2245" formatCode="#,##0.00">
                  <c:v>1449.3979999999999</c:v>
                </c:pt>
                <c:pt idx="2246" formatCode="#,##0.00">
                  <c:v>1449.2270000000001</c:v>
                </c:pt>
                <c:pt idx="2247" formatCode="#,##0.00">
                  <c:v>1449.2270000000001</c:v>
                </c:pt>
                <c:pt idx="2248" formatCode="#,##0.00">
                  <c:v>1450.252</c:v>
                </c:pt>
                <c:pt idx="2249" formatCode="#,##0.00">
                  <c:v>1450.252</c:v>
                </c:pt>
                <c:pt idx="2250" formatCode="#,##0.00">
                  <c:v>1450.5940000000001</c:v>
                </c:pt>
                <c:pt idx="2251" formatCode="#,##0.00">
                  <c:v>1451.4480000000001</c:v>
                </c:pt>
                <c:pt idx="2252" formatCode="#,##0.00">
                  <c:v>1451.6189999999999</c:v>
                </c:pt>
                <c:pt idx="2253" formatCode="#,##0.00">
                  <c:v>1451.6189999999999</c:v>
                </c:pt>
                <c:pt idx="2254" formatCode="#,##0.00">
                  <c:v>1451.79</c:v>
                </c:pt>
                <c:pt idx="2255" formatCode="#,##0.00">
                  <c:v>1451.6189999999999</c:v>
                </c:pt>
                <c:pt idx="2256" formatCode="#,##0.00">
                  <c:v>1452.4739999999999</c:v>
                </c:pt>
                <c:pt idx="2257" formatCode="#,##0.00">
                  <c:v>1452.4739999999999</c:v>
                </c:pt>
                <c:pt idx="2258" formatCode="#,##0.00">
                  <c:v>1452.4739999999999</c:v>
                </c:pt>
                <c:pt idx="2259" formatCode="#,##0.00">
                  <c:v>1452.3030000000001</c:v>
                </c:pt>
                <c:pt idx="2260" formatCode="#,##0.00">
                  <c:v>1452.8150000000001</c:v>
                </c:pt>
                <c:pt idx="2261" formatCode="#,##0.00">
                  <c:v>1452.4739999999999</c:v>
                </c:pt>
                <c:pt idx="2262" formatCode="#,##0.00">
                  <c:v>1452.4739999999999</c:v>
                </c:pt>
                <c:pt idx="2263" formatCode="#,##0.00">
                  <c:v>1452.8150000000001</c:v>
                </c:pt>
                <c:pt idx="2264" formatCode="#,##0.00">
                  <c:v>1453.67</c:v>
                </c:pt>
                <c:pt idx="2265" formatCode="#,##0.00">
                  <c:v>1454.3530000000001</c:v>
                </c:pt>
                <c:pt idx="2266" formatCode="#,##0.00">
                  <c:v>1454.182</c:v>
                </c:pt>
                <c:pt idx="2267" formatCode="#,##0.00">
                  <c:v>1454.3530000000001</c:v>
                </c:pt>
                <c:pt idx="2268" formatCode="#,##0.00">
                  <c:v>1454.6949999999999</c:v>
                </c:pt>
                <c:pt idx="2269" formatCode="#,##0.00">
                  <c:v>1454.3530000000001</c:v>
                </c:pt>
                <c:pt idx="2270" formatCode="#,##0.00">
                  <c:v>1453.499</c:v>
                </c:pt>
                <c:pt idx="2271" formatCode="#,##0.00">
                  <c:v>1453.8409999999999</c:v>
                </c:pt>
                <c:pt idx="2272" formatCode="#,##0.00">
                  <c:v>1454.182</c:v>
                </c:pt>
                <c:pt idx="2273" formatCode="#,##0.00">
                  <c:v>1454.3530000000001</c:v>
                </c:pt>
                <c:pt idx="2274" formatCode="#,##0.00">
                  <c:v>1454.3530000000001</c:v>
                </c:pt>
                <c:pt idx="2275" formatCode="#,##0.00">
                  <c:v>1454.5239999999999</c:v>
                </c:pt>
                <c:pt idx="2276" formatCode="#,##0.00">
                  <c:v>1454.6949999999999</c:v>
                </c:pt>
                <c:pt idx="2277" formatCode="#,##0.00">
                  <c:v>1454.5239999999999</c:v>
                </c:pt>
                <c:pt idx="2278" formatCode="#,##0.00">
                  <c:v>1454.011</c:v>
                </c:pt>
                <c:pt idx="2279" formatCode="#,##0.00">
                  <c:v>1454.6949999999999</c:v>
                </c:pt>
                <c:pt idx="2280" formatCode="#,##0.00">
                  <c:v>1455.037</c:v>
                </c:pt>
                <c:pt idx="2281" formatCode="#,##0.00">
                  <c:v>1455.72</c:v>
                </c:pt>
                <c:pt idx="2282" formatCode="#,##0.00">
                  <c:v>1455.8910000000001</c:v>
                </c:pt>
                <c:pt idx="2283" formatCode="#,##0.00">
                  <c:v>1455.8910000000001</c:v>
                </c:pt>
                <c:pt idx="2284" formatCode="#,##0.00">
                  <c:v>1455.8910000000001</c:v>
                </c:pt>
                <c:pt idx="2285" formatCode="#,##0.00">
                  <c:v>1456.0619999999999</c:v>
                </c:pt>
                <c:pt idx="2286" formatCode="#,##0.00">
                  <c:v>1456.2329999999999</c:v>
                </c:pt>
                <c:pt idx="2287" formatCode="#,##0.00">
                  <c:v>1456.7460000000001</c:v>
                </c:pt>
                <c:pt idx="2288" formatCode="#,##0.00">
                  <c:v>1456.9169999999999</c:v>
                </c:pt>
                <c:pt idx="2289" formatCode="#,##0.00">
                  <c:v>1457.258</c:v>
                </c:pt>
                <c:pt idx="2290" formatCode="#,##0.00">
                  <c:v>1457.087</c:v>
                </c:pt>
                <c:pt idx="2291" formatCode="#,##0.00">
                  <c:v>1457.6</c:v>
                </c:pt>
                <c:pt idx="2292" formatCode="#,##0.00">
                  <c:v>1458.1130000000001</c:v>
                </c:pt>
                <c:pt idx="2293" formatCode="#,##0.00">
                  <c:v>1458.2829999999999</c:v>
                </c:pt>
                <c:pt idx="2294" formatCode="#,##0.00">
                  <c:v>1459.309</c:v>
                </c:pt>
                <c:pt idx="2295" formatCode="#,##0.00">
                  <c:v>1458.2829999999999</c:v>
                </c:pt>
                <c:pt idx="2296" formatCode="#,##0.00">
                  <c:v>1458.2829999999999</c:v>
                </c:pt>
                <c:pt idx="2297" formatCode="#,##0.00">
                  <c:v>1458.1130000000001</c:v>
                </c:pt>
                <c:pt idx="2298" formatCode="#,##0.00">
                  <c:v>1458.625</c:v>
                </c:pt>
                <c:pt idx="2299" formatCode="#,##0.00">
                  <c:v>1459.1379999999999</c:v>
                </c:pt>
                <c:pt idx="2300" formatCode="#,##0.00">
                  <c:v>1458.9670000000001</c:v>
                </c:pt>
                <c:pt idx="2301" formatCode="#,##0.00">
                  <c:v>1458.796</c:v>
                </c:pt>
                <c:pt idx="2302" formatCode="#,##0.00">
                  <c:v>1459.309</c:v>
                </c:pt>
                <c:pt idx="2303" formatCode="#,##0.00">
                  <c:v>1459.1379999999999</c:v>
                </c:pt>
                <c:pt idx="2304" formatCode="#,##0.00">
                  <c:v>1459.8209999999999</c:v>
                </c:pt>
                <c:pt idx="2305" formatCode="#,##0.00">
                  <c:v>1460.163</c:v>
                </c:pt>
                <c:pt idx="2306" formatCode="#,##0.00">
                  <c:v>1460.847</c:v>
                </c:pt>
                <c:pt idx="2307" formatCode="#,##0.00">
                  <c:v>1459.992</c:v>
                </c:pt>
                <c:pt idx="2308" formatCode="#,##0.00">
                  <c:v>1459.992</c:v>
                </c:pt>
                <c:pt idx="2309" formatCode="#,##0.00">
                  <c:v>1460.3340000000001</c:v>
                </c:pt>
                <c:pt idx="2310" formatCode="#,##0.00">
                  <c:v>1460.6759999999999</c:v>
                </c:pt>
                <c:pt idx="2311" formatCode="#,##0.00">
                  <c:v>1461.018</c:v>
                </c:pt>
                <c:pt idx="2312" formatCode="#,##0.00">
                  <c:v>1461.1880000000001</c:v>
                </c:pt>
                <c:pt idx="2313" formatCode="#,##0.00">
                  <c:v>1461.701</c:v>
                </c:pt>
                <c:pt idx="2314" formatCode="#,##0.00">
                  <c:v>1462.0429999999999</c:v>
                </c:pt>
                <c:pt idx="2315" formatCode="#,##0.00">
                  <c:v>1462.2139999999999</c:v>
                </c:pt>
                <c:pt idx="2316" formatCode="#,##0.00">
                  <c:v>1462.0429999999999</c:v>
                </c:pt>
                <c:pt idx="2317" formatCode="#,##0.00">
                  <c:v>1462.385</c:v>
                </c:pt>
                <c:pt idx="2318" formatCode="#,##0.00">
                  <c:v>1463.239</c:v>
                </c:pt>
                <c:pt idx="2319" formatCode="#,##0.00">
                  <c:v>1463.068</c:v>
                </c:pt>
                <c:pt idx="2320" formatCode="#,##0.00">
                  <c:v>1463.239</c:v>
                </c:pt>
                <c:pt idx="2321" formatCode="#,##0.00">
                  <c:v>1463.239</c:v>
                </c:pt>
                <c:pt idx="2322" formatCode="#,##0.00">
                  <c:v>1464.4349999999999</c:v>
                </c:pt>
                <c:pt idx="2323" formatCode="#,##0.00">
                  <c:v>1464.4349999999999</c:v>
                </c:pt>
                <c:pt idx="2324" formatCode="#,##0.00">
                  <c:v>1464.9480000000001</c:v>
                </c:pt>
                <c:pt idx="2325" formatCode="#,##0.00">
                  <c:v>1465.29</c:v>
                </c:pt>
                <c:pt idx="2326" formatCode="#,##0.00">
                  <c:v>1465.46</c:v>
                </c:pt>
                <c:pt idx="2327" formatCode="#,##0.00">
                  <c:v>1465.46</c:v>
                </c:pt>
                <c:pt idx="2328" formatCode="#,##0.00">
                  <c:v>1464.0930000000001</c:v>
                </c:pt>
                <c:pt idx="2329" formatCode="#,##0.00">
                  <c:v>1462.5550000000001</c:v>
                </c:pt>
                <c:pt idx="2330" formatCode="#,##0.00">
                  <c:v>1462.385</c:v>
                </c:pt>
                <c:pt idx="2331" formatCode="#,##0.00">
                  <c:v>1462.385</c:v>
                </c:pt>
                <c:pt idx="2332" formatCode="#,##0.00">
                  <c:v>1462.385</c:v>
                </c:pt>
                <c:pt idx="2333" formatCode="#,##0.00">
                  <c:v>1462.7260000000001</c:v>
                </c:pt>
                <c:pt idx="2334" formatCode="#,##0.00">
                  <c:v>1463.068</c:v>
                </c:pt>
                <c:pt idx="2335" formatCode="#,##0.00">
                  <c:v>1462.8969999999999</c:v>
                </c:pt>
                <c:pt idx="2336" formatCode="#,##0.00">
                  <c:v>1462.7260000000001</c:v>
                </c:pt>
                <c:pt idx="2337" formatCode="#,##0.00">
                  <c:v>1463.068</c:v>
                </c:pt>
                <c:pt idx="2338" formatCode="#,##0.00">
                  <c:v>1463.239</c:v>
                </c:pt>
                <c:pt idx="2339" formatCode="#,##0.00">
                  <c:v>1463.068</c:v>
                </c:pt>
                <c:pt idx="2340" formatCode="#,##0.00">
                  <c:v>1463.752</c:v>
                </c:pt>
                <c:pt idx="2341" formatCode="#,##0.00">
                  <c:v>1463.752</c:v>
                </c:pt>
                <c:pt idx="2342" formatCode="#,##0.00">
                  <c:v>1464.4349999999999</c:v>
                </c:pt>
                <c:pt idx="2343" formatCode="#,##0.00">
                  <c:v>1464.0930000000001</c:v>
                </c:pt>
                <c:pt idx="2344" formatCode="#,##0.00">
                  <c:v>1464.9480000000001</c:v>
                </c:pt>
                <c:pt idx="2345" formatCode="#,##0.00">
                  <c:v>1464.777</c:v>
                </c:pt>
                <c:pt idx="2346" formatCode="#,##0.00">
                  <c:v>1464.777</c:v>
                </c:pt>
                <c:pt idx="2347" formatCode="#,##0.00">
                  <c:v>1464.9480000000001</c:v>
                </c:pt>
                <c:pt idx="2348" formatCode="#,##0.00">
                  <c:v>1465.1189999999999</c:v>
                </c:pt>
                <c:pt idx="2349" formatCode="#,##0.00">
                  <c:v>1465.46</c:v>
                </c:pt>
                <c:pt idx="2350" formatCode="#,##0.00">
                  <c:v>1465.6310000000001</c:v>
                </c:pt>
                <c:pt idx="2351" formatCode="#,##0.00">
                  <c:v>1466.144</c:v>
                </c:pt>
                <c:pt idx="2352" formatCode="#,##0.00">
                  <c:v>1466.3150000000001</c:v>
                </c:pt>
                <c:pt idx="2353" formatCode="#,##0.00">
                  <c:v>1465.973</c:v>
                </c:pt>
                <c:pt idx="2354" formatCode="#,##0.00">
                  <c:v>1466.144</c:v>
                </c:pt>
                <c:pt idx="2355" formatCode="#,##0.00">
                  <c:v>1466.827</c:v>
                </c:pt>
                <c:pt idx="2356" formatCode="#,##0.00">
                  <c:v>1466.4860000000001</c:v>
                </c:pt>
                <c:pt idx="2357" formatCode="#,##0.00">
                  <c:v>1466.998</c:v>
                </c:pt>
                <c:pt idx="2358" formatCode="#,##0.00">
                  <c:v>1467.34</c:v>
                </c:pt>
                <c:pt idx="2359" formatCode="#,##0.00">
                  <c:v>1467.682</c:v>
                </c:pt>
                <c:pt idx="2360" formatCode="#,##0.00">
                  <c:v>1467.682</c:v>
                </c:pt>
                <c:pt idx="2361" formatCode="#,##0.00">
                  <c:v>1468.0239999999999</c:v>
                </c:pt>
                <c:pt idx="2362" formatCode="#,##0.00">
                  <c:v>1468.0239999999999</c:v>
                </c:pt>
                <c:pt idx="2363" formatCode="#,##0.00">
                  <c:v>1467.8530000000001</c:v>
                </c:pt>
                <c:pt idx="2364" formatCode="#,##0.00">
                  <c:v>1468.365</c:v>
                </c:pt>
                <c:pt idx="2365" formatCode="#,##0.00">
                  <c:v>1468.5360000000001</c:v>
                </c:pt>
                <c:pt idx="2366" formatCode="#,##0.00">
                  <c:v>1469.3910000000001</c:v>
                </c:pt>
                <c:pt idx="2367" formatCode="#,##0.00">
                  <c:v>1469.049</c:v>
                </c:pt>
                <c:pt idx="2368" formatCode="#,##0.00">
                  <c:v>1469.22</c:v>
                </c:pt>
                <c:pt idx="2369" formatCode="#,##0.00">
                  <c:v>1469.5619999999999</c:v>
                </c:pt>
                <c:pt idx="2370" formatCode="#,##0.00">
                  <c:v>1470.587</c:v>
                </c:pt>
                <c:pt idx="2371" formatCode="#,##0.00">
                  <c:v>1471.441</c:v>
                </c:pt>
                <c:pt idx="2372" formatCode="#,##0.00">
                  <c:v>1470.587</c:v>
                </c:pt>
                <c:pt idx="2373" formatCode="#,##0.00">
                  <c:v>1470.758</c:v>
                </c:pt>
                <c:pt idx="2374" formatCode="#,##0.00">
                  <c:v>1470.758</c:v>
                </c:pt>
                <c:pt idx="2375" formatCode="#,##0.00">
                  <c:v>1470.2449999999999</c:v>
                </c:pt>
                <c:pt idx="2376" formatCode="#,##0.00">
                  <c:v>1470.0740000000001</c:v>
                </c:pt>
                <c:pt idx="2377" formatCode="#,##0.00">
                  <c:v>1469.903</c:v>
                </c:pt>
                <c:pt idx="2378" formatCode="#,##0.00">
                  <c:v>1470.4159999999999</c:v>
                </c:pt>
                <c:pt idx="2379" formatCode="#,##0.00">
                  <c:v>1470.9290000000001</c:v>
                </c:pt>
                <c:pt idx="2380" formatCode="#,##0.00">
                  <c:v>1471.6120000000001</c:v>
                </c:pt>
                <c:pt idx="2381" formatCode="#,##0.00">
                  <c:v>1471.6120000000001</c:v>
                </c:pt>
                <c:pt idx="2382" formatCode="#,##0.00">
                  <c:v>1471.6120000000001</c:v>
                </c:pt>
                <c:pt idx="2383" formatCode="#,##0.00">
                  <c:v>1472.125</c:v>
                </c:pt>
                <c:pt idx="2384" formatCode="#,##0.00">
                  <c:v>1472.296</c:v>
                </c:pt>
                <c:pt idx="2385" formatCode="#,##0.00">
                  <c:v>1471.7829999999999</c:v>
                </c:pt>
                <c:pt idx="2386" formatCode="#,##0.00">
                  <c:v>1472.4659999999999</c:v>
                </c:pt>
                <c:pt idx="2387" formatCode="#,##0.00">
                  <c:v>1472.6369999999999</c:v>
                </c:pt>
                <c:pt idx="2388" formatCode="#,##0.00">
                  <c:v>1472.4659999999999</c:v>
                </c:pt>
                <c:pt idx="2389" formatCode="#,##0.00">
                  <c:v>1472.125</c:v>
                </c:pt>
                <c:pt idx="2390" formatCode="#,##0.00">
                  <c:v>1472.979</c:v>
                </c:pt>
                <c:pt idx="2391" formatCode="#,##0.00">
                  <c:v>1473.492</c:v>
                </c:pt>
                <c:pt idx="2392" formatCode="#,##0.00">
                  <c:v>1473.663</c:v>
                </c:pt>
                <c:pt idx="2393" formatCode="#,##0.00">
                  <c:v>1473.8330000000001</c:v>
                </c:pt>
                <c:pt idx="2394" formatCode="#,##0.00">
                  <c:v>1474.0039999999999</c:v>
                </c:pt>
                <c:pt idx="2395" formatCode="#,##0.00">
                  <c:v>1474.346</c:v>
                </c:pt>
                <c:pt idx="2396" formatCode="#,##0.00">
                  <c:v>1474.175</c:v>
                </c:pt>
                <c:pt idx="2397" formatCode="#,##0.00">
                  <c:v>1474.0039999999999</c:v>
                </c:pt>
                <c:pt idx="2398" formatCode="#,##0.00">
                  <c:v>1474.346</c:v>
                </c:pt>
                <c:pt idx="2399" formatCode="#,##0.00">
                  <c:v>1474.6880000000001</c:v>
                </c:pt>
                <c:pt idx="2400" formatCode="#,##0.00">
                  <c:v>1475.03</c:v>
                </c:pt>
                <c:pt idx="2401" formatCode="#,##0.00">
                  <c:v>1474.5170000000001</c:v>
                </c:pt>
                <c:pt idx="2402" formatCode="#,##0.00">
                  <c:v>1474.6880000000001</c:v>
                </c:pt>
                <c:pt idx="2403" formatCode="#,##0.00">
                  <c:v>1475.03</c:v>
                </c:pt>
                <c:pt idx="2404" formatCode="#,##0.00">
                  <c:v>1474.8589999999999</c:v>
                </c:pt>
                <c:pt idx="2405" formatCode="#,##0.00">
                  <c:v>1474.6880000000001</c:v>
                </c:pt>
                <c:pt idx="2406" formatCode="#,##0.00">
                  <c:v>1475.201</c:v>
                </c:pt>
                <c:pt idx="2407" formatCode="#,##0.00">
                  <c:v>1474.8589999999999</c:v>
                </c:pt>
                <c:pt idx="2408" formatCode="#,##0.00">
                  <c:v>1475.201</c:v>
                </c:pt>
                <c:pt idx="2409" formatCode="#,##0.00">
                  <c:v>1474.6880000000001</c:v>
                </c:pt>
                <c:pt idx="2410" formatCode="#,##0.00">
                  <c:v>1475.03</c:v>
                </c:pt>
                <c:pt idx="2411" formatCode="#,##0.00">
                  <c:v>1475.201</c:v>
                </c:pt>
                <c:pt idx="2412" formatCode="#,##0.00">
                  <c:v>1474.8589999999999</c:v>
                </c:pt>
                <c:pt idx="2413" formatCode="#,##0.00">
                  <c:v>1474.8589999999999</c:v>
                </c:pt>
                <c:pt idx="2414" formatCode="#,##0.00">
                  <c:v>1475.3710000000001</c:v>
                </c:pt>
                <c:pt idx="2415" formatCode="#,##0.00">
                  <c:v>1475.713</c:v>
                </c:pt>
                <c:pt idx="2416" formatCode="#,##0.00">
                  <c:v>1475.5419999999999</c:v>
                </c:pt>
                <c:pt idx="2417" formatCode="#,##0.00">
                  <c:v>1475.201</c:v>
                </c:pt>
                <c:pt idx="2418" formatCode="#,##0.00">
                  <c:v>1475.713</c:v>
                </c:pt>
                <c:pt idx="2419" formatCode="#,##0.00">
                  <c:v>1475.884</c:v>
                </c:pt>
                <c:pt idx="2420" formatCode="#,##0.00">
                  <c:v>1476.7380000000001</c:v>
                </c:pt>
                <c:pt idx="2421" formatCode="#,##0.00">
                  <c:v>1476.568</c:v>
                </c:pt>
                <c:pt idx="2422" formatCode="#,##0.00">
                  <c:v>1477.251</c:v>
                </c:pt>
                <c:pt idx="2423" formatCode="#,##0.00">
                  <c:v>1477.422</c:v>
                </c:pt>
                <c:pt idx="2424" formatCode="#,##0.00">
                  <c:v>1477.7639999999999</c:v>
                </c:pt>
                <c:pt idx="2425" formatCode="#,##0.00">
                  <c:v>1477.5930000000001</c:v>
                </c:pt>
                <c:pt idx="2426" formatCode="#,##0.00">
                  <c:v>1477.5930000000001</c:v>
                </c:pt>
                <c:pt idx="2427" formatCode="#,##0.00">
                  <c:v>1477.9349999999999</c:v>
                </c:pt>
                <c:pt idx="2428" formatCode="#,##0.00">
                  <c:v>1477.9349999999999</c:v>
                </c:pt>
                <c:pt idx="2429" formatCode="#,##0.00">
                  <c:v>1477.251</c:v>
                </c:pt>
                <c:pt idx="2430" formatCode="#,##0.00">
                  <c:v>1478.2760000000001</c:v>
                </c:pt>
                <c:pt idx="2431" formatCode="#,##0.00">
                  <c:v>1478.4469999999999</c:v>
                </c:pt>
                <c:pt idx="2432" formatCode="#,##0.00">
                  <c:v>1478.789</c:v>
                </c:pt>
                <c:pt idx="2433" formatCode="#,##0.00">
                  <c:v>1478.789</c:v>
                </c:pt>
                <c:pt idx="2434" formatCode="#,##0.00">
                  <c:v>1478.789</c:v>
                </c:pt>
                <c:pt idx="2435" formatCode="#,##0.00">
                  <c:v>1479.473</c:v>
                </c:pt>
                <c:pt idx="2436" formatCode="#,##0.00">
                  <c:v>1479.643</c:v>
                </c:pt>
                <c:pt idx="2437" formatCode="#,##0.00">
                  <c:v>1479.643</c:v>
                </c:pt>
                <c:pt idx="2438" formatCode="#,##0.00">
                  <c:v>1480.1559999999999</c:v>
                </c:pt>
                <c:pt idx="2439" formatCode="#,##0.00">
                  <c:v>1480.1559999999999</c:v>
                </c:pt>
                <c:pt idx="2440" formatCode="#,##0.00">
                  <c:v>1479.8140000000001</c:v>
                </c:pt>
                <c:pt idx="2441" formatCode="#,##0.00">
                  <c:v>1479.8140000000001</c:v>
                </c:pt>
                <c:pt idx="2442" formatCode="#,##0.00">
                  <c:v>1480.327</c:v>
                </c:pt>
                <c:pt idx="2443" formatCode="#,##0.00">
                  <c:v>1480.498</c:v>
                </c:pt>
                <c:pt idx="2444" formatCode="#,##0.00">
                  <c:v>1481.181</c:v>
                </c:pt>
                <c:pt idx="2445" formatCode="#,##0.00">
                  <c:v>1481.3520000000001</c:v>
                </c:pt>
                <c:pt idx="2446" formatCode="#,##0.00">
                  <c:v>1481.865</c:v>
                </c:pt>
                <c:pt idx="2447" formatCode="#,##0.00">
                  <c:v>1481.5229999999999</c:v>
                </c:pt>
                <c:pt idx="2448" formatCode="#,##0.00">
                  <c:v>1481.5229999999999</c:v>
                </c:pt>
                <c:pt idx="2449" formatCode="#,##0.00">
                  <c:v>1481.181</c:v>
                </c:pt>
                <c:pt idx="2450" formatCode="#,##0.00">
                  <c:v>1481.694</c:v>
                </c:pt>
                <c:pt idx="2451" formatCode="#,##0.00">
                  <c:v>1481.694</c:v>
                </c:pt>
                <c:pt idx="2452" formatCode="#,##0.00">
                  <c:v>1481.865</c:v>
                </c:pt>
                <c:pt idx="2453" formatCode="#,##0.00">
                  <c:v>1482.2070000000001</c:v>
                </c:pt>
                <c:pt idx="2454" formatCode="#,##0.00">
                  <c:v>1482.89</c:v>
                </c:pt>
                <c:pt idx="2455" formatCode="#,##0.00">
                  <c:v>1482.89</c:v>
                </c:pt>
                <c:pt idx="2456" formatCode="#,##0.00">
                  <c:v>1482.89</c:v>
                </c:pt>
                <c:pt idx="2457" formatCode="#,##0.00">
                  <c:v>1483.232</c:v>
                </c:pt>
                <c:pt idx="2458" formatCode="#,##0.00">
                  <c:v>1482.89</c:v>
                </c:pt>
                <c:pt idx="2459" formatCode="#,##0.00">
                  <c:v>1482.0360000000001</c:v>
                </c:pt>
                <c:pt idx="2460" formatCode="#,##0.00">
                  <c:v>1482.2070000000001</c:v>
                </c:pt>
                <c:pt idx="2461" formatCode="#,##0.00">
                  <c:v>1482.2070000000001</c:v>
                </c:pt>
                <c:pt idx="2462" formatCode="#,##0.00">
                  <c:v>1481.01</c:v>
                </c:pt>
                <c:pt idx="2463" formatCode="#,##0.00">
                  <c:v>1479.8140000000001</c:v>
                </c:pt>
                <c:pt idx="2464" formatCode="#,##0.00">
                  <c:v>1478.789</c:v>
                </c:pt>
                <c:pt idx="2465" formatCode="#,##0.00">
                  <c:v>1478.2760000000001</c:v>
                </c:pt>
                <c:pt idx="2466" formatCode="#,##0.00">
                  <c:v>1477.5930000000001</c:v>
                </c:pt>
                <c:pt idx="2467" formatCode="#,##0.00">
                  <c:v>1477.08</c:v>
                </c:pt>
                <c:pt idx="2468" formatCode="#,##0.00">
                  <c:v>1477.251</c:v>
                </c:pt>
                <c:pt idx="2469" formatCode="#,##0.00">
                  <c:v>1477.9349999999999</c:v>
                </c:pt>
                <c:pt idx="2470" formatCode="#,##0.00">
                  <c:v>1477.5930000000001</c:v>
                </c:pt>
                <c:pt idx="2471" formatCode="#,##0.00">
                  <c:v>1477.5930000000001</c:v>
                </c:pt>
                <c:pt idx="2472" formatCode="#,##0.00">
                  <c:v>1478.105</c:v>
                </c:pt>
                <c:pt idx="2473" formatCode="#,##0.00">
                  <c:v>1477.422</c:v>
                </c:pt>
                <c:pt idx="2474" formatCode="#,##0.00">
                  <c:v>1477.08</c:v>
                </c:pt>
                <c:pt idx="2475" formatCode="#,##0.00">
                  <c:v>1476.9090000000001</c:v>
                </c:pt>
                <c:pt idx="2476" formatCode="#,##0.00">
                  <c:v>1477.08</c:v>
                </c:pt>
                <c:pt idx="2477" formatCode="#,##0.00">
                  <c:v>1476.9090000000001</c:v>
                </c:pt>
                <c:pt idx="2478" formatCode="#,##0.00">
                  <c:v>1477.422</c:v>
                </c:pt>
                <c:pt idx="2479" formatCode="#,##0.00">
                  <c:v>1477.7639999999999</c:v>
                </c:pt>
                <c:pt idx="2480" formatCode="#,##0.00">
                  <c:v>1478.4469999999999</c:v>
                </c:pt>
                <c:pt idx="2481" formatCode="#,##0.00">
                  <c:v>1478.6179999999999</c:v>
                </c:pt>
                <c:pt idx="2482" formatCode="#,##0.00">
                  <c:v>1479.473</c:v>
                </c:pt>
                <c:pt idx="2483" formatCode="#,##0.00">
                  <c:v>1479.643</c:v>
                </c:pt>
                <c:pt idx="2484" formatCode="#,##0.00">
                  <c:v>1479.3019999999999</c:v>
                </c:pt>
                <c:pt idx="2485" formatCode="#,##0.00">
                  <c:v>1478.96</c:v>
                </c:pt>
                <c:pt idx="2486" formatCode="#,##0.00">
                  <c:v>1479.643</c:v>
                </c:pt>
                <c:pt idx="2487" formatCode="#,##0.00">
                  <c:v>1479.8140000000001</c:v>
                </c:pt>
                <c:pt idx="2488" formatCode="#,##0.00">
                  <c:v>1480.327</c:v>
                </c:pt>
                <c:pt idx="2489" formatCode="#,##0.00">
                  <c:v>1480.6690000000001</c:v>
                </c:pt>
                <c:pt idx="2490" formatCode="#,##0.00">
                  <c:v>1480.498</c:v>
                </c:pt>
                <c:pt idx="2491" formatCode="#,##0.00">
                  <c:v>1480.6690000000001</c:v>
                </c:pt>
                <c:pt idx="2492" formatCode="#,##0.00">
                  <c:v>1481.01</c:v>
                </c:pt>
                <c:pt idx="2493" formatCode="#,##0.00">
                  <c:v>1481.694</c:v>
                </c:pt>
                <c:pt idx="2494" formatCode="#,##0.00">
                  <c:v>1481.865</c:v>
                </c:pt>
                <c:pt idx="2495" formatCode="#,##0.00">
                  <c:v>1481.694</c:v>
                </c:pt>
                <c:pt idx="2496" formatCode="#,##0.00">
                  <c:v>1481.865</c:v>
                </c:pt>
                <c:pt idx="2497" formatCode="#,##0.00">
                  <c:v>1481.865</c:v>
                </c:pt>
                <c:pt idx="2498" formatCode="#,##0.00">
                  <c:v>1482.0360000000001</c:v>
                </c:pt>
                <c:pt idx="2499" formatCode="#,##0.00">
                  <c:v>1481.694</c:v>
                </c:pt>
                <c:pt idx="2500" formatCode="#,##0.00">
                  <c:v>1481.694</c:v>
                </c:pt>
                <c:pt idx="2501" formatCode="#,##0.00">
                  <c:v>1482.548</c:v>
                </c:pt>
                <c:pt idx="2502" formatCode="#,##0.00">
                  <c:v>1482.548</c:v>
                </c:pt>
                <c:pt idx="2503" formatCode="#,##0.00">
                  <c:v>1482.7190000000001</c:v>
                </c:pt>
                <c:pt idx="2504" formatCode="#,##0.00">
                  <c:v>1482.2070000000001</c:v>
                </c:pt>
                <c:pt idx="2505" formatCode="#,##0.00">
                  <c:v>1482.0360000000001</c:v>
                </c:pt>
                <c:pt idx="2506" formatCode="#,##0.00">
                  <c:v>1482.548</c:v>
                </c:pt>
                <c:pt idx="2507" formatCode="#,##0.00">
                  <c:v>1482.7190000000001</c:v>
                </c:pt>
                <c:pt idx="2508" formatCode="#,##0.00">
                  <c:v>1483.232</c:v>
                </c:pt>
                <c:pt idx="2509" formatCode="#,##0.00">
                  <c:v>1483.403</c:v>
                </c:pt>
                <c:pt idx="2510" formatCode="#,##0.00">
                  <c:v>1484.086</c:v>
                </c:pt>
                <c:pt idx="2511" formatCode="#,##0.00">
                  <c:v>1483.7449999999999</c:v>
                </c:pt>
                <c:pt idx="2512" formatCode="#,##0.00">
                  <c:v>1484.086</c:v>
                </c:pt>
                <c:pt idx="2513" formatCode="#,##0.00">
                  <c:v>1484.4280000000001</c:v>
                </c:pt>
                <c:pt idx="2514" formatCode="#,##0.00">
                  <c:v>1484.77</c:v>
                </c:pt>
                <c:pt idx="2515" formatCode="#,##0.00">
                  <c:v>1485.453</c:v>
                </c:pt>
                <c:pt idx="2516" formatCode="#,##0.00">
                  <c:v>1485.7950000000001</c:v>
                </c:pt>
                <c:pt idx="2517" formatCode="#,##0.00">
                  <c:v>1485.9659999999999</c:v>
                </c:pt>
                <c:pt idx="2518" formatCode="#,##0.00">
                  <c:v>1485.624</c:v>
                </c:pt>
                <c:pt idx="2519" formatCode="#,##0.00">
                  <c:v>1486.308</c:v>
                </c:pt>
                <c:pt idx="2520" formatCode="#,##0.00">
                  <c:v>1486.82</c:v>
                </c:pt>
                <c:pt idx="2521" formatCode="#,##0.00">
                  <c:v>1486.82</c:v>
                </c:pt>
                <c:pt idx="2522" formatCode="#,##0.00">
                  <c:v>1486.308</c:v>
                </c:pt>
                <c:pt idx="2523" formatCode="#,##0.00">
                  <c:v>1486.308</c:v>
                </c:pt>
                <c:pt idx="2524" formatCode="#,##0.00">
                  <c:v>1486.82</c:v>
                </c:pt>
                <c:pt idx="2525" formatCode="#,##0.00">
                  <c:v>1487.162</c:v>
                </c:pt>
                <c:pt idx="2526" formatCode="#,##0.00">
                  <c:v>1486.479</c:v>
                </c:pt>
                <c:pt idx="2527" formatCode="#,##0.00">
                  <c:v>1484.4280000000001</c:v>
                </c:pt>
                <c:pt idx="2528" formatCode="#,##0.00">
                  <c:v>1482.2070000000001</c:v>
                </c:pt>
                <c:pt idx="2529" formatCode="#,##0.00">
                  <c:v>1480.1559999999999</c:v>
                </c:pt>
                <c:pt idx="2530" formatCode="#,##0.00">
                  <c:v>1478.105</c:v>
                </c:pt>
                <c:pt idx="2531" formatCode="#,##0.00">
                  <c:v>1476.2260000000001</c:v>
                </c:pt>
                <c:pt idx="2532" formatCode="#,##0.00">
                  <c:v>1476.2260000000001</c:v>
                </c:pt>
                <c:pt idx="2533" formatCode="#,##0.00">
                  <c:v>1475.884</c:v>
                </c:pt>
                <c:pt idx="2534" formatCode="#,##0.00">
                  <c:v>1475.201</c:v>
                </c:pt>
                <c:pt idx="2535" formatCode="#,##0.00">
                  <c:v>1475.3710000000001</c:v>
                </c:pt>
                <c:pt idx="2536" formatCode="#,##0.00">
                  <c:v>1475.201</c:v>
                </c:pt>
                <c:pt idx="2537" formatCode="#,##0.00">
                  <c:v>1475.201</c:v>
                </c:pt>
                <c:pt idx="2538" formatCode="#,##0.00">
                  <c:v>1476.2260000000001</c:v>
                </c:pt>
                <c:pt idx="2539" formatCode="#,##0.00">
                  <c:v>1476.568</c:v>
                </c:pt>
                <c:pt idx="2540" formatCode="#,##0.00">
                  <c:v>1476.568</c:v>
                </c:pt>
                <c:pt idx="2541" formatCode="#,##0.00">
                  <c:v>1477.08</c:v>
                </c:pt>
                <c:pt idx="2542" formatCode="#,##0.00">
                  <c:v>1477.422</c:v>
                </c:pt>
                <c:pt idx="2543" formatCode="#,##0.00">
                  <c:v>1477.9349999999999</c:v>
                </c:pt>
                <c:pt idx="2544" formatCode="#,##0.00">
                  <c:v>1478.4469999999999</c:v>
                </c:pt>
                <c:pt idx="2545" formatCode="#,##0.00">
                  <c:v>1478.789</c:v>
                </c:pt>
                <c:pt idx="2546" formatCode="#,##0.00">
                  <c:v>1478.96</c:v>
                </c:pt>
                <c:pt idx="2547" formatCode="#,##0.00">
                  <c:v>1479.3019999999999</c:v>
                </c:pt>
                <c:pt idx="2548" formatCode="#,##0.00">
                  <c:v>1477.5930000000001</c:v>
                </c:pt>
                <c:pt idx="2549" formatCode="#,##0.00">
                  <c:v>1477.251</c:v>
                </c:pt>
                <c:pt idx="2550" formatCode="#,##0.00">
                  <c:v>1476.2260000000001</c:v>
                </c:pt>
                <c:pt idx="2551" formatCode="#,##0.00">
                  <c:v>1475.201</c:v>
                </c:pt>
                <c:pt idx="2552" formatCode="#,##0.00">
                  <c:v>1475.201</c:v>
                </c:pt>
                <c:pt idx="2553" formatCode="#,##0.00">
                  <c:v>1475.3710000000001</c:v>
                </c:pt>
                <c:pt idx="2554" formatCode="#,##0.00">
                  <c:v>1475.201</c:v>
                </c:pt>
                <c:pt idx="2555" formatCode="#,##0.00">
                  <c:v>1475.5419999999999</c:v>
                </c:pt>
                <c:pt idx="2556" formatCode="#,##0.00">
                  <c:v>1476.3969999999999</c:v>
                </c:pt>
                <c:pt idx="2557" formatCode="#,##0.00">
                  <c:v>1475.5419999999999</c:v>
                </c:pt>
                <c:pt idx="2558" formatCode="#,##0.00">
                  <c:v>1475.3710000000001</c:v>
                </c:pt>
                <c:pt idx="2559" formatCode="#,##0.00">
                  <c:v>1474.8589999999999</c:v>
                </c:pt>
                <c:pt idx="2560" formatCode="#,##0.00">
                  <c:v>1474.346</c:v>
                </c:pt>
                <c:pt idx="2561" formatCode="#,##0.00">
                  <c:v>1475.3710000000001</c:v>
                </c:pt>
                <c:pt idx="2562" formatCode="#,##0.00">
                  <c:v>1475.5419999999999</c:v>
                </c:pt>
                <c:pt idx="2563" formatCode="#,##0.00">
                  <c:v>1476.568</c:v>
                </c:pt>
                <c:pt idx="2564" formatCode="#,##0.00">
                  <c:v>1476.9090000000001</c:v>
                </c:pt>
                <c:pt idx="2565" formatCode="#,##0.00">
                  <c:v>1476.9090000000001</c:v>
                </c:pt>
                <c:pt idx="2566" formatCode="#,##0.00">
                  <c:v>1477.08</c:v>
                </c:pt>
                <c:pt idx="2567" formatCode="#,##0.00">
                  <c:v>1477.5930000000001</c:v>
                </c:pt>
                <c:pt idx="2568" formatCode="#,##0.00">
                  <c:v>1478.105</c:v>
                </c:pt>
                <c:pt idx="2569" formatCode="#,##0.00">
                  <c:v>1478.2760000000001</c:v>
                </c:pt>
                <c:pt idx="2570" formatCode="#,##0.00">
                  <c:v>1478.6179999999999</c:v>
                </c:pt>
                <c:pt idx="2571" formatCode="#,##0.00">
                  <c:v>1478.96</c:v>
                </c:pt>
                <c:pt idx="2572" formatCode="#,##0.00">
                  <c:v>1478.96</c:v>
                </c:pt>
                <c:pt idx="2573" formatCode="#,##0.00">
                  <c:v>1479.1310000000001</c:v>
                </c:pt>
                <c:pt idx="2574" formatCode="#,##0.00">
                  <c:v>1477.5930000000001</c:v>
                </c:pt>
                <c:pt idx="2575" formatCode="#,##0.00">
                  <c:v>1477.251</c:v>
                </c:pt>
                <c:pt idx="2576" formatCode="#,##0.00">
                  <c:v>1476.568</c:v>
                </c:pt>
                <c:pt idx="2577" formatCode="#,##0.00">
                  <c:v>1476.2260000000001</c:v>
                </c:pt>
                <c:pt idx="2578" formatCode="#,##0.00">
                  <c:v>1476.0550000000001</c:v>
                </c:pt>
                <c:pt idx="2579" formatCode="#,##0.00">
                  <c:v>1475.884</c:v>
                </c:pt>
                <c:pt idx="2580" formatCode="#,##0.00">
                  <c:v>1475.713</c:v>
                </c:pt>
                <c:pt idx="2581" formatCode="#,##0.00">
                  <c:v>1475.3710000000001</c:v>
                </c:pt>
                <c:pt idx="2582" formatCode="#,##0.00">
                  <c:v>1474.346</c:v>
                </c:pt>
                <c:pt idx="2583" formatCode="#,##0.00">
                  <c:v>1473.15</c:v>
                </c:pt>
                <c:pt idx="2584" formatCode="#,##0.00">
                  <c:v>1472.4659999999999</c:v>
                </c:pt>
                <c:pt idx="2585" formatCode="#,##0.00">
                  <c:v>1472.296</c:v>
                </c:pt>
                <c:pt idx="2586" formatCode="#,##0.00">
                  <c:v>1472.4659999999999</c:v>
                </c:pt>
                <c:pt idx="2587" formatCode="#,##0.00">
                  <c:v>1472.6369999999999</c:v>
                </c:pt>
                <c:pt idx="2588" formatCode="#,##0.00">
                  <c:v>1472.808</c:v>
                </c:pt>
                <c:pt idx="2589" formatCode="#,##0.00">
                  <c:v>1472.808</c:v>
                </c:pt>
                <c:pt idx="2590" formatCode="#,##0.00">
                  <c:v>1472.979</c:v>
                </c:pt>
                <c:pt idx="2591" formatCode="#,##0.00">
                  <c:v>1472.4659999999999</c:v>
                </c:pt>
                <c:pt idx="2592" formatCode="#,##0.00">
                  <c:v>1472.979</c:v>
                </c:pt>
                <c:pt idx="2593" formatCode="#,##0.00">
                  <c:v>1474.175</c:v>
                </c:pt>
                <c:pt idx="2594" formatCode="#,##0.00">
                  <c:v>1473.8330000000001</c:v>
                </c:pt>
                <c:pt idx="2595" formatCode="#,##0.00">
                  <c:v>1474.0039999999999</c:v>
                </c:pt>
                <c:pt idx="2596" formatCode="#,##0.00">
                  <c:v>1474.0039999999999</c:v>
                </c:pt>
                <c:pt idx="2597" formatCode="#,##0.00">
                  <c:v>1473.8330000000001</c:v>
                </c:pt>
                <c:pt idx="2598" formatCode="#,##0.00">
                  <c:v>1473.663</c:v>
                </c:pt>
                <c:pt idx="2599" formatCode="#,##0.00">
                  <c:v>1473.492</c:v>
                </c:pt>
                <c:pt idx="2600" formatCode="#,##0.00">
                  <c:v>1475.03</c:v>
                </c:pt>
                <c:pt idx="2601" formatCode="#,##0.00">
                  <c:v>1475.201</c:v>
                </c:pt>
                <c:pt idx="2602" formatCode="#,##0.00">
                  <c:v>1475.5419999999999</c:v>
                </c:pt>
                <c:pt idx="2603" formatCode="#,##0.00">
                  <c:v>1475.5419999999999</c:v>
                </c:pt>
                <c:pt idx="2604" formatCode="#,##0.00">
                  <c:v>1475.5419999999999</c:v>
                </c:pt>
                <c:pt idx="2605" formatCode="#,##0.00">
                  <c:v>1475.5419999999999</c:v>
                </c:pt>
                <c:pt idx="2606" formatCode="#,##0.00">
                  <c:v>1476.0550000000001</c:v>
                </c:pt>
                <c:pt idx="2607" formatCode="#,##0.00">
                  <c:v>1476.9090000000001</c:v>
                </c:pt>
                <c:pt idx="2608" formatCode="#,##0.00">
                  <c:v>1477.251</c:v>
                </c:pt>
                <c:pt idx="2609" formatCode="#,##0.00">
                  <c:v>1477.7639999999999</c:v>
                </c:pt>
                <c:pt idx="2610" formatCode="#,##0.00">
                  <c:v>1477.7639999999999</c:v>
                </c:pt>
                <c:pt idx="2611" formatCode="#,##0.00">
                  <c:v>1478.2760000000001</c:v>
                </c:pt>
                <c:pt idx="2612" formatCode="#,##0.00">
                  <c:v>1478.4469999999999</c:v>
                </c:pt>
                <c:pt idx="2613" formatCode="#,##0.00">
                  <c:v>1479.1310000000001</c:v>
                </c:pt>
                <c:pt idx="2614" formatCode="#,##0.00">
                  <c:v>1479.3019999999999</c:v>
                </c:pt>
                <c:pt idx="2615" formatCode="#,##0.00">
                  <c:v>1478.4469999999999</c:v>
                </c:pt>
                <c:pt idx="2616" formatCode="#,##0.00">
                  <c:v>1478.4469999999999</c:v>
                </c:pt>
                <c:pt idx="2617" formatCode="#,##0.00">
                  <c:v>1478.96</c:v>
                </c:pt>
                <c:pt idx="2618" formatCode="#,##0.00">
                  <c:v>1479.473</c:v>
                </c:pt>
                <c:pt idx="2619" formatCode="#,##0.00">
                  <c:v>1479.473</c:v>
                </c:pt>
                <c:pt idx="2620" formatCode="#,##0.00">
                  <c:v>1479.9849999999999</c:v>
                </c:pt>
                <c:pt idx="2621" formatCode="#,##0.00">
                  <c:v>1480.1559999999999</c:v>
                </c:pt>
                <c:pt idx="2622" formatCode="#,##0.00">
                  <c:v>1480.327</c:v>
                </c:pt>
                <c:pt idx="2623" formatCode="#,##0.00">
                  <c:v>1480.498</c:v>
                </c:pt>
                <c:pt idx="2624" formatCode="#,##0.00">
                  <c:v>1481.01</c:v>
                </c:pt>
                <c:pt idx="2625" formatCode="#,##0.00">
                  <c:v>1481.5229999999999</c:v>
                </c:pt>
                <c:pt idx="2626" formatCode="#,##0.00">
                  <c:v>1482.377</c:v>
                </c:pt>
                <c:pt idx="2627" formatCode="#,##0.00">
                  <c:v>1482.548</c:v>
                </c:pt>
                <c:pt idx="2628" formatCode="#,##0.00">
                  <c:v>1482.0360000000001</c:v>
                </c:pt>
                <c:pt idx="2629" formatCode="#,##0.00">
                  <c:v>1482.2070000000001</c:v>
                </c:pt>
                <c:pt idx="2630" formatCode="#,##0.00">
                  <c:v>1481.5229999999999</c:v>
                </c:pt>
                <c:pt idx="2631" formatCode="#,##0.00">
                  <c:v>1482.0360000000001</c:v>
                </c:pt>
                <c:pt idx="2632" formatCode="#,##0.00">
                  <c:v>1482.7190000000001</c:v>
                </c:pt>
                <c:pt idx="2633" formatCode="#,##0.00">
                  <c:v>1482.89</c:v>
                </c:pt>
                <c:pt idx="2634" formatCode="#,##0.00">
                  <c:v>1483.7449999999999</c:v>
                </c:pt>
                <c:pt idx="2635" formatCode="#,##0.00">
                  <c:v>1483.232</c:v>
                </c:pt>
                <c:pt idx="2636" formatCode="#,##0.00">
                  <c:v>1483.403</c:v>
                </c:pt>
                <c:pt idx="2637" formatCode="#,##0.00">
                  <c:v>1483.5740000000001</c:v>
                </c:pt>
                <c:pt idx="2638" formatCode="#,##0.00">
                  <c:v>1484.4280000000001</c:v>
                </c:pt>
                <c:pt idx="2639" formatCode="#,##0.00">
                  <c:v>1484.77</c:v>
                </c:pt>
                <c:pt idx="2640" formatCode="#,##0.00">
                  <c:v>1484.2570000000001</c:v>
                </c:pt>
                <c:pt idx="2641" formatCode="#,##0.00">
                  <c:v>1483.7449999999999</c:v>
                </c:pt>
                <c:pt idx="2642" formatCode="#,##0.00">
                  <c:v>1483.403</c:v>
                </c:pt>
                <c:pt idx="2643" formatCode="#,##0.00">
                  <c:v>1483.5740000000001</c:v>
                </c:pt>
                <c:pt idx="2644" formatCode="#,##0.00">
                  <c:v>1484.77</c:v>
                </c:pt>
                <c:pt idx="2645" formatCode="#,##0.00">
                  <c:v>1485.1120000000001</c:v>
                </c:pt>
                <c:pt idx="2646" formatCode="#,##0.00">
                  <c:v>1485.1120000000001</c:v>
                </c:pt>
                <c:pt idx="2647" formatCode="#,##0.00">
                  <c:v>1485.1120000000001</c:v>
                </c:pt>
                <c:pt idx="2648" formatCode="#,##0.00">
                  <c:v>1485.1120000000001</c:v>
                </c:pt>
                <c:pt idx="2649" formatCode="#,##0.00">
                  <c:v>1485.624</c:v>
                </c:pt>
                <c:pt idx="2650" formatCode="#,##0.00">
                  <c:v>1484.5989999999999</c:v>
                </c:pt>
                <c:pt idx="2651" formatCode="#,##0.00">
                  <c:v>1484.2570000000001</c:v>
                </c:pt>
                <c:pt idx="2652" formatCode="#,##0.00">
                  <c:v>1485.7950000000001</c:v>
                </c:pt>
                <c:pt idx="2653" formatCode="#,##0.00">
                  <c:v>1486.308</c:v>
                </c:pt>
                <c:pt idx="2654" formatCode="#,##0.00">
                  <c:v>1486.308</c:v>
                </c:pt>
                <c:pt idx="2655" formatCode="#,##0.00">
                  <c:v>1485.624</c:v>
                </c:pt>
                <c:pt idx="2656" formatCode="#,##0.00">
                  <c:v>1485.7950000000001</c:v>
                </c:pt>
                <c:pt idx="2657" formatCode="#,##0.00">
                  <c:v>1486.308</c:v>
                </c:pt>
                <c:pt idx="2658" formatCode="#,##0.00">
                  <c:v>1486.1369999999999</c:v>
                </c:pt>
                <c:pt idx="2659" formatCode="#,##0.00">
                  <c:v>1486.1369999999999</c:v>
                </c:pt>
                <c:pt idx="2660" formatCode="#,##0.00">
                  <c:v>1486.82</c:v>
                </c:pt>
                <c:pt idx="2661" formatCode="#,##0.00">
                  <c:v>1487.162</c:v>
                </c:pt>
                <c:pt idx="2662" formatCode="#,##0.00">
                  <c:v>1487.5039999999999</c:v>
                </c:pt>
                <c:pt idx="2663" formatCode="#,##0.00">
                  <c:v>1487.5039999999999</c:v>
                </c:pt>
                <c:pt idx="2664" formatCode="#,##0.00">
                  <c:v>1487.5039999999999</c:v>
                </c:pt>
                <c:pt idx="2665" formatCode="#,##0.00">
                  <c:v>1487.675</c:v>
                </c:pt>
                <c:pt idx="2666" formatCode="#,##0.00">
                  <c:v>1488.1869999999999</c:v>
                </c:pt>
                <c:pt idx="2667" formatCode="#,##0.00">
                  <c:v>1489.0419999999999</c:v>
                </c:pt>
                <c:pt idx="2668" formatCode="#,##0.00">
                  <c:v>1489.384</c:v>
                </c:pt>
                <c:pt idx="2669" formatCode="#,##0.00">
                  <c:v>1489.384</c:v>
                </c:pt>
                <c:pt idx="2670" formatCode="#,##0.00">
                  <c:v>1489.384</c:v>
                </c:pt>
                <c:pt idx="2671" formatCode="#,##0.00">
                  <c:v>1489.7249999999999</c:v>
                </c:pt>
                <c:pt idx="2672" formatCode="#,##0.00">
                  <c:v>1490.2380000000001</c:v>
                </c:pt>
                <c:pt idx="2673" formatCode="#,##0.00">
                  <c:v>1490.75</c:v>
                </c:pt>
                <c:pt idx="2674" formatCode="#,##0.00">
                  <c:v>1489.896</c:v>
                </c:pt>
                <c:pt idx="2675" formatCode="#,##0.00">
                  <c:v>1490.4090000000001</c:v>
                </c:pt>
                <c:pt idx="2676" formatCode="#,##0.00">
                  <c:v>1491.0920000000001</c:v>
                </c:pt>
                <c:pt idx="2677" formatCode="#,##0.00">
                  <c:v>1491.2629999999999</c:v>
                </c:pt>
                <c:pt idx="2678" formatCode="#,##0.00">
                  <c:v>1491.605</c:v>
                </c:pt>
                <c:pt idx="2679" formatCode="#,##0.00">
                  <c:v>1491.7760000000001</c:v>
                </c:pt>
                <c:pt idx="2680" formatCode="#,##0.00">
                  <c:v>1492.4590000000001</c:v>
                </c:pt>
                <c:pt idx="2681" formatCode="#,##0.00">
                  <c:v>1492.972</c:v>
                </c:pt>
                <c:pt idx="2682" formatCode="#,##0.00">
                  <c:v>1492.63</c:v>
                </c:pt>
                <c:pt idx="2683" formatCode="#,##0.00">
                  <c:v>1492.4590000000001</c:v>
                </c:pt>
                <c:pt idx="2684" formatCode="#,##0.00">
                  <c:v>1493.143</c:v>
                </c:pt>
                <c:pt idx="2685" formatCode="#,##0.00">
                  <c:v>1492.972</c:v>
                </c:pt>
                <c:pt idx="2686" formatCode="#,##0.00">
                  <c:v>1493.143</c:v>
                </c:pt>
                <c:pt idx="2687" formatCode="#,##0.00">
                  <c:v>1493.143</c:v>
                </c:pt>
                <c:pt idx="2688" formatCode="#,##0.00">
                  <c:v>1493.143</c:v>
                </c:pt>
                <c:pt idx="2689" formatCode="#,##0.00">
                  <c:v>1493.3140000000001</c:v>
                </c:pt>
                <c:pt idx="2690" formatCode="#,##0.00">
                  <c:v>1493.6559999999999</c:v>
                </c:pt>
                <c:pt idx="2691" formatCode="#,##0.00">
                  <c:v>1493.9970000000001</c:v>
                </c:pt>
                <c:pt idx="2692" formatCode="#,##0.00">
                  <c:v>1493.4849999999999</c:v>
                </c:pt>
                <c:pt idx="2693" formatCode="#,##0.00">
                  <c:v>1493.4849999999999</c:v>
                </c:pt>
                <c:pt idx="2694" formatCode="#,##0.00">
                  <c:v>1493.4849999999999</c:v>
                </c:pt>
                <c:pt idx="2695" formatCode="#,##0.00">
                  <c:v>1493.9970000000001</c:v>
                </c:pt>
                <c:pt idx="2696" formatCode="#,##0.00">
                  <c:v>1493.3140000000001</c:v>
                </c:pt>
                <c:pt idx="2697" formatCode="#,##0.00">
                  <c:v>1492.8009999999999</c:v>
                </c:pt>
                <c:pt idx="2698" formatCode="#,##0.00">
                  <c:v>1492.8009999999999</c:v>
                </c:pt>
                <c:pt idx="2699" formatCode="#,##0.00">
                  <c:v>1493.3140000000001</c:v>
                </c:pt>
                <c:pt idx="2700" formatCode="#,##0.00">
                  <c:v>1493.826</c:v>
                </c:pt>
                <c:pt idx="2701" formatCode="#,##0.00">
                  <c:v>1493.6559999999999</c:v>
                </c:pt>
                <c:pt idx="2702" formatCode="#,##0.00">
                  <c:v>1493.3140000000001</c:v>
                </c:pt>
                <c:pt idx="2703" formatCode="#,##0.00">
                  <c:v>1493.3140000000001</c:v>
                </c:pt>
                <c:pt idx="2704" formatCode="#,##0.00">
                  <c:v>1493.9970000000001</c:v>
                </c:pt>
                <c:pt idx="2705" formatCode="#,##0.00">
                  <c:v>1493.6559999999999</c:v>
                </c:pt>
                <c:pt idx="2706" formatCode="#,##0.00">
                  <c:v>1494.3389999999999</c:v>
                </c:pt>
                <c:pt idx="2707" formatCode="#,##0.00">
                  <c:v>1495.0229999999999</c:v>
                </c:pt>
                <c:pt idx="2708" formatCode="#,##0.00">
                  <c:v>1494.8520000000001</c:v>
                </c:pt>
                <c:pt idx="2709" formatCode="#,##0.00">
                  <c:v>1495.193</c:v>
                </c:pt>
                <c:pt idx="2710" formatCode="#,##0.00">
                  <c:v>1495.364</c:v>
                </c:pt>
                <c:pt idx="2711" formatCode="#,##0.00">
                  <c:v>1496.048</c:v>
                </c:pt>
                <c:pt idx="2712" formatCode="#,##0.00">
                  <c:v>1496.048</c:v>
                </c:pt>
                <c:pt idx="2713" formatCode="#,##0.00">
                  <c:v>1495.877</c:v>
                </c:pt>
                <c:pt idx="2714" formatCode="#,##0.00">
                  <c:v>1495.7059999999999</c:v>
                </c:pt>
                <c:pt idx="2715" formatCode="#,##0.00">
                  <c:v>1496.39</c:v>
                </c:pt>
                <c:pt idx="2716" formatCode="#,##0.00">
                  <c:v>1496.731</c:v>
                </c:pt>
                <c:pt idx="2717" formatCode="#,##0.00">
                  <c:v>1496.902</c:v>
                </c:pt>
                <c:pt idx="2718" formatCode="#,##0.00">
                  <c:v>1496.902</c:v>
                </c:pt>
                <c:pt idx="2719" formatCode="#,##0.00">
                  <c:v>1497.415</c:v>
                </c:pt>
                <c:pt idx="2720" formatCode="#,##0.00">
                  <c:v>1497.9269999999999</c:v>
                </c:pt>
                <c:pt idx="2721" formatCode="#,##0.00">
                  <c:v>1497.9269999999999</c:v>
                </c:pt>
                <c:pt idx="2722" formatCode="#,##0.00">
                  <c:v>1497.586</c:v>
                </c:pt>
                <c:pt idx="2723" formatCode="#,##0.00">
                  <c:v>1498.44</c:v>
                </c:pt>
                <c:pt idx="2724" formatCode="#,##0.00">
                  <c:v>1498.44</c:v>
                </c:pt>
                <c:pt idx="2725" formatCode="#,##0.00">
                  <c:v>1498.6110000000001</c:v>
                </c:pt>
                <c:pt idx="2726" formatCode="#,##0.00">
                  <c:v>1498.7819999999999</c:v>
                </c:pt>
                <c:pt idx="2727" formatCode="#,##0.00">
                  <c:v>1498.7819999999999</c:v>
                </c:pt>
                <c:pt idx="2728" formatCode="#,##0.00">
                  <c:v>1499.807</c:v>
                </c:pt>
                <c:pt idx="2729" formatCode="#,##0.00">
                  <c:v>1499.9780000000001</c:v>
                </c:pt>
                <c:pt idx="2730" formatCode="#,##0.00">
                  <c:v>1500.1489999999999</c:v>
                </c:pt>
                <c:pt idx="2731" formatCode="#,##0.00">
                  <c:v>1500.32</c:v>
                </c:pt>
                <c:pt idx="2732" formatCode="#,##0.00">
                  <c:v>1500.6610000000001</c:v>
                </c:pt>
                <c:pt idx="2733" formatCode="#,##0.00">
                  <c:v>1500.6610000000001</c:v>
                </c:pt>
                <c:pt idx="2734" formatCode="#,##0.00">
                  <c:v>1500.1489999999999</c:v>
                </c:pt>
                <c:pt idx="2735" formatCode="#,##0.00">
                  <c:v>1499.636</c:v>
                </c:pt>
                <c:pt idx="2736" formatCode="#,##0.00">
                  <c:v>1500.32</c:v>
                </c:pt>
                <c:pt idx="2737" formatCode="#,##0.00">
                  <c:v>1501.174</c:v>
                </c:pt>
                <c:pt idx="2738" formatCode="#,##0.00">
                  <c:v>1501.0029999999999</c:v>
                </c:pt>
                <c:pt idx="2739" formatCode="#,##0.00">
                  <c:v>1501.0029999999999</c:v>
                </c:pt>
                <c:pt idx="2740" formatCode="#,##0.00">
                  <c:v>1501.8579999999999</c:v>
                </c:pt>
                <c:pt idx="2741" formatCode="#,##0.00">
                  <c:v>1502.1990000000001</c:v>
                </c:pt>
                <c:pt idx="2742" formatCode="#,##0.00">
                  <c:v>1502.712</c:v>
                </c:pt>
                <c:pt idx="2743" formatCode="#,##0.00">
                  <c:v>1502.5409999999999</c:v>
                </c:pt>
                <c:pt idx="2744" formatCode="#,##0.00">
                  <c:v>1502.5409999999999</c:v>
                </c:pt>
                <c:pt idx="2745" formatCode="#,##0.00">
                  <c:v>1502.883</c:v>
                </c:pt>
                <c:pt idx="2746" formatCode="#,##0.00">
                  <c:v>1503.2249999999999</c:v>
                </c:pt>
                <c:pt idx="2747" formatCode="#,##0.00">
                  <c:v>1503.2249999999999</c:v>
                </c:pt>
                <c:pt idx="2748" formatCode="#,##0.00">
                  <c:v>1503.396</c:v>
                </c:pt>
                <c:pt idx="2749" formatCode="#,##0.00">
                  <c:v>1502.883</c:v>
                </c:pt>
                <c:pt idx="2750" formatCode="#,##0.00">
                  <c:v>1502.1990000000001</c:v>
                </c:pt>
                <c:pt idx="2751" formatCode="#,##0.00">
                  <c:v>1502.37</c:v>
                </c:pt>
                <c:pt idx="2752" formatCode="#,##0.00">
                  <c:v>1502.712</c:v>
                </c:pt>
                <c:pt idx="2753" formatCode="#,##0.00">
                  <c:v>1502.883</c:v>
                </c:pt>
                <c:pt idx="2754" formatCode="#,##0.00">
                  <c:v>1503.567</c:v>
                </c:pt>
                <c:pt idx="2755" formatCode="#,##0.00">
                  <c:v>1504.421</c:v>
                </c:pt>
                <c:pt idx="2756" formatCode="#,##0.00">
                  <c:v>1503.567</c:v>
                </c:pt>
                <c:pt idx="2757" formatCode="#,##0.00">
                  <c:v>1503.7370000000001</c:v>
                </c:pt>
                <c:pt idx="2758" formatCode="#,##0.00">
                  <c:v>1504.5920000000001</c:v>
                </c:pt>
                <c:pt idx="2759" formatCode="#,##0.00">
                  <c:v>1503.9079999999999</c:v>
                </c:pt>
                <c:pt idx="2760" formatCode="#,##0.00">
                  <c:v>1504.5920000000001</c:v>
                </c:pt>
                <c:pt idx="2761" formatCode="#,##0.00">
                  <c:v>1504.933</c:v>
                </c:pt>
                <c:pt idx="2762" formatCode="#,##0.00">
                  <c:v>1505.617</c:v>
                </c:pt>
                <c:pt idx="2763" formatCode="#,##0.00">
                  <c:v>1505.617</c:v>
                </c:pt>
                <c:pt idx="2764" formatCode="#,##0.00">
                  <c:v>1506.13</c:v>
                </c:pt>
                <c:pt idx="2765" formatCode="#,##0.00">
                  <c:v>1506.6420000000001</c:v>
                </c:pt>
                <c:pt idx="2766" formatCode="#,##0.00">
                  <c:v>1506.9839999999999</c:v>
                </c:pt>
                <c:pt idx="2767" formatCode="#,##0.00">
                  <c:v>1507.4970000000001</c:v>
                </c:pt>
                <c:pt idx="2768" formatCode="#,##0.00">
                  <c:v>1507.6679999999999</c:v>
                </c:pt>
                <c:pt idx="2769" formatCode="#,##0.00">
                  <c:v>1507.8389999999999</c:v>
                </c:pt>
                <c:pt idx="2770" formatCode="#,##0.00">
                  <c:v>1508.18</c:v>
                </c:pt>
                <c:pt idx="2771" formatCode="#,##0.00">
                  <c:v>1508.864</c:v>
                </c:pt>
                <c:pt idx="2772" formatCode="#,##0.00">
                  <c:v>1509.0350000000001</c:v>
                </c:pt>
                <c:pt idx="2773" formatCode="#,##0.00">
                  <c:v>1508.864</c:v>
                </c:pt>
                <c:pt idx="2774" formatCode="#,##0.00">
                  <c:v>1509.376</c:v>
                </c:pt>
                <c:pt idx="2775" formatCode="#,##0.00">
                  <c:v>1509.376</c:v>
                </c:pt>
                <c:pt idx="2776" formatCode="#,##0.00">
                  <c:v>1509.376</c:v>
                </c:pt>
                <c:pt idx="2777" formatCode="#,##0.00">
                  <c:v>1509.0350000000001</c:v>
                </c:pt>
                <c:pt idx="2778" formatCode="#,##0.00">
                  <c:v>1507.8389999999999</c:v>
                </c:pt>
                <c:pt idx="2779" formatCode="#,##0.00">
                  <c:v>1506.13</c:v>
                </c:pt>
                <c:pt idx="2780" formatCode="#,##0.00">
                  <c:v>1503.7370000000001</c:v>
                </c:pt>
                <c:pt idx="2781" formatCode="#,##0.00">
                  <c:v>1500.8320000000001</c:v>
                </c:pt>
                <c:pt idx="2782" formatCode="#,##0.00">
                  <c:v>1499.4649999999999</c:v>
                </c:pt>
                <c:pt idx="2783" formatCode="#,##0.00">
                  <c:v>1498.098</c:v>
                </c:pt>
                <c:pt idx="2784" formatCode="#,##0.00">
                  <c:v>1496.731</c:v>
                </c:pt>
                <c:pt idx="2785" formatCode="#,##0.00">
                  <c:v>1497.0730000000001</c:v>
                </c:pt>
                <c:pt idx="2786" formatCode="#,##0.00">
                  <c:v>1495.877</c:v>
                </c:pt>
                <c:pt idx="2787" formatCode="#,##0.00">
                  <c:v>1495.7059999999999</c:v>
                </c:pt>
                <c:pt idx="2788" formatCode="#,##0.00">
                  <c:v>1496.731</c:v>
                </c:pt>
                <c:pt idx="2789" formatCode="#,##0.00">
                  <c:v>1497.415</c:v>
                </c:pt>
                <c:pt idx="2790" formatCode="#,##0.00">
                  <c:v>1498.098</c:v>
                </c:pt>
                <c:pt idx="2791" formatCode="#,##0.00">
                  <c:v>1498.6110000000001</c:v>
                </c:pt>
                <c:pt idx="2792" formatCode="#,##0.00">
                  <c:v>1498.953</c:v>
                </c:pt>
                <c:pt idx="2793" formatCode="#,##0.00">
                  <c:v>1499.2950000000001</c:v>
                </c:pt>
                <c:pt idx="2794" formatCode="#,##0.00">
                  <c:v>1499.636</c:v>
                </c:pt>
                <c:pt idx="2795" formatCode="#,##0.00">
                  <c:v>1500.32</c:v>
                </c:pt>
                <c:pt idx="2796" formatCode="#,##0.00">
                  <c:v>1500.8320000000001</c:v>
                </c:pt>
                <c:pt idx="2797" formatCode="#,##0.00">
                  <c:v>1501.0029999999999</c:v>
                </c:pt>
                <c:pt idx="2798" formatCode="#,##0.00">
                  <c:v>1501.5160000000001</c:v>
                </c:pt>
                <c:pt idx="2799" formatCode="#,##0.00">
                  <c:v>1501.345</c:v>
                </c:pt>
                <c:pt idx="2800" formatCode="#,##0.00">
                  <c:v>1501.0029999999999</c:v>
                </c:pt>
                <c:pt idx="2801" formatCode="#,##0.00">
                  <c:v>1500.491</c:v>
                </c:pt>
                <c:pt idx="2802" formatCode="#,##0.00">
                  <c:v>1500.1489999999999</c:v>
                </c:pt>
                <c:pt idx="2803" formatCode="#,##0.00">
                  <c:v>1500.32</c:v>
                </c:pt>
                <c:pt idx="2804" formatCode="#,##0.00">
                  <c:v>1501.345</c:v>
                </c:pt>
                <c:pt idx="2805" formatCode="#,##0.00">
                  <c:v>1501.5160000000001</c:v>
                </c:pt>
                <c:pt idx="2806" formatCode="#,##0.00">
                  <c:v>1502.029</c:v>
                </c:pt>
                <c:pt idx="2807" formatCode="#,##0.00">
                  <c:v>1502.883</c:v>
                </c:pt>
                <c:pt idx="2808" formatCode="#,##0.00">
                  <c:v>1503.2249999999999</c:v>
                </c:pt>
                <c:pt idx="2809" formatCode="#,##0.00">
                  <c:v>1504.079</c:v>
                </c:pt>
                <c:pt idx="2810" formatCode="#,##0.00">
                  <c:v>1504.25</c:v>
                </c:pt>
                <c:pt idx="2811" formatCode="#,##0.00">
                  <c:v>1504.25</c:v>
                </c:pt>
                <c:pt idx="2812" formatCode="#,##0.00">
                  <c:v>1504.079</c:v>
                </c:pt>
                <c:pt idx="2813" formatCode="#,##0.00">
                  <c:v>1503.7370000000001</c:v>
                </c:pt>
                <c:pt idx="2814" formatCode="#,##0.00">
                  <c:v>1504.933</c:v>
                </c:pt>
                <c:pt idx="2815" formatCode="#,##0.00">
                  <c:v>1505.4459999999999</c:v>
                </c:pt>
                <c:pt idx="2816" formatCode="#,##0.00">
                  <c:v>1505.617</c:v>
                </c:pt>
                <c:pt idx="2817" formatCode="#,##0.00">
                  <c:v>1505.788</c:v>
                </c:pt>
                <c:pt idx="2818" formatCode="#,##0.00">
                  <c:v>1506.8130000000001</c:v>
                </c:pt>
                <c:pt idx="2819" formatCode="#,##0.00">
                  <c:v>1506.6420000000001</c:v>
                </c:pt>
                <c:pt idx="2820" formatCode="#,##0.00">
                  <c:v>1506.6420000000001</c:v>
                </c:pt>
                <c:pt idx="2821" formatCode="#,##0.00">
                  <c:v>1506.9839999999999</c:v>
                </c:pt>
                <c:pt idx="2822" formatCode="#,##0.00">
                  <c:v>1507.4970000000001</c:v>
                </c:pt>
                <c:pt idx="2823" formatCode="#,##0.00">
                  <c:v>1507.4970000000001</c:v>
                </c:pt>
                <c:pt idx="2824" formatCode="#,##0.00">
                  <c:v>1508.18</c:v>
                </c:pt>
                <c:pt idx="2825" formatCode="#,##0.00">
                  <c:v>1508.3510000000001</c:v>
                </c:pt>
                <c:pt idx="2826" formatCode="#,##0.00">
                  <c:v>1508.5219999999999</c:v>
                </c:pt>
                <c:pt idx="2827" formatCode="#,##0.00">
                  <c:v>1509.7180000000001</c:v>
                </c:pt>
                <c:pt idx="2828" formatCode="#,##0.00">
                  <c:v>1509.7180000000001</c:v>
                </c:pt>
                <c:pt idx="2829" formatCode="#,##0.00">
                  <c:v>1509.8889999999999</c:v>
                </c:pt>
                <c:pt idx="2830" formatCode="#,##0.00">
                  <c:v>1510.231</c:v>
                </c:pt>
                <c:pt idx="2831" formatCode="#,##0.00">
                  <c:v>1510.231</c:v>
                </c:pt>
                <c:pt idx="2832" formatCode="#,##0.00">
                  <c:v>1510.914</c:v>
                </c:pt>
                <c:pt idx="2833" formatCode="#,##0.00">
                  <c:v>1511.085</c:v>
                </c:pt>
                <c:pt idx="2834" formatCode="#,##0.00">
                  <c:v>1511.2560000000001</c:v>
                </c:pt>
                <c:pt idx="2835" formatCode="#,##0.00">
                  <c:v>1511.94</c:v>
                </c:pt>
                <c:pt idx="2836" formatCode="#,##0.00">
                  <c:v>1512.9649999999999</c:v>
                </c:pt>
                <c:pt idx="2837" formatCode="#,##0.00">
                  <c:v>1512.9649999999999</c:v>
                </c:pt>
                <c:pt idx="2838" formatCode="#,##0.00">
                  <c:v>1513.6479999999999</c:v>
                </c:pt>
                <c:pt idx="2839" formatCode="#,##0.00">
                  <c:v>1513.99</c:v>
                </c:pt>
                <c:pt idx="2840" formatCode="#,##0.00">
                  <c:v>1514.8440000000001</c:v>
                </c:pt>
                <c:pt idx="2841" formatCode="#,##0.00">
                  <c:v>1514.674</c:v>
                </c:pt>
                <c:pt idx="2842" formatCode="#,##0.00">
                  <c:v>1514.674</c:v>
                </c:pt>
                <c:pt idx="2843" formatCode="#,##0.00">
                  <c:v>1515.0150000000001</c:v>
                </c:pt>
                <c:pt idx="2844" formatCode="#,##0.00">
                  <c:v>1515.528</c:v>
                </c:pt>
                <c:pt idx="2845" formatCode="#,##0.00">
                  <c:v>1516.0409999999999</c:v>
                </c:pt>
                <c:pt idx="2846" formatCode="#,##0.00">
                  <c:v>1515.87</c:v>
                </c:pt>
                <c:pt idx="2847" formatCode="#,##0.00">
                  <c:v>1516.7239999999999</c:v>
                </c:pt>
                <c:pt idx="2848" formatCode="#,##0.00">
                  <c:v>1517.066</c:v>
                </c:pt>
                <c:pt idx="2849" formatCode="#,##0.00">
                  <c:v>1517.4079999999999</c:v>
                </c:pt>
                <c:pt idx="2850" formatCode="#,##0.00">
                  <c:v>1518.0909999999999</c:v>
                </c:pt>
                <c:pt idx="2851" formatCode="#,##0.00">
                  <c:v>1519.4580000000001</c:v>
                </c:pt>
                <c:pt idx="2852" formatCode="#,##0.00">
                  <c:v>1519.4580000000001</c:v>
                </c:pt>
                <c:pt idx="2853" formatCode="#,##0.00">
                  <c:v>1519.8</c:v>
                </c:pt>
                <c:pt idx="2854" formatCode="#,##0.00">
                  <c:v>1519.6289999999999</c:v>
                </c:pt>
                <c:pt idx="2855" formatCode="#,##0.00">
                  <c:v>1520.654</c:v>
                </c:pt>
                <c:pt idx="2856" formatCode="#,##0.00">
                  <c:v>1521.1669999999999</c:v>
                </c:pt>
                <c:pt idx="2857" formatCode="#,##0.00">
                  <c:v>1521.509</c:v>
                </c:pt>
                <c:pt idx="2858" formatCode="#,##0.00">
                  <c:v>1520.9960000000001</c:v>
                </c:pt>
                <c:pt idx="2859" formatCode="#,##0.00">
                  <c:v>1520.9960000000001</c:v>
                </c:pt>
                <c:pt idx="2860" formatCode="#,##0.00">
                  <c:v>1521.8510000000001</c:v>
                </c:pt>
                <c:pt idx="2861" formatCode="#,##0.00">
                  <c:v>1523.047</c:v>
                </c:pt>
                <c:pt idx="2862" formatCode="#,##0.00">
                  <c:v>1523.047</c:v>
                </c:pt>
                <c:pt idx="2863" formatCode="#,##0.00">
                  <c:v>1523.2180000000001</c:v>
                </c:pt>
                <c:pt idx="2864" formatCode="#,##0.00">
                  <c:v>1522.876</c:v>
                </c:pt>
                <c:pt idx="2865" formatCode="#,##0.00">
                  <c:v>1523.3879999999999</c:v>
                </c:pt>
                <c:pt idx="2866" formatCode="#,##0.00">
                  <c:v>1523.559</c:v>
                </c:pt>
                <c:pt idx="2867" formatCode="#,##0.00">
                  <c:v>1522.192</c:v>
                </c:pt>
                <c:pt idx="2868" formatCode="#,##0.00">
                  <c:v>1521.8510000000001</c:v>
                </c:pt>
                <c:pt idx="2869" formatCode="#,##0.00">
                  <c:v>1522.5340000000001</c:v>
                </c:pt>
                <c:pt idx="2870" formatCode="#,##0.00">
                  <c:v>1523.047</c:v>
                </c:pt>
                <c:pt idx="2871" formatCode="#,##0.00">
                  <c:v>1523.73</c:v>
                </c:pt>
                <c:pt idx="2872" formatCode="#,##0.00">
                  <c:v>1523.559</c:v>
                </c:pt>
                <c:pt idx="2873" formatCode="#,##0.00">
                  <c:v>1523.2180000000001</c:v>
                </c:pt>
                <c:pt idx="2874" formatCode="#,##0.00">
                  <c:v>1523.3879999999999</c:v>
                </c:pt>
                <c:pt idx="2875" formatCode="#,##0.00">
                  <c:v>1523.559</c:v>
                </c:pt>
                <c:pt idx="2876" formatCode="#,##0.00">
                  <c:v>1523.73</c:v>
                </c:pt>
                <c:pt idx="2877" formatCode="#,##0.00">
                  <c:v>1524.2429999999999</c:v>
                </c:pt>
                <c:pt idx="2878" formatCode="#,##0.00">
                  <c:v>1524.414</c:v>
                </c:pt>
                <c:pt idx="2879" formatCode="#,##0.00">
                  <c:v>1524.9259999999999</c:v>
                </c:pt>
                <c:pt idx="2880" formatCode="#,##0.00">
                  <c:v>1524.9259999999999</c:v>
                </c:pt>
                <c:pt idx="2881" formatCode="#,##0.00">
                  <c:v>1525.268</c:v>
                </c:pt>
                <c:pt idx="2882" formatCode="#,##0.00">
                  <c:v>1526.2929999999999</c:v>
                </c:pt>
                <c:pt idx="2883" formatCode="#,##0.00">
                  <c:v>1526.635</c:v>
                </c:pt>
                <c:pt idx="2884" formatCode="#,##0.00">
                  <c:v>1526.635</c:v>
                </c:pt>
                <c:pt idx="2885" formatCode="#,##0.00">
                  <c:v>1527.49</c:v>
                </c:pt>
                <c:pt idx="2886" formatCode="#,##0.00">
                  <c:v>1529.027</c:v>
                </c:pt>
                <c:pt idx="2887" formatCode="#,##0.00">
                  <c:v>1528.857</c:v>
                </c:pt>
                <c:pt idx="2888" formatCode="#,##0.00">
                  <c:v>1529.1980000000001</c:v>
                </c:pt>
                <c:pt idx="2889" formatCode="#,##0.00">
                  <c:v>1528.857</c:v>
                </c:pt>
                <c:pt idx="2890" formatCode="#,##0.00">
                  <c:v>1529.54</c:v>
                </c:pt>
                <c:pt idx="2891" formatCode="#,##0.00">
                  <c:v>1529.711</c:v>
                </c:pt>
                <c:pt idx="2892" formatCode="#,##0.00">
                  <c:v>1529.711</c:v>
                </c:pt>
                <c:pt idx="2893" formatCode="#,##0.00">
                  <c:v>1530.5650000000001</c:v>
                </c:pt>
                <c:pt idx="2894" formatCode="#,##0.00">
                  <c:v>1531.5909999999999</c:v>
                </c:pt>
                <c:pt idx="2895" formatCode="#,##0.00">
                  <c:v>1531.5909999999999</c:v>
                </c:pt>
                <c:pt idx="2896" formatCode="#,##0.00">
                  <c:v>1531.42</c:v>
                </c:pt>
                <c:pt idx="2897" formatCode="#,##0.00">
                  <c:v>1531.42</c:v>
                </c:pt>
                <c:pt idx="2898" formatCode="#,##0.00">
                  <c:v>1532.787</c:v>
                </c:pt>
                <c:pt idx="2899" formatCode="#,##0.00">
                  <c:v>1534.154</c:v>
                </c:pt>
                <c:pt idx="2900" formatCode="#,##0.00">
                  <c:v>1533.6410000000001</c:v>
                </c:pt>
                <c:pt idx="2901" formatCode="#,##0.00">
                  <c:v>1534.154</c:v>
                </c:pt>
                <c:pt idx="2902" formatCode="#,##0.00">
                  <c:v>1533.6410000000001</c:v>
                </c:pt>
                <c:pt idx="2903" formatCode="#,##0.00">
                  <c:v>1533.1289999999999</c:v>
                </c:pt>
                <c:pt idx="2904" formatCode="#,##0.00">
                  <c:v>1532.9580000000001</c:v>
                </c:pt>
                <c:pt idx="2905" formatCode="#,##0.00">
                  <c:v>1533.299</c:v>
                </c:pt>
                <c:pt idx="2906" formatCode="#,##0.00">
                  <c:v>1533.9829999999999</c:v>
                </c:pt>
                <c:pt idx="2907" formatCode="#,##0.00">
                  <c:v>1534.325</c:v>
                </c:pt>
                <c:pt idx="2908" formatCode="#,##0.00">
                  <c:v>1534.6669999999999</c:v>
                </c:pt>
                <c:pt idx="2909" formatCode="#,##0.00">
                  <c:v>1534.154</c:v>
                </c:pt>
                <c:pt idx="2910" formatCode="#,##0.00">
                  <c:v>1534.4960000000001</c:v>
                </c:pt>
                <c:pt idx="2911" formatCode="#,##0.00">
                  <c:v>1534.837</c:v>
                </c:pt>
                <c:pt idx="2912" formatCode="#,##0.00">
                  <c:v>1534.837</c:v>
                </c:pt>
                <c:pt idx="2913" formatCode="#,##0.00">
                  <c:v>1536.204</c:v>
                </c:pt>
                <c:pt idx="2914" formatCode="#,##0.00">
                  <c:v>1536.0340000000001</c:v>
                </c:pt>
                <c:pt idx="2915" formatCode="#,##0.00">
                  <c:v>1536.0340000000001</c:v>
                </c:pt>
                <c:pt idx="2916" formatCode="#,##0.00">
                  <c:v>1535.8630000000001</c:v>
                </c:pt>
                <c:pt idx="2917" formatCode="#,##0.00">
                  <c:v>1536.546</c:v>
                </c:pt>
                <c:pt idx="2918" formatCode="#,##0.00">
                  <c:v>1536.7170000000001</c:v>
                </c:pt>
                <c:pt idx="2919" formatCode="#,##0.00">
                  <c:v>1537.5709999999999</c:v>
                </c:pt>
                <c:pt idx="2920" formatCode="#,##0.00">
                  <c:v>1538.0840000000001</c:v>
                </c:pt>
                <c:pt idx="2921" formatCode="#,##0.00">
                  <c:v>1538.597</c:v>
                </c:pt>
                <c:pt idx="2922" formatCode="#,##0.00">
                  <c:v>1538.768</c:v>
                </c:pt>
                <c:pt idx="2923" formatCode="#,##0.00">
                  <c:v>1539.28</c:v>
                </c:pt>
                <c:pt idx="2924" formatCode="#,##0.00">
                  <c:v>1539.7929999999999</c:v>
                </c:pt>
                <c:pt idx="2925" formatCode="#,##0.00">
                  <c:v>1540.306</c:v>
                </c:pt>
                <c:pt idx="2926" formatCode="#,##0.00">
                  <c:v>1540.818</c:v>
                </c:pt>
                <c:pt idx="2927" formatCode="#,##0.00">
                  <c:v>1540.6469999999999</c:v>
                </c:pt>
                <c:pt idx="2928" formatCode="#,##0.00">
                  <c:v>1540.818</c:v>
                </c:pt>
                <c:pt idx="2929" formatCode="#,##0.00">
                  <c:v>1541.502</c:v>
                </c:pt>
                <c:pt idx="2930" formatCode="#,##0.00">
                  <c:v>1542.0139999999999</c:v>
                </c:pt>
                <c:pt idx="2931" formatCode="#,##0.00">
                  <c:v>1542.356</c:v>
                </c:pt>
                <c:pt idx="2932" formatCode="#,##0.00">
                  <c:v>1542.6980000000001</c:v>
                </c:pt>
                <c:pt idx="2933" formatCode="#,##0.00">
                  <c:v>1542.6980000000001</c:v>
                </c:pt>
                <c:pt idx="2934" formatCode="#,##0.00">
                  <c:v>1543.21</c:v>
                </c:pt>
                <c:pt idx="2935" formatCode="#,##0.00">
                  <c:v>1543.3810000000001</c:v>
                </c:pt>
                <c:pt idx="2936" formatCode="#,##0.00">
                  <c:v>1543.3810000000001</c:v>
                </c:pt>
                <c:pt idx="2937" formatCode="#,##0.00">
                  <c:v>1544.0650000000001</c:v>
                </c:pt>
                <c:pt idx="2938" formatCode="#,##0.00">
                  <c:v>1544.2360000000001</c:v>
                </c:pt>
                <c:pt idx="2939" formatCode="#,##0.00">
                  <c:v>1545.261</c:v>
                </c:pt>
                <c:pt idx="2940" formatCode="#,##0.00">
                  <c:v>1545.261</c:v>
                </c:pt>
                <c:pt idx="2941" formatCode="#,##0.00">
                  <c:v>1545.09</c:v>
                </c:pt>
                <c:pt idx="2942" formatCode="#,##0.00">
                  <c:v>1544.9190000000001</c:v>
                </c:pt>
                <c:pt idx="2943" formatCode="#,##0.00">
                  <c:v>1545.261</c:v>
                </c:pt>
                <c:pt idx="2944" formatCode="#,##0.00">
                  <c:v>1546.115</c:v>
                </c:pt>
                <c:pt idx="2945" formatCode="#,##0.00">
                  <c:v>1546.4570000000001</c:v>
                </c:pt>
                <c:pt idx="2946" formatCode="#,##0.00">
                  <c:v>1546.4570000000001</c:v>
                </c:pt>
                <c:pt idx="2947" formatCode="#,##0.00">
                  <c:v>1546.6279999999999</c:v>
                </c:pt>
                <c:pt idx="2948" formatCode="#,##0.00">
                  <c:v>1546.97</c:v>
                </c:pt>
                <c:pt idx="2949" formatCode="#,##0.00">
                  <c:v>1547.653</c:v>
                </c:pt>
                <c:pt idx="2950" formatCode="#,##0.00">
                  <c:v>1547.482</c:v>
                </c:pt>
                <c:pt idx="2951" formatCode="#,##0.00">
                  <c:v>1547.8240000000001</c:v>
                </c:pt>
                <c:pt idx="2952" formatCode="#,##0.00">
                  <c:v>1548.6790000000001</c:v>
                </c:pt>
                <c:pt idx="2953" formatCode="#,##0.00">
                  <c:v>1549.02</c:v>
                </c:pt>
                <c:pt idx="2954" formatCode="#,##0.00">
                  <c:v>1550.046</c:v>
                </c:pt>
                <c:pt idx="2955" formatCode="#,##0.00">
                  <c:v>1550.046</c:v>
                </c:pt>
                <c:pt idx="2956" formatCode="#,##0.00">
                  <c:v>1550.046</c:v>
                </c:pt>
                <c:pt idx="2957" formatCode="#,##0.00">
                  <c:v>1550.2170000000001</c:v>
                </c:pt>
                <c:pt idx="2958" formatCode="#,##0.00">
                  <c:v>1550.3869999999999</c:v>
                </c:pt>
                <c:pt idx="2959" formatCode="#,##0.00">
                  <c:v>1551.0709999999999</c:v>
                </c:pt>
                <c:pt idx="2960" formatCode="#,##0.00">
                  <c:v>1551.5830000000001</c:v>
                </c:pt>
                <c:pt idx="2961" formatCode="#,##0.00">
                  <c:v>1552.096</c:v>
                </c:pt>
                <c:pt idx="2962" formatCode="#,##0.00">
                  <c:v>1551.413</c:v>
                </c:pt>
                <c:pt idx="2963" formatCode="#,##0.00">
                  <c:v>1551.5830000000001</c:v>
                </c:pt>
                <c:pt idx="2964" formatCode="#,##0.00">
                  <c:v>1552.2670000000001</c:v>
                </c:pt>
                <c:pt idx="2965" formatCode="#,##0.00">
                  <c:v>1552.096</c:v>
                </c:pt>
                <c:pt idx="2966" formatCode="#,##0.00">
                  <c:v>1552.78</c:v>
                </c:pt>
                <c:pt idx="2967" formatCode="#,##0.00">
                  <c:v>1553.1210000000001</c:v>
                </c:pt>
                <c:pt idx="2968" formatCode="#,##0.00">
                  <c:v>1552.951</c:v>
                </c:pt>
                <c:pt idx="2969" formatCode="#,##0.00">
                  <c:v>1553.634</c:v>
                </c:pt>
                <c:pt idx="2970" formatCode="#,##0.00">
                  <c:v>1553.634</c:v>
                </c:pt>
                <c:pt idx="2971" formatCode="#,##0.00">
                  <c:v>1554.1469999999999</c:v>
                </c:pt>
                <c:pt idx="2972" formatCode="#,##0.00">
                  <c:v>1554.1469999999999</c:v>
                </c:pt>
                <c:pt idx="2973" formatCode="#,##0.00">
                  <c:v>1553.8050000000001</c:v>
                </c:pt>
                <c:pt idx="2974" formatCode="#,##0.00">
                  <c:v>1555.001</c:v>
                </c:pt>
                <c:pt idx="2975" formatCode="#,##0.00">
                  <c:v>1555.5139999999999</c:v>
                </c:pt>
                <c:pt idx="2976" formatCode="#,##0.00">
                  <c:v>1556.0260000000001</c:v>
                </c:pt>
                <c:pt idx="2977" formatCode="#,##0.00">
                  <c:v>1556.539</c:v>
                </c:pt>
                <c:pt idx="2978" formatCode="#,##0.00">
                  <c:v>1557.0519999999999</c:v>
                </c:pt>
                <c:pt idx="2979" formatCode="#,##0.00">
                  <c:v>1557.9059999999999</c:v>
                </c:pt>
                <c:pt idx="2980" formatCode="#,##0.00">
                  <c:v>1557.9059999999999</c:v>
                </c:pt>
                <c:pt idx="2981" formatCode="#,##0.00">
                  <c:v>1558.248</c:v>
                </c:pt>
                <c:pt idx="2982" formatCode="#,##0.00">
                  <c:v>1558.077</c:v>
                </c:pt>
                <c:pt idx="2983" formatCode="#,##0.00">
                  <c:v>1558.4190000000001</c:v>
                </c:pt>
                <c:pt idx="2984" formatCode="#,##0.00">
                  <c:v>1558.931</c:v>
                </c:pt>
                <c:pt idx="2985" formatCode="#,##0.00">
                  <c:v>1558.931</c:v>
                </c:pt>
                <c:pt idx="2986" formatCode="#,##0.00">
                  <c:v>1559.615</c:v>
                </c:pt>
                <c:pt idx="2987" formatCode="#,##0.00">
                  <c:v>1559.9570000000001</c:v>
                </c:pt>
                <c:pt idx="2988" formatCode="#,##0.00">
                  <c:v>1560.64</c:v>
                </c:pt>
                <c:pt idx="2989" formatCode="#,##0.00">
                  <c:v>1560.8109999999999</c:v>
                </c:pt>
                <c:pt idx="2990" formatCode="#,##0.00">
                  <c:v>1560.982</c:v>
                </c:pt>
                <c:pt idx="2991" formatCode="#,##0.00">
                  <c:v>1561.153</c:v>
                </c:pt>
                <c:pt idx="2992" formatCode="#,##0.00">
                  <c:v>1562.0070000000001</c:v>
                </c:pt>
                <c:pt idx="2993" formatCode="#,##0.00">
                  <c:v>1562.3489999999999</c:v>
                </c:pt>
                <c:pt idx="2994" formatCode="#,##0.00">
                  <c:v>1563.203</c:v>
                </c:pt>
                <c:pt idx="2995" formatCode="#,##0.00">
                  <c:v>1563.203</c:v>
                </c:pt>
                <c:pt idx="2996" formatCode="#,##0.00">
                  <c:v>1563.374</c:v>
                </c:pt>
                <c:pt idx="2997" formatCode="#,##0.00">
                  <c:v>1564.229</c:v>
                </c:pt>
                <c:pt idx="2998" formatCode="#,##0.00">
                  <c:v>1564.741</c:v>
                </c:pt>
                <c:pt idx="2999" formatCode="#,##0.00">
                  <c:v>1564.912</c:v>
                </c:pt>
                <c:pt idx="3000" formatCode="#,##0.00">
                  <c:v>1565.425</c:v>
                </c:pt>
                <c:pt idx="3001" formatCode="#,##0.00">
                  <c:v>1565.9369999999999</c:v>
                </c:pt>
                <c:pt idx="3002" formatCode="#,##0.00">
                  <c:v>1566.279</c:v>
                </c:pt>
                <c:pt idx="3003" formatCode="#,##0.00">
                  <c:v>1565.7660000000001</c:v>
                </c:pt>
                <c:pt idx="3004" formatCode="#,##0.00">
                  <c:v>1566.6210000000001</c:v>
                </c:pt>
                <c:pt idx="3005" formatCode="#,##0.00">
                  <c:v>1566.7919999999999</c:v>
                </c:pt>
                <c:pt idx="3006" formatCode="#,##0.00">
                  <c:v>1567.4749999999999</c:v>
                </c:pt>
                <c:pt idx="3007" formatCode="#,##0.00">
                  <c:v>1567.9880000000001</c:v>
                </c:pt>
                <c:pt idx="3008" formatCode="#,##0.00">
                  <c:v>1568.33</c:v>
                </c:pt>
                <c:pt idx="3009" formatCode="#,##0.00">
                  <c:v>1569.355</c:v>
                </c:pt>
                <c:pt idx="3010" formatCode="#,##0.00">
                  <c:v>1569.6969999999999</c:v>
                </c:pt>
                <c:pt idx="3011" formatCode="#,##0.00">
                  <c:v>1569.8679999999999</c:v>
                </c:pt>
                <c:pt idx="3012" formatCode="#,##0.00">
                  <c:v>1569.5260000000001</c:v>
                </c:pt>
                <c:pt idx="3013" formatCode="#,##0.00">
                  <c:v>1569.5260000000001</c:v>
                </c:pt>
                <c:pt idx="3014" formatCode="#,##0.00">
                  <c:v>1569.5260000000001</c:v>
                </c:pt>
                <c:pt idx="3015" formatCode="#,##0.00">
                  <c:v>1570.893</c:v>
                </c:pt>
                <c:pt idx="3016" formatCode="#,##0.00">
                  <c:v>1571.0640000000001</c:v>
                </c:pt>
                <c:pt idx="3017" formatCode="#,##0.00">
                  <c:v>1571.576</c:v>
                </c:pt>
                <c:pt idx="3018" formatCode="#,##0.00">
                  <c:v>1571.7470000000001</c:v>
                </c:pt>
                <c:pt idx="3019" formatCode="#,##0.00">
                  <c:v>1571.7470000000001</c:v>
                </c:pt>
                <c:pt idx="3020" formatCode="#,##0.00">
                  <c:v>1572.26</c:v>
                </c:pt>
                <c:pt idx="3021" formatCode="#,##0.00">
                  <c:v>1572.26</c:v>
                </c:pt>
                <c:pt idx="3022" formatCode="#,##0.00">
                  <c:v>1573.4559999999999</c:v>
                </c:pt>
                <c:pt idx="3023" formatCode="#,##0.00">
                  <c:v>1573.798</c:v>
                </c:pt>
                <c:pt idx="3024" formatCode="#,##0.00">
                  <c:v>1574.652</c:v>
                </c:pt>
                <c:pt idx="3025" formatCode="#,##0.00">
                  <c:v>1574.481</c:v>
                </c:pt>
                <c:pt idx="3026" formatCode="#,##0.00">
                  <c:v>1575.165</c:v>
                </c:pt>
                <c:pt idx="3027" formatCode="#,##0.00">
                  <c:v>1575.5070000000001</c:v>
                </c:pt>
                <c:pt idx="3028" formatCode="#,##0.00">
                  <c:v>1575.848</c:v>
                </c:pt>
                <c:pt idx="3029" formatCode="#,##0.00">
                  <c:v>1577.0450000000001</c:v>
                </c:pt>
                <c:pt idx="3030" formatCode="#,##0.00">
                  <c:v>1577.386</c:v>
                </c:pt>
                <c:pt idx="3031" formatCode="#,##0.00">
                  <c:v>1578.07</c:v>
                </c:pt>
                <c:pt idx="3032" formatCode="#,##0.00">
                  <c:v>1578.241</c:v>
                </c:pt>
                <c:pt idx="3033" formatCode="#,##0.00">
                  <c:v>1578.924</c:v>
                </c:pt>
                <c:pt idx="3034" formatCode="#,##0.00">
                  <c:v>1579.4369999999999</c:v>
                </c:pt>
                <c:pt idx="3035" formatCode="#,##0.00">
                  <c:v>1579.779</c:v>
                </c:pt>
                <c:pt idx="3036" formatCode="#,##0.00">
                  <c:v>1580.12</c:v>
                </c:pt>
                <c:pt idx="3037" formatCode="#,##0.00">
                  <c:v>1580.8040000000001</c:v>
                </c:pt>
                <c:pt idx="3038" formatCode="#,##0.00">
                  <c:v>1581.146</c:v>
                </c:pt>
                <c:pt idx="3039" formatCode="#,##0.00">
                  <c:v>1582</c:v>
                </c:pt>
                <c:pt idx="3040" formatCode="#,##0.00">
                  <c:v>1581.6579999999999</c:v>
                </c:pt>
                <c:pt idx="3041" formatCode="#,##0.00">
                  <c:v>1582</c:v>
                </c:pt>
                <c:pt idx="3042" formatCode="#,##0.00">
                  <c:v>1583.0250000000001</c:v>
                </c:pt>
                <c:pt idx="3043" formatCode="#,##0.00">
                  <c:v>1583.1959999999999</c:v>
                </c:pt>
                <c:pt idx="3044" formatCode="#,##0.00">
                  <c:v>1583.1959999999999</c:v>
                </c:pt>
                <c:pt idx="3045" formatCode="#,##0.00">
                  <c:v>1583.7090000000001</c:v>
                </c:pt>
                <c:pt idx="3046" formatCode="#,##0.00">
                  <c:v>1584.0509999999999</c:v>
                </c:pt>
                <c:pt idx="3047" formatCode="#,##0.00">
                  <c:v>1584.5630000000001</c:v>
                </c:pt>
                <c:pt idx="3048" formatCode="#,##0.00">
                  <c:v>1584.5630000000001</c:v>
                </c:pt>
                <c:pt idx="3049" formatCode="#,##0.00">
                  <c:v>1584.5630000000001</c:v>
                </c:pt>
                <c:pt idx="3050" formatCode="#,##0.00">
                  <c:v>1584.905</c:v>
                </c:pt>
                <c:pt idx="3051" formatCode="#,##0.00">
                  <c:v>1585.2470000000001</c:v>
                </c:pt>
                <c:pt idx="3052" formatCode="#,##0.00">
                  <c:v>1585.759</c:v>
                </c:pt>
                <c:pt idx="3053" formatCode="#,##0.00">
                  <c:v>1586.1010000000001</c:v>
                </c:pt>
                <c:pt idx="3054" formatCode="#,##0.00">
                  <c:v>1586.7850000000001</c:v>
                </c:pt>
                <c:pt idx="3055" formatCode="#,##0.00">
                  <c:v>1587.6389999999999</c:v>
                </c:pt>
                <c:pt idx="3056" formatCode="#,##0.00">
                  <c:v>1587.297</c:v>
                </c:pt>
                <c:pt idx="3057" formatCode="#,##0.00">
                  <c:v>1586.9559999999999</c:v>
                </c:pt>
                <c:pt idx="3058" formatCode="#,##0.00">
                  <c:v>1588.4939999999999</c:v>
                </c:pt>
                <c:pt idx="3059" formatCode="#,##0.00">
                  <c:v>1588.3230000000001</c:v>
                </c:pt>
                <c:pt idx="3060" formatCode="#,##0.00">
                  <c:v>1588.664</c:v>
                </c:pt>
                <c:pt idx="3061" formatCode="#,##0.00">
                  <c:v>1588.3230000000001</c:v>
                </c:pt>
                <c:pt idx="3062" formatCode="#,##0.00">
                  <c:v>1589.0060000000001</c:v>
                </c:pt>
                <c:pt idx="3063" formatCode="#,##0.00">
                  <c:v>1589.519</c:v>
                </c:pt>
                <c:pt idx="3064" formatCode="#,##0.00">
                  <c:v>1589.519</c:v>
                </c:pt>
                <c:pt idx="3065" formatCode="#,##0.00">
                  <c:v>1590.202</c:v>
                </c:pt>
                <c:pt idx="3066" formatCode="#,##0.00">
                  <c:v>1590.886</c:v>
                </c:pt>
                <c:pt idx="3067" formatCode="#,##0.00">
                  <c:v>1591.569</c:v>
                </c:pt>
                <c:pt idx="3068" formatCode="#,##0.00">
                  <c:v>1592.2529999999999</c:v>
                </c:pt>
                <c:pt idx="3069" formatCode="#,##0.00">
                  <c:v>1592.9359999999999</c:v>
                </c:pt>
                <c:pt idx="3070" formatCode="#,##0.00">
                  <c:v>1593.4490000000001</c:v>
                </c:pt>
                <c:pt idx="3071" formatCode="#,##0.00">
                  <c:v>1594.645</c:v>
                </c:pt>
                <c:pt idx="3072" formatCode="#,##0.00">
                  <c:v>1594.816</c:v>
                </c:pt>
                <c:pt idx="3073" formatCode="#,##0.00">
                  <c:v>1594.645</c:v>
                </c:pt>
                <c:pt idx="3074" formatCode="#,##0.00">
                  <c:v>1596.0119999999999</c:v>
                </c:pt>
                <c:pt idx="3075" formatCode="#,##0.00">
                  <c:v>1596.0119999999999</c:v>
                </c:pt>
                <c:pt idx="3076" formatCode="#,##0.00">
                  <c:v>1596.0119999999999</c:v>
                </c:pt>
                <c:pt idx="3077" formatCode="#,##0.00">
                  <c:v>1596.6959999999999</c:v>
                </c:pt>
                <c:pt idx="3078" formatCode="#,##0.00">
                  <c:v>1596.867</c:v>
                </c:pt>
                <c:pt idx="3079" formatCode="#,##0.00">
                  <c:v>1597.3789999999999</c:v>
                </c:pt>
                <c:pt idx="3080" formatCode="#,##0.00">
                  <c:v>1598.2339999999999</c:v>
                </c:pt>
                <c:pt idx="3081" formatCode="#,##0.00">
                  <c:v>1598.404</c:v>
                </c:pt>
                <c:pt idx="3082" formatCode="#,##0.00">
                  <c:v>1597.55</c:v>
                </c:pt>
                <c:pt idx="3083" formatCode="#,##0.00">
                  <c:v>1597.2080000000001</c:v>
                </c:pt>
                <c:pt idx="3084" formatCode="#,##0.00">
                  <c:v>1597.3789999999999</c:v>
                </c:pt>
                <c:pt idx="3085" formatCode="#,##0.00">
                  <c:v>1598.2339999999999</c:v>
                </c:pt>
                <c:pt idx="3086" formatCode="#,##0.00">
                  <c:v>1598.0630000000001</c:v>
                </c:pt>
                <c:pt idx="3087" formatCode="#,##0.00">
                  <c:v>1597.8920000000001</c:v>
                </c:pt>
                <c:pt idx="3088" formatCode="#,##0.00">
                  <c:v>1598.575</c:v>
                </c:pt>
                <c:pt idx="3089" formatCode="#,##0.00">
                  <c:v>1598.7460000000001</c:v>
                </c:pt>
                <c:pt idx="3090" formatCode="#,##0.00">
                  <c:v>1599.259</c:v>
                </c:pt>
                <c:pt idx="3091" formatCode="#,##0.00">
                  <c:v>1599.088</c:v>
                </c:pt>
                <c:pt idx="3092" formatCode="#,##0.00">
                  <c:v>1599.6010000000001</c:v>
                </c:pt>
                <c:pt idx="3093" formatCode="#,##0.00">
                  <c:v>1600.2840000000001</c:v>
                </c:pt>
                <c:pt idx="3094" formatCode="#,##0.00">
                  <c:v>1600.4549999999999</c:v>
                </c:pt>
                <c:pt idx="3095" formatCode="#,##0.00">
                  <c:v>1601.309</c:v>
                </c:pt>
                <c:pt idx="3096" formatCode="#,##0.00">
                  <c:v>1601.309</c:v>
                </c:pt>
                <c:pt idx="3097" formatCode="#,##0.00">
                  <c:v>1601.48</c:v>
                </c:pt>
                <c:pt idx="3098" formatCode="#,##0.00">
                  <c:v>1602.5060000000001</c:v>
                </c:pt>
                <c:pt idx="3099" formatCode="#,##0.00">
                  <c:v>1603.36</c:v>
                </c:pt>
                <c:pt idx="3100" formatCode="#,##0.00">
                  <c:v>1603.1890000000001</c:v>
                </c:pt>
                <c:pt idx="3101" formatCode="#,##0.00">
                  <c:v>1603.873</c:v>
                </c:pt>
                <c:pt idx="3102" formatCode="#,##0.00">
                  <c:v>1603.702</c:v>
                </c:pt>
                <c:pt idx="3103" formatCode="#,##0.00">
                  <c:v>1605.24</c:v>
                </c:pt>
                <c:pt idx="3104" formatCode="#,##0.00">
                  <c:v>1605.069</c:v>
                </c:pt>
                <c:pt idx="3105" formatCode="#,##0.00">
                  <c:v>1605.24</c:v>
                </c:pt>
                <c:pt idx="3106" formatCode="#,##0.00">
                  <c:v>1605.5809999999999</c:v>
                </c:pt>
                <c:pt idx="3107" formatCode="#,##0.00">
                  <c:v>1606.4359999999999</c:v>
                </c:pt>
                <c:pt idx="3108" formatCode="#,##0.00">
                  <c:v>1607.6320000000001</c:v>
                </c:pt>
                <c:pt idx="3109" formatCode="#,##0.00">
                  <c:v>1607.461</c:v>
                </c:pt>
                <c:pt idx="3110" formatCode="#,##0.00">
                  <c:v>1607.461</c:v>
                </c:pt>
                <c:pt idx="3111" formatCode="#,##0.00">
                  <c:v>1608.6569999999999</c:v>
                </c:pt>
                <c:pt idx="3112" formatCode="#,##0.00">
                  <c:v>1609.5119999999999</c:v>
                </c:pt>
                <c:pt idx="3113" formatCode="#,##0.00">
                  <c:v>1610.1949999999999</c:v>
                </c:pt>
                <c:pt idx="3114" formatCode="#,##0.00">
                  <c:v>1611.05</c:v>
                </c:pt>
                <c:pt idx="3115" formatCode="#,##0.00">
                  <c:v>1611.22</c:v>
                </c:pt>
                <c:pt idx="3116" formatCode="#,##0.00">
                  <c:v>1611.904</c:v>
                </c:pt>
                <c:pt idx="3117" formatCode="#,##0.00">
                  <c:v>1612.4169999999999</c:v>
                </c:pt>
                <c:pt idx="3118" formatCode="#,##0.00">
                  <c:v>1612.758</c:v>
                </c:pt>
                <c:pt idx="3119" formatCode="#,##0.00">
                  <c:v>1613.442</c:v>
                </c:pt>
                <c:pt idx="3120" formatCode="#,##0.00">
                  <c:v>1613.954</c:v>
                </c:pt>
                <c:pt idx="3121" formatCode="#,##0.00">
                  <c:v>1614.4670000000001</c:v>
                </c:pt>
                <c:pt idx="3122" formatCode="#,##0.00">
                  <c:v>1614.809</c:v>
                </c:pt>
                <c:pt idx="3123" formatCode="#,##0.00">
                  <c:v>1614.809</c:v>
                </c:pt>
                <c:pt idx="3124" formatCode="#,##0.00">
                  <c:v>1615.1510000000001</c:v>
                </c:pt>
                <c:pt idx="3125" formatCode="#,##0.00">
                  <c:v>1615.663</c:v>
                </c:pt>
                <c:pt idx="3126" formatCode="#,##0.00">
                  <c:v>1616.347</c:v>
                </c:pt>
                <c:pt idx="3127" formatCode="#,##0.00">
                  <c:v>1617.201</c:v>
                </c:pt>
                <c:pt idx="3128" formatCode="#,##0.00">
                  <c:v>1617.7139999999999</c:v>
                </c:pt>
                <c:pt idx="3129" formatCode="#,##0.00">
                  <c:v>1618.3969999999999</c:v>
                </c:pt>
                <c:pt idx="3130" formatCode="#,##0.00">
                  <c:v>1618.739</c:v>
                </c:pt>
                <c:pt idx="3131" formatCode="#,##0.00">
                  <c:v>1619.423</c:v>
                </c:pt>
                <c:pt idx="3132" formatCode="#,##0.00">
                  <c:v>1619.423</c:v>
                </c:pt>
                <c:pt idx="3133" formatCode="#,##0.00">
                  <c:v>1619.9349999999999</c:v>
                </c:pt>
                <c:pt idx="3134" formatCode="#,##0.00">
                  <c:v>1620.6189999999999</c:v>
                </c:pt>
                <c:pt idx="3135" formatCode="#,##0.00">
                  <c:v>1620.6189999999999</c:v>
                </c:pt>
                <c:pt idx="3136" formatCode="#,##0.00">
                  <c:v>1620.79</c:v>
                </c:pt>
                <c:pt idx="3137" formatCode="#,##0.00">
                  <c:v>1621.3019999999999</c:v>
                </c:pt>
                <c:pt idx="3138" formatCode="#,##0.00">
                  <c:v>1622.1569999999999</c:v>
                </c:pt>
                <c:pt idx="3139" formatCode="#,##0.00">
                  <c:v>1622.84</c:v>
                </c:pt>
                <c:pt idx="3140" formatCode="#,##0.00">
                  <c:v>1621.1310000000001</c:v>
                </c:pt>
                <c:pt idx="3141" formatCode="#,##0.00">
                  <c:v>1619.5940000000001</c:v>
                </c:pt>
                <c:pt idx="3142" formatCode="#,##0.00">
                  <c:v>1619.0809999999999</c:v>
                </c:pt>
                <c:pt idx="3143" formatCode="#,##0.00">
                  <c:v>1617.5429999999999</c:v>
                </c:pt>
                <c:pt idx="3144" formatCode="#,##0.00">
                  <c:v>1617.885</c:v>
                </c:pt>
                <c:pt idx="3145" formatCode="#,##0.00">
                  <c:v>1617.7139999999999</c:v>
                </c:pt>
                <c:pt idx="3146" formatCode="#,##0.00">
                  <c:v>1618.91</c:v>
                </c:pt>
                <c:pt idx="3147" formatCode="#,##0.00">
                  <c:v>1619.5940000000001</c:v>
                </c:pt>
                <c:pt idx="3148" formatCode="#,##0.00">
                  <c:v>1620.106</c:v>
                </c:pt>
                <c:pt idx="3149" formatCode="#,##0.00">
                  <c:v>1620.106</c:v>
                </c:pt>
                <c:pt idx="3150" formatCode="#,##0.00">
                  <c:v>1620.106</c:v>
                </c:pt>
                <c:pt idx="3151" formatCode="#,##0.00">
                  <c:v>1620.79</c:v>
                </c:pt>
                <c:pt idx="3152" formatCode="#,##0.00">
                  <c:v>1621.1310000000001</c:v>
                </c:pt>
                <c:pt idx="3153" formatCode="#,##0.00">
                  <c:v>1621.8150000000001</c:v>
                </c:pt>
                <c:pt idx="3154" formatCode="#,##0.00">
                  <c:v>1622.1569999999999</c:v>
                </c:pt>
                <c:pt idx="3155" formatCode="#,##0.00">
                  <c:v>1623.865</c:v>
                </c:pt>
                <c:pt idx="3156" formatCode="#,##0.00">
                  <c:v>1623.5239999999999</c:v>
                </c:pt>
                <c:pt idx="3157" formatCode="#,##0.00">
                  <c:v>1623.182</c:v>
                </c:pt>
                <c:pt idx="3158" formatCode="#,##0.00">
                  <c:v>1622.6690000000001</c:v>
                </c:pt>
                <c:pt idx="3159" formatCode="#,##0.00">
                  <c:v>1622.328</c:v>
                </c:pt>
                <c:pt idx="3160" formatCode="#,##0.00">
                  <c:v>1621.8150000000001</c:v>
                </c:pt>
                <c:pt idx="3161" formatCode="#,##0.00">
                  <c:v>1621.8150000000001</c:v>
                </c:pt>
                <c:pt idx="3162" formatCode="#,##0.00">
                  <c:v>1622.1569999999999</c:v>
                </c:pt>
                <c:pt idx="3163" formatCode="#,##0.00">
                  <c:v>1623.182</c:v>
                </c:pt>
                <c:pt idx="3164" formatCode="#,##0.00">
                  <c:v>1623.865</c:v>
                </c:pt>
                <c:pt idx="3165" formatCode="#,##0.00">
                  <c:v>1624.2070000000001</c:v>
                </c:pt>
                <c:pt idx="3166" formatCode="#,##0.00">
                  <c:v>1625.2329999999999</c:v>
                </c:pt>
                <c:pt idx="3167" formatCode="#,##0.00">
                  <c:v>1625.9159999999999</c:v>
                </c:pt>
                <c:pt idx="3168" formatCode="#,##0.00">
                  <c:v>1626.5989999999999</c:v>
                </c:pt>
                <c:pt idx="3169" formatCode="#,##0.00">
                  <c:v>1627.2829999999999</c:v>
                </c:pt>
                <c:pt idx="3170" formatCode="#,##0.00">
                  <c:v>1627.625</c:v>
                </c:pt>
                <c:pt idx="3171" formatCode="#,##0.00">
                  <c:v>1627.796</c:v>
                </c:pt>
                <c:pt idx="3172" formatCode="#,##0.00">
                  <c:v>1627.9670000000001</c:v>
                </c:pt>
                <c:pt idx="3173" formatCode="#,##0.00">
                  <c:v>1627.9670000000001</c:v>
                </c:pt>
                <c:pt idx="3174" formatCode="#,##0.00">
                  <c:v>1629.163</c:v>
                </c:pt>
                <c:pt idx="3175" formatCode="#,##0.00">
                  <c:v>1628.1369999999999</c:v>
                </c:pt>
                <c:pt idx="3176" formatCode="#,##0.00">
                  <c:v>1625.403</c:v>
                </c:pt>
                <c:pt idx="3177" formatCode="#,##0.00">
                  <c:v>1623.865</c:v>
                </c:pt>
                <c:pt idx="3178" formatCode="#,##0.00">
                  <c:v>1621.9860000000001</c:v>
                </c:pt>
                <c:pt idx="3179" formatCode="#,##0.00">
                  <c:v>1621.473</c:v>
                </c:pt>
                <c:pt idx="3180" formatCode="#,##0.00">
                  <c:v>1621.473</c:v>
                </c:pt>
                <c:pt idx="3181" formatCode="#,##0.00">
                  <c:v>1623.182</c:v>
                </c:pt>
                <c:pt idx="3182" formatCode="#,##0.00">
                  <c:v>1623.6949999999999</c:v>
                </c:pt>
                <c:pt idx="3183" formatCode="#,##0.00">
                  <c:v>1624.3779999999999</c:v>
                </c:pt>
                <c:pt idx="3184" formatCode="#,##0.00">
                  <c:v>1624.3779999999999</c:v>
                </c:pt>
                <c:pt idx="3185" formatCode="#,##0.00">
                  <c:v>1625.5740000000001</c:v>
                </c:pt>
                <c:pt idx="3186" formatCode="#,##0.00">
                  <c:v>1626.77</c:v>
                </c:pt>
                <c:pt idx="3187" formatCode="#,##0.00">
                  <c:v>1627.625</c:v>
                </c:pt>
                <c:pt idx="3188" formatCode="#,##0.00">
                  <c:v>1628.65</c:v>
                </c:pt>
                <c:pt idx="3189" formatCode="#,##0.00">
                  <c:v>1628.65</c:v>
                </c:pt>
                <c:pt idx="3190" formatCode="#,##0.00">
                  <c:v>1629.846</c:v>
                </c:pt>
                <c:pt idx="3191" formatCode="#,##0.00">
                  <c:v>1630.1880000000001</c:v>
                </c:pt>
                <c:pt idx="3192" formatCode="#,##0.00">
                  <c:v>1631.0419999999999</c:v>
                </c:pt>
                <c:pt idx="3193" formatCode="#,##0.00">
                  <c:v>1632.58</c:v>
                </c:pt>
                <c:pt idx="3194" formatCode="#,##0.00">
                  <c:v>1633.4349999999999</c:v>
                </c:pt>
                <c:pt idx="3195" formatCode="#,##0.00">
                  <c:v>1634.1179999999999</c:v>
                </c:pt>
                <c:pt idx="3196" formatCode="#,##0.00">
                  <c:v>1634.289</c:v>
                </c:pt>
                <c:pt idx="3197" formatCode="#,##0.00">
                  <c:v>1635.3140000000001</c:v>
                </c:pt>
                <c:pt idx="3198" formatCode="#,##0.00">
                  <c:v>1635.4849999999999</c:v>
                </c:pt>
                <c:pt idx="3199" formatCode="#,##0.00">
                  <c:v>1635.3140000000001</c:v>
                </c:pt>
                <c:pt idx="3200" formatCode="#,##0.00">
                  <c:v>1635.827</c:v>
                </c:pt>
                <c:pt idx="3201" formatCode="#,##0.00">
                  <c:v>1636.681</c:v>
                </c:pt>
                <c:pt idx="3202" formatCode="#,##0.00">
                  <c:v>1636.681</c:v>
                </c:pt>
                <c:pt idx="3203" formatCode="#,##0.00">
                  <c:v>1637.7070000000001</c:v>
                </c:pt>
                <c:pt idx="3204" formatCode="#,##0.00">
                  <c:v>1637.8779999999999</c:v>
                </c:pt>
                <c:pt idx="3205" formatCode="#,##0.00">
                  <c:v>1638.5609999999999</c:v>
                </c:pt>
                <c:pt idx="3206" formatCode="#,##0.00">
                  <c:v>1639.2449999999999</c:v>
                </c:pt>
                <c:pt idx="3207" formatCode="#,##0.00">
                  <c:v>1640.27</c:v>
                </c:pt>
                <c:pt idx="3208" formatCode="#,##0.00">
                  <c:v>1640.441</c:v>
                </c:pt>
                <c:pt idx="3209" formatCode="#,##0.00">
                  <c:v>1640.441</c:v>
                </c:pt>
                <c:pt idx="3210" formatCode="#,##0.00">
                  <c:v>1640.953</c:v>
                </c:pt>
                <c:pt idx="3211" formatCode="#,##0.00">
                  <c:v>1641.2950000000001</c:v>
                </c:pt>
                <c:pt idx="3212" formatCode="#,##0.00">
                  <c:v>1642.15</c:v>
                </c:pt>
                <c:pt idx="3213" formatCode="#,##0.00">
                  <c:v>1642.8330000000001</c:v>
                </c:pt>
                <c:pt idx="3214" formatCode="#,##0.00">
                  <c:v>1643.0039999999999</c:v>
                </c:pt>
                <c:pt idx="3215" formatCode="#,##0.00">
                  <c:v>1644.3710000000001</c:v>
                </c:pt>
                <c:pt idx="3216" formatCode="#,##0.00">
                  <c:v>1644.884</c:v>
                </c:pt>
                <c:pt idx="3217" formatCode="#,##0.00">
                  <c:v>1645.567</c:v>
                </c:pt>
                <c:pt idx="3218" formatCode="#,##0.00">
                  <c:v>1646.251</c:v>
                </c:pt>
                <c:pt idx="3219" formatCode="#,##0.00">
                  <c:v>1646.5920000000001</c:v>
                </c:pt>
                <c:pt idx="3220" formatCode="#,##0.00">
                  <c:v>1647.4469999999999</c:v>
                </c:pt>
                <c:pt idx="3221" formatCode="#,##0.00">
                  <c:v>1647.2760000000001</c:v>
                </c:pt>
                <c:pt idx="3222" formatCode="#,##0.00">
                  <c:v>1647.6179999999999</c:v>
                </c:pt>
                <c:pt idx="3223" formatCode="#,##0.00">
                  <c:v>1648.643</c:v>
                </c:pt>
                <c:pt idx="3224" formatCode="#,##0.00">
                  <c:v>1648.9849999999999</c:v>
                </c:pt>
                <c:pt idx="3225" formatCode="#,##0.00">
                  <c:v>1649.8389999999999</c:v>
                </c:pt>
                <c:pt idx="3226" formatCode="#,##0.00">
                  <c:v>1649.8389999999999</c:v>
                </c:pt>
                <c:pt idx="3227" formatCode="#,##0.00">
                  <c:v>1650.3520000000001</c:v>
                </c:pt>
                <c:pt idx="3228" formatCode="#,##0.00">
                  <c:v>1650.864</c:v>
                </c:pt>
                <c:pt idx="3229" formatCode="#,##0.00">
                  <c:v>1651.548</c:v>
                </c:pt>
                <c:pt idx="3230" formatCode="#,##0.00">
                  <c:v>1651.7190000000001</c:v>
                </c:pt>
                <c:pt idx="3231" formatCode="#,##0.00">
                  <c:v>1651.7190000000001</c:v>
                </c:pt>
                <c:pt idx="3232" formatCode="#,##0.00">
                  <c:v>1652.231</c:v>
                </c:pt>
                <c:pt idx="3233" formatCode="#,##0.00">
                  <c:v>1653.4280000000001</c:v>
                </c:pt>
                <c:pt idx="3234" formatCode="#,##0.00">
                  <c:v>1654.2819999999999</c:v>
                </c:pt>
                <c:pt idx="3235" formatCode="#,##0.00">
                  <c:v>1654.453</c:v>
                </c:pt>
                <c:pt idx="3236" formatCode="#,##0.00">
                  <c:v>1654.453</c:v>
                </c:pt>
                <c:pt idx="3237" formatCode="#,##0.00">
                  <c:v>1655.6489999999999</c:v>
                </c:pt>
                <c:pt idx="3238" formatCode="#,##0.00">
                  <c:v>1656.3330000000001</c:v>
                </c:pt>
                <c:pt idx="3239" formatCode="#,##0.00">
                  <c:v>1656.674</c:v>
                </c:pt>
                <c:pt idx="3240" formatCode="#,##0.00">
                  <c:v>1657.1869999999999</c:v>
                </c:pt>
                <c:pt idx="3241" formatCode="#,##0.00">
                  <c:v>1657.1869999999999</c:v>
                </c:pt>
                <c:pt idx="3242" formatCode="#,##0.00">
                  <c:v>1658.383</c:v>
                </c:pt>
                <c:pt idx="3243" formatCode="#,##0.00">
                  <c:v>1658.383</c:v>
                </c:pt>
                <c:pt idx="3244" formatCode="#,##0.00">
                  <c:v>1658.7249999999999</c:v>
                </c:pt>
                <c:pt idx="3245" formatCode="#,##0.00">
                  <c:v>1659.2370000000001</c:v>
                </c:pt>
                <c:pt idx="3246" formatCode="#,##0.00">
                  <c:v>1660.2629999999999</c:v>
                </c:pt>
                <c:pt idx="3247" formatCode="#,##0.00">
                  <c:v>1660.2629999999999</c:v>
                </c:pt>
                <c:pt idx="3248" formatCode="#,##0.00">
                  <c:v>1661.4590000000001</c:v>
                </c:pt>
                <c:pt idx="3249" formatCode="#,##0.00">
                  <c:v>1661.972</c:v>
                </c:pt>
                <c:pt idx="3250" formatCode="#,##0.00">
                  <c:v>1662.4839999999999</c:v>
                </c:pt>
                <c:pt idx="3251" formatCode="#,##0.00">
                  <c:v>1662.655</c:v>
                </c:pt>
                <c:pt idx="3252" formatCode="#,##0.00">
                  <c:v>1663.8510000000001</c:v>
                </c:pt>
                <c:pt idx="3253" formatCode="#,##0.00">
                  <c:v>1664.364</c:v>
                </c:pt>
                <c:pt idx="3254" formatCode="#,##0.00">
                  <c:v>1664.193</c:v>
                </c:pt>
                <c:pt idx="3255" formatCode="#,##0.00">
                  <c:v>1665.2180000000001</c:v>
                </c:pt>
                <c:pt idx="3256" formatCode="#,##0.00">
                  <c:v>1665.56</c:v>
                </c:pt>
                <c:pt idx="3257" formatCode="#,##0.00">
                  <c:v>1666.414</c:v>
                </c:pt>
                <c:pt idx="3258" formatCode="#,##0.00">
                  <c:v>1667.269</c:v>
                </c:pt>
                <c:pt idx="3259" formatCode="#,##0.00">
                  <c:v>1667.6110000000001</c:v>
                </c:pt>
                <c:pt idx="3260" formatCode="#,##0.00">
                  <c:v>1668.9780000000001</c:v>
                </c:pt>
                <c:pt idx="3261" formatCode="#,##0.00">
                  <c:v>1669.6610000000001</c:v>
                </c:pt>
                <c:pt idx="3262" formatCode="#,##0.00">
                  <c:v>1670.0029999999999</c:v>
                </c:pt>
                <c:pt idx="3263" formatCode="#,##0.00">
                  <c:v>1671.37</c:v>
                </c:pt>
                <c:pt idx="3264" formatCode="#,##0.00">
                  <c:v>1672.0530000000001</c:v>
                </c:pt>
                <c:pt idx="3265" formatCode="#,##0.00">
                  <c:v>1672.7370000000001</c:v>
                </c:pt>
                <c:pt idx="3266" formatCode="#,##0.00">
                  <c:v>1673.079</c:v>
                </c:pt>
                <c:pt idx="3267" formatCode="#,##0.00">
                  <c:v>1672.9079999999999</c:v>
                </c:pt>
                <c:pt idx="3268" formatCode="#,##0.00">
                  <c:v>1674.2750000000001</c:v>
                </c:pt>
                <c:pt idx="3269" formatCode="#,##0.00">
                  <c:v>1675.1289999999999</c:v>
                </c:pt>
                <c:pt idx="3270" formatCode="#,##0.00">
                  <c:v>1675.3</c:v>
                </c:pt>
                <c:pt idx="3271" formatCode="#,##0.00">
                  <c:v>1676.6669999999999</c:v>
                </c:pt>
                <c:pt idx="3272" formatCode="#,##0.00">
                  <c:v>1676.6669999999999</c:v>
                </c:pt>
                <c:pt idx="3273" formatCode="#,##0.00">
                  <c:v>1677.692</c:v>
                </c:pt>
                <c:pt idx="3274" formatCode="#,##0.00">
                  <c:v>1678.0340000000001</c:v>
                </c:pt>
                <c:pt idx="3275" formatCode="#,##0.00">
                  <c:v>1678.7180000000001</c:v>
                </c:pt>
                <c:pt idx="3276" formatCode="#,##0.00">
                  <c:v>1678.7180000000001</c:v>
                </c:pt>
                <c:pt idx="3277" formatCode="#,##0.00">
                  <c:v>1679.7429999999999</c:v>
                </c:pt>
                <c:pt idx="3278" formatCode="#,##0.00">
                  <c:v>1680.597</c:v>
                </c:pt>
                <c:pt idx="3279" formatCode="#,##0.00">
                  <c:v>1680.768</c:v>
                </c:pt>
                <c:pt idx="3280" formatCode="#,##0.00">
                  <c:v>1681.452</c:v>
                </c:pt>
                <c:pt idx="3281" formatCode="#,##0.00">
                  <c:v>1682.135</c:v>
                </c:pt>
                <c:pt idx="3282" formatCode="#,##0.00">
                  <c:v>1683.1610000000001</c:v>
                </c:pt>
                <c:pt idx="3283" formatCode="#,##0.00">
                  <c:v>1683.1610000000001</c:v>
                </c:pt>
                <c:pt idx="3284" formatCode="#,##0.00">
                  <c:v>1684.1859999999999</c:v>
                </c:pt>
                <c:pt idx="3285" formatCode="#,##0.00">
                  <c:v>1684.6980000000001</c:v>
                </c:pt>
                <c:pt idx="3286" formatCode="#,##0.00">
                  <c:v>1685.211</c:v>
                </c:pt>
                <c:pt idx="3287" formatCode="#,##0.00">
                  <c:v>1685.7239999999999</c:v>
                </c:pt>
                <c:pt idx="3288" formatCode="#,##0.00">
                  <c:v>1686.2360000000001</c:v>
                </c:pt>
                <c:pt idx="3289" formatCode="#,##0.00">
                  <c:v>1686.066</c:v>
                </c:pt>
                <c:pt idx="3290" formatCode="#,##0.00">
                  <c:v>1687.0909999999999</c:v>
                </c:pt>
                <c:pt idx="3291" formatCode="#,##0.00">
                  <c:v>1687.7739999999999</c:v>
                </c:pt>
                <c:pt idx="3292" formatCode="#,##0.00">
                  <c:v>1688.287</c:v>
                </c:pt>
                <c:pt idx="3293" formatCode="#,##0.00">
                  <c:v>1688.8</c:v>
                </c:pt>
                <c:pt idx="3294" formatCode="#,##0.00">
                  <c:v>1689.825</c:v>
                </c:pt>
                <c:pt idx="3295" formatCode="#,##0.00">
                  <c:v>1690.6790000000001</c:v>
                </c:pt>
                <c:pt idx="3296" formatCode="#,##0.00">
                  <c:v>1690.508</c:v>
                </c:pt>
                <c:pt idx="3297" formatCode="#,##0.00">
                  <c:v>1691.7049999999999</c:v>
                </c:pt>
                <c:pt idx="3298" formatCode="#,##0.00">
                  <c:v>1691.7049999999999</c:v>
                </c:pt>
                <c:pt idx="3299" formatCode="#,##0.00">
                  <c:v>1692.559</c:v>
                </c:pt>
                <c:pt idx="3300" formatCode="#,##0.00">
                  <c:v>1692.2170000000001</c:v>
                </c:pt>
                <c:pt idx="3301" formatCode="#,##0.00">
                  <c:v>1692.73</c:v>
                </c:pt>
                <c:pt idx="3302" formatCode="#,##0.00">
                  <c:v>1693.0719999999999</c:v>
                </c:pt>
                <c:pt idx="3303" formatCode="#,##0.00">
                  <c:v>1693.7550000000001</c:v>
                </c:pt>
                <c:pt idx="3304" formatCode="#,##0.00">
                  <c:v>1694.268</c:v>
                </c:pt>
                <c:pt idx="3305" formatCode="#,##0.00">
                  <c:v>1695.806</c:v>
                </c:pt>
                <c:pt idx="3306" formatCode="#,##0.00">
                  <c:v>1695.9770000000001</c:v>
                </c:pt>
                <c:pt idx="3307" formatCode="#,##0.00">
                  <c:v>1696.318</c:v>
                </c:pt>
                <c:pt idx="3308" formatCode="#,##0.00">
                  <c:v>1697.002</c:v>
                </c:pt>
                <c:pt idx="3309" formatCode="#,##0.00">
                  <c:v>1697.5139999999999</c:v>
                </c:pt>
                <c:pt idx="3310" formatCode="#,##0.00">
                  <c:v>1698.027</c:v>
                </c:pt>
                <c:pt idx="3311" formatCode="#,##0.00">
                  <c:v>1697.856</c:v>
                </c:pt>
                <c:pt idx="3312" formatCode="#,##0.00">
                  <c:v>1698.8810000000001</c:v>
                </c:pt>
                <c:pt idx="3313" formatCode="#,##0.00">
                  <c:v>1699.5650000000001</c:v>
                </c:pt>
                <c:pt idx="3314" formatCode="#,##0.00">
                  <c:v>1700.761</c:v>
                </c:pt>
                <c:pt idx="3315" formatCode="#,##0.00">
                  <c:v>1701.2739999999999</c:v>
                </c:pt>
                <c:pt idx="3316" formatCode="#,##0.00">
                  <c:v>1701.615</c:v>
                </c:pt>
                <c:pt idx="3317" formatCode="#,##0.00">
                  <c:v>1702.299</c:v>
                </c:pt>
                <c:pt idx="3318" formatCode="#,##0.00">
                  <c:v>1703.4949999999999</c:v>
                </c:pt>
                <c:pt idx="3319" formatCode="#,##0.00">
                  <c:v>1703.3240000000001</c:v>
                </c:pt>
                <c:pt idx="3320" formatCode="#,##0.00">
                  <c:v>1704.008</c:v>
                </c:pt>
                <c:pt idx="3321" formatCode="#,##0.00">
                  <c:v>1704.521</c:v>
                </c:pt>
                <c:pt idx="3322" formatCode="#,##0.00">
                  <c:v>1705.0329999999999</c:v>
                </c:pt>
                <c:pt idx="3323" formatCode="#,##0.00">
                  <c:v>1705.546</c:v>
                </c:pt>
                <c:pt idx="3324" formatCode="#,##0.00">
                  <c:v>1706.229</c:v>
                </c:pt>
                <c:pt idx="3325" formatCode="#,##0.00">
                  <c:v>1706.913</c:v>
                </c:pt>
                <c:pt idx="3326" formatCode="#,##0.00">
                  <c:v>1707.596</c:v>
                </c:pt>
                <c:pt idx="3327" formatCode="#,##0.00">
                  <c:v>1707.9380000000001</c:v>
                </c:pt>
                <c:pt idx="3328" formatCode="#,##0.00">
                  <c:v>1708.28</c:v>
                </c:pt>
                <c:pt idx="3329" formatCode="#,##0.00">
                  <c:v>1707.9380000000001</c:v>
                </c:pt>
                <c:pt idx="3330" formatCode="#,##0.00">
                  <c:v>1708.963</c:v>
                </c:pt>
                <c:pt idx="3331" formatCode="#,##0.00">
                  <c:v>1709.989</c:v>
                </c:pt>
                <c:pt idx="3332" formatCode="#,##0.00">
                  <c:v>1710.501</c:v>
                </c:pt>
                <c:pt idx="3333" formatCode="#,##0.00">
                  <c:v>1711.1849999999999</c:v>
                </c:pt>
                <c:pt idx="3334" formatCode="#,##0.00">
                  <c:v>1712.039</c:v>
                </c:pt>
                <c:pt idx="3335" formatCode="#,##0.00">
                  <c:v>1712.21</c:v>
                </c:pt>
                <c:pt idx="3336" formatCode="#,##0.00">
                  <c:v>1713.748</c:v>
                </c:pt>
                <c:pt idx="3337" formatCode="#,##0.00">
                  <c:v>1713.9190000000001</c:v>
                </c:pt>
                <c:pt idx="3338" formatCode="#,##0.00">
                  <c:v>1714.261</c:v>
                </c:pt>
                <c:pt idx="3339" formatCode="#,##0.00">
                  <c:v>1714.7729999999999</c:v>
                </c:pt>
                <c:pt idx="3340" formatCode="#,##0.00">
                  <c:v>1714.944</c:v>
                </c:pt>
                <c:pt idx="3341" formatCode="#,##0.00">
                  <c:v>1716.14</c:v>
                </c:pt>
                <c:pt idx="3342" formatCode="#,##0.00">
                  <c:v>1715.9690000000001</c:v>
                </c:pt>
                <c:pt idx="3343" formatCode="#,##0.00">
                  <c:v>1716.482</c:v>
                </c:pt>
                <c:pt idx="3344" formatCode="#,##0.00">
                  <c:v>1717.5070000000001</c:v>
                </c:pt>
                <c:pt idx="3345" formatCode="#,##0.00">
                  <c:v>1718.874</c:v>
                </c:pt>
                <c:pt idx="3346" formatCode="#,##0.00">
                  <c:v>1718.703</c:v>
                </c:pt>
                <c:pt idx="3347" formatCode="#,##0.00">
                  <c:v>1719.2159999999999</c:v>
                </c:pt>
                <c:pt idx="3348" formatCode="#,##0.00">
                  <c:v>1720.07</c:v>
                </c:pt>
                <c:pt idx="3349" formatCode="#,##0.00">
                  <c:v>1721.4380000000001</c:v>
                </c:pt>
                <c:pt idx="3350" formatCode="#,##0.00">
                  <c:v>1722.1210000000001</c:v>
                </c:pt>
                <c:pt idx="3351" formatCode="#,##0.00">
                  <c:v>1722.463</c:v>
                </c:pt>
                <c:pt idx="3352" formatCode="#,##0.00">
                  <c:v>1722.463</c:v>
                </c:pt>
                <c:pt idx="3353" formatCode="#,##0.00">
                  <c:v>1723.317</c:v>
                </c:pt>
                <c:pt idx="3354" formatCode="#,##0.00">
                  <c:v>1724.001</c:v>
                </c:pt>
                <c:pt idx="3355" formatCode="#,##0.00">
                  <c:v>1725.0260000000001</c:v>
                </c:pt>
                <c:pt idx="3356" formatCode="#,##0.00">
                  <c:v>1724.855</c:v>
                </c:pt>
                <c:pt idx="3357" formatCode="#,##0.00">
                  <c:v>1725.3679999999999</c:v>
                </c:pt>
                <c:pt idx="3358" formatCode="#,##0.00">
                  <c:v>1726.393</c:v>
                </c:pt>
                <c:pt idx="3359" formatCode="#,##0.00">
                  <c:v>1727.5889999999999</c:v>
                </c:pt>
                <c:pt idx="3360" formatCode="#,##0.00">
                  <c:v>1728.2729999999999</c:v>
                </c:pt>
                <c:pt idx="3361" formatCode="#,##0.00">
                  <c:v>1728.615</c:v>
                </c:pt>
                <c:pt idx="3362" formatCode="#,##0.00">
                  <c:v>1729.298</c:v>
                </c:pt>
                <c:pt idx="3363" formatCode="#,##0.00">
                  <c:v>1729.298</c:v>
                </c:pt>
                <c:pt idx="3364" formatCode="#,##0.00">
                  <c:v>1730.152</c:v>
                </c:pt>
                <c:pt idx="3365" formatCode="#,##0.00">
                  <c:v>1731.1780000000001</c:v>
                </c:pt>
                <c:pt idx="3366" formatCode="#,##0.00">
                  <c:v>1732.0319999999999</c:v>
                </c:pt>
                <c:pt idx="3367" formatCode="#,##0.00">
                  <c:v>1732.203</c:v>
                </c:pt>
                <c:pt idx="3368" formatCode="#,##0.00">
                  <c:v>1732.0319999999999</c:v>
                </c:pt>
                <c:pt idx="3369" formatCode="#,##0.00">
                  <c:v>1733.2280000000001</c:v>
                </c:pt>
                <c:pt idx="3370" formatCode="#,##0.00">
                  <c:v>1734.2529999999999</c:v>
                </c:pt>
                <c:pt idx="3371" formatCode="#,##0.00">
                  <c:v>1735.279</c:v>
                </c:pt>
                <c:pt idx="3372" formatCode="#,##0.00">
                  <c:v>1735.62</c:v>
                </c:pt>
                <c:pt idx="3373" formatCode="#,##0.00">
                  <c:v>1735.962</c:v>
                </c:pt>
                <c:pt idx="3374" formatCode="#,##0.00">
                  <c:v>1736.3040000000001</c:v>
                </c:pt>
                <c:pt idx="3375" formatCode="#,##0.00">
                  <c:v>1736.817</c:v>
                </c:pt>
                <c:pt idx="3376" formatCode="#,##0.00">
                  <c:v>1737.329</c:v>
                </c:pt>
                <c:pt idx="3377" formatCode="#,##0.00">
                  <c:v>1737.8420000000001</c:v>
                </c:pt>
                <c:pt idx="3378" formatCode="#,##0.00">
                  <c:v>1738.6959999999999</c:v>
                </c:pt>
                <c:pt idx="3379" formatCode="#,##0.00">
                  <c:v>1739.722</c:v>
                </c:pt>
                <c:pt idx="3380" formatCode="#,##0.00">
                  <c:v>1740.576</c:v>
                </c:pt>
                <c:pt idx="3381" formatCode="#,##0.00">
                  <c:v>1740.9179999999999</c:v>
                </c:pt>
                <c:pt idx="3382" formatCode="#,##0.00">
                  <c:v>1741.43</c:v>
                </c:pt>
                <c:pt idx="3383" formatCode="#,##0.00">
                  <c:v>1741.943</c:v>
                </c:pt>
                <c:pt idx="3384" formatCode="#,##0.00">
                  <c:v>1741.943</c:v>
                </c:pt>
                <c:pt idx="3385" formatCode="#,##0.00">
                  <c:v>1742.627</c:v>
                </c:pt>
                <c:pt idx="3386" formatCode="#,##0.00">
                  <c:v>1742.9680000000001</c:v>
                </c:pt>
                <c:pt idx="3387" formatCode="#,##0.00">
                  <c:v>1742.9680000000001</c:v>
                </c:pt>
                <c:pt idx="3388" formatCode="#,##0.00">
                  <c:v>1742.9680000000001</c:v>
                </c:pt>
                <c:pt idx="3389" formatCode="#,##0.00">
                  <c:v>1744.164</c:v>
                </c:pt>
                <c:pt idx="3390" formatCode="#,##0.00">
                  <c:v>1745.19</c:v>
                </c:pt>
                <c:pt idx="3391" formatCode="#,##0.00">
                  <c:v>1745.873</c:v>
                </c:pt>
                <c:pt idx="3392" formatCode="#,##0.00">
                  <c:v>1746.557</c:v>
                </c:pt>
                <c:pt idx="3393" formatCode="#,##0.00">
                  <c:v>1747.4110000000001</c:v>
                </c:pt>
                <c:pt idx="3394" formatCode="#,##0.00">
                  <c:v>1747.5820000000001</c:v>
                </c:pt>
                <c:pt idx="3395" formatCode="#,##0.00">
                  <c:v>1748.778</c:v>
                </c:pt>
                <c:pt idx="3396" formatCode="#,##0.00">
                  <c:v>1749.8030000000001</c:v>
                </c:pt>
                <c:pt idx="3397" formatCode="#,##0.00">
                  <c:v>1749.633</c:v>
                </c:pt>
                <c:pt idx="3398" formatCode="#,##0.00">
                  <c:v>1749.9739999999999</c:v>
                </c:pt>
                <c:pt idx="3399" formatCode="#,##0.00">
                  <c:v>1751</c:v>
                </c:pt>
                <c:pt idx="3400" formatCode="#,##0.00">
                  <c:v>1751.683</c:v>
                </c:pt>
                <c:pt idx="3401" formatCode="#,##0.00">
                  <c:v>1752.367</c:v>
                </c:pt>
                <c:pt idx="3402" formatCode="#,##0.00">
                  <c:v>1753.3920000000001</c:v>
                </c:pt>
                <c:pt idx="3403" formatCode="#,##0.00">
                  <c:v>1754.759</c:v>
                </c:pt>
                <c:pt idx="3404" formatCode="#,##0.00">
                  <c:v>1755.2719999999999</c:v>
                </c:pt>
                <c:pt idx="3405" formatCode="#,##0.00">
                  <c:v>1755.7840000000001</c:v>
                </c:pt>
                <c:pt idx="3406" formatCode="#,##0.00">
                  <c:v>1755.7840000000001</c:v>
                </c:pt>
                <c:pt idx="3407" formatCode="#,##0.00">
                  <c:v>1756.81</c:v>
                </c:pt>
                <c:pt idx="3408" formatCode="#,##0.00">
                  <c:v>1756.81</c:v>
                </c:pt>
                <c:pt idx="3409" formatCode="#,##0.00">
                  <c:v>1757.3219999999999</c:v>
                </c:pt>
                <c:pt idx="3410" formatCode="#,##0.00">
                  <c:v>1757.3219999999999</c:v>
                </c:pt>
                <c:pt idx="3411" formatCode="#,##0.00">
                  <c:v>1758.0060000000001</c:v>
                </c:pt>
                <c:pt idx="3412" formatCode="#,##0.00">
                  <c:v>1758.6890000000001</c:v>
                </c:pt>
                <c:pt idx="3413" formatCode="#,##0.00">
                  <c:v>1759.202</c:v>
                </c:pt>
                <c:pt idx="3414" formatCode="#,##0.00">
                  <c:v>1760.2270000000001</c:v>
                </c:pt>
                <c:pt idx="3415" formatCode="#,##0.00">
                  <c:v>1761.252</c:v>
                </c:pt>
                <c:pt idx="3416" formatCode="#,##0.00">
                  <c:v>1761.252</c:v>
                </c:pt>
                <c:pt idx="3417" formatCode="#,##0.00">
                  <c:v>1762.79</c:v>
                </c:pt>
                <c:pt idx="3418" formatCode="#,##0.00">
                  <c:v>1762.79</c:v>
                </c:pt>
                <c:pt idx="3419" formatCode="#,##0.00">
                  <c:v>1762.961</c:v>
                </c:pt>
                <c:pt idx="3420" formatCode="#,##0.00">
                  <c:v>1762.4480000000001</c:v>
                </c:pt>
                <c:pt idx="3421" formatCode="#,##0.00">
                  <c:v>1763.816</c:v>
                </c:pt>
                <c:pt idx="3422" formatCode="#,##0.00">
                  <c:v>1765.183</c:v>
                </c:pt>
                <c:pt idx="3423" formatCode="#,##0.00">
                  <c:v>1765.6949999999999</c:v>
                </c:pt>
                <c:pt idx="3424" formatCode="#,##0.00">
                  <c:v>1766.2080000000001</c:v>
                </c:pt>
                <c:pt idx="3425" formatCode="#,##0.00">
                  <c:v>1766.8910000000001</c:v>
                </c:pt>
                <c:pt idx="3426" formatCode="#,##0.00">
                  <c:v>1767.7460000000001</c:v>
                </c:pt>
                <c:pt idx="3427" formatCode="#,##0.00">
                  <c:v>1768.4290000000001</c:v>
                </c:pt>
                <c:pt idx="3428" formatCode="#,##0.00">
                  <c:v>1768.6</c:v>
                </c:pt>
                <c:pt idx="3429" formatCode="#,##0.00">
                  <c:v>1768.771</c:v>
                </c:pt>
                <c:pt idx="3430" formatCode="#,##0.00">
                  <c:v>1769.2840000000001</c:v>
                </c:pt>
                <c:pt idx="3431" formatCode="#,##0.00">
                  <c:v>1769.625</c:v>
                </c:pt>
                <c:pt idx="3432" formatCode="#,##0.00">
                  <c:v>1770.1379999999999</c:v>
                </c:pt>
                <c:pt idx="3433" formatCode="#,##0.00">
                  <c:v>1770.8219999999999</c:v>
                </c:pt>
                <c:pt idx="3434" formatCode="#,##0.00">
                  <c:v>1771.163</c:v>
                </c:pt>
                <c:pt idx="3435" formatCode="#,##0.00">
                  <c:v>1771.5050000000001</c:v>
                </c:pt>
                <c:pt idx="3436" formatCode="#,##0.00">
                  <c:v>1772.018</c:v>
                </c:pt>
                <c:pt idx="3437" formatCode="#,##0.00">
                  <c:v>1772.701</c:v>
                </c:pt>
                <c:pt idx="3438" formatCode="#,##0.00">
                  <c:v>1774.41</c:v>
                </c:pt>
                <c:pt idx="3439" formatCode="#,##0.00">
                  <c:v>1774.5809999999999</c:v>
                </c:pt>
                <c:pt idx="3440" formatCode="#,##0.00">
                  <c:v>1774.41</c:v>
                </c:pt>
                <c:pt idx="3441" formatCode="#,##0.00">
                  <c:v>1775.0940000000001</c:v>
                </c:pt>
                <c:pt idx="3442" formatCode="#,##0.00">
                  <c:v>1775.9480000000001</c:v>
                </c:pt>
                <c:pt idx="3443" formatCode="#,##0.00">
                  <c:v>1776.8019999999999</c:v>
                </c:pt>
                <c:pt idx="3444" formatCode="#,##0.00">
                  <c:v>1777.4860000000001</c:v>
                </c:pt>
                <c:pt idx="3445" formatCode="#,##0.00">
                  <c:v>1778.1690000000001</c:v>
                </c:pt>
                <c:pt idx="3446" formatCode="#,##0.00">
                  <c:v>1778.34</c:v>
                </c:pt>
                <c:pt idx="3447" formatCode="#,##0.00">
                  <c:v>1779.1949999999999</c:v>
                </c:pt>
                <c:pt idx="3448" formatCode="#,##0.00">
                  <c:v>1780.3910000000001</c:v>
                </c:pt>
                <c:pt idx="3449" formatCode="#,##0.00">
                  <c:v>1780.049</c:v>
                </c:pt>
                <c:pt idx="3450" formatCode="#,##0.00">
                  <c:v>1781.4159999999999</c:v>
                </c:pt>
                <c:pt idx="3451" formatCode="#,##0.00">
                  <c:v>1782.441</c:v>
                </c:pt>
                <c:pt idx="3452" formatCode="#,##0.00">
                  <c:v>1782.441</c:v>
                </c:pt>
                <c:pt idx="3453" formatCode="#,##0.00">
                  <c:v>1782.954</c:v>
                </c:pt>
                <c:pt idx="3454" formatCode="#,##0.00">
                  <c:v>1783.979</c:v>
                </c:pt>
                <c:pt idx="3455" formatCode="#,##0.00">
                  <c:v>1783.6379999999999</c:v>
                </c:pt>
                <c:pt idx="3456" formatCode="#,##0.00">
                  <c:v>1785.0050000000001</c:v>
                </c:pt>
                <c:pt idx="3457" formatCode="#,##0.00">
                  <c:v>1784.663</c:v>
                </c:pt>
                <c:pt idx="3458" formatCode="#,##0.00">
                  <c:v>1785.6880000000001</c:v>
                </c:pt>
                <c:pt idx="3459" formatCode="#,##0.00">
                  <c:v>1786.03</c:v>
                </c:pt>
                <c:pt idx="3460" formatCode="#,##0.00">
                  <c:v>1787.0550000000001</c:v>
                </c:pt>
                <c:pt idx="3461" formatCode="#,##0.00">
                  <c:v>1787.91</c:v>
                </c:pt>
                <c:pt idx="3462" formatCode="#,##0.00">
                  <c:v>1788.422</c:v>
                </c:pt>
                <c:pt idx="3463" formatCode="#,##0.00">
                  <c:v>1789.4480000000001</c:v>
                </c:pt>
                <c:pt idx="3464" formatCode="#,##0.00">
                  <c:v>1790.473</c:v>
                </c:pt>
                <c:pt idx="3465" formatCode="#,##0.00">
                  <c:v>1790.644</c:v>
                </c:pt>
                <c:pt idx="3466" formatCode="#,##0.00">
                  <c:v>1791.327</c:v>
                </c:pt>
                <c:pt idx="3467" formatCode="#,##0.00">
                  <c:v>1792.3520000000001</c:v>
                </c:pt>
                <c:pt idx="3468" formatCode="#,##0.00">
                  <c:v>1792.3520000000001</c:v>
                </c:pt>
                <c:pt idx="3469" formatCode="#,##0.00">
                  <c:v>1793.3779999999999</c:v>
                </c:pt>
                <c:pt idx="3470" formatCode="#,##0.00">
                  <c:v>1794.5740000000001</c:v>
                </c:pt>
                <c:pt idx="3471" formatCode="#,##0.00">
                  <c:v>1796.1120000000001</c:v>
                </c:pt>
                <c:pt idx="3472" formatCode="#,##0.00">
                  <c:v>1796.453</c:v>
                </c:pt>
                <c:pt idx="3473" formatCode="#,##0.00">
                  <c:v>1796.453</c:v>
                </c:pt>
                <c:pt idx="3474" formatCode="#,##0.00">
                  <c:v>1797.479</c:v>
                </c:pt>
                <c:pt idx="3475" formatCode="#,##0.00">
                  <c:v>1798.3330000000001</c:v>
                </c:pt>
                <c:pt idx="3476" formatCode="#,##0.00">
                  <c:v>1799.529</c:v>
                </c:pt>
                <c:pt idx="3477" formatCode="#,##0.00">
                  <c:v>1800.5550000000001</c:v>
                </c:pt>
                <c:pt idx="3478" formatCode="#,##0.00">
                  <c:v>1801.067</c:v>
                </c:pt>
                <c:pt idx="3479" formatCode="#,##0.00">
                  <c:v>1802.0930000000001</c:v>
                </c:pt>
                <c:pt idx="3480" formatCode="#,##0.00">
                  <c:v>1802.7760000000001</c:v>
                </c:pt>
                <c:pt idx="3481" formatCode="#,##0.00">
                  <c:v>1802.9469999999999</c:v>
                </c:pt>
                <c:pt idx="3482" formatCode="#,##0.00">
                  <c:v>1802.9469999999999</c:v>
                </c:pt>
                <c:pt idx="3483" formatCode="#,##0.00">
                  <c:v>1803.63</c:v>
                </c:pt>
                <c:pt idx="3484" formatCode="#,##0.00">
                  <c:v>1803.972</c:v>
                </c:pt>
                <c:pt idx="3485" formatCode="#,##0.00">
                  <c:v>1804.4849999999999</c:v>
                </c:pt>
                <c:pt idx="3486" formatCode="#,##0.00">
                  <c:v>1804.9970000000001</c:v>
                </c:pt>
                <c:pt idx="3487" formatCode="#,##0.00">
                  <c:v>1805.51</c:v>
                </c:pt>
                <c:pt idx="3488" formatCode="#,##0.00">
                  <c:v>1806.365</c:v>
                </c:pt>
                <c:pt idx="3489" formatCode="#,##0.00">
                  <c:v>1806.7059999999999</c:v>
                </c:pt>
                <c:pt idx="3490" formatCode="#,##0.00">
                  <c:v>1807.902</c:v>
                </c:pt>
                <c:pt idx="3491" formatCode="#,##0.00">
                  <c:v>1809.7819999999999</c:v>
                </c:pt>
                <c:pt idx="3492" formatCode="#,##0.00">
                  <c:v>1809.7819999999999</c:v>
                </c:pt>
                <c:pt idx="3493" formatCode="#,##0.00">
                  <c:v>1810.9780000000001</c:v>
                </c:pt>
                <c:pt idx="3494" formatCode="#,##0.00">
                  <c:v>1810.4659999999999</c:v>
                </c:pt>
                <c:pt idx="3495" formatCode="#,##0.00">
                  <c:v>1812.174</c:v>
                </c:pt>
                <c:pt idx="3496" formatCode="#,##0.00">
                  <c:v>1812.5160000000001</c:v>
                </c:pt>
                <c:pt idx="3497" formatCode="#,##0.00">
                  <c:v>1812.8579999999999</c:v>
                </c:pt>
                <c:pt idx="3498" formatCode="#,##0.00">
                  <c:v>1813.3710000000001</c:v>
                </c:pt>
                <c:pt idx="3499" formatCode="#,##0.00">
                  <c:v>1814.2249999999999</c:v>
                </c:pt>
                <c:pt idx="3500" formatCode="#,##0.00">
                  <c:v>1814.7380000000001</c:v>
                </c:pt>
                <c:pt idx="3501" formatCode="#,##0.00">
                  <c:v>1815.7629999999999</c:v>
                </c:pt>
                <c:pt idx="3502" formatCode="#,##0.00">
                  <c:v>1817.3009999999999</c:v>
                </c:pt>
                <c:pt idx="3503" formatCode="#,##0.00">
                  <c:v>1817.8130000000001</c:v>
                </c:pt>
                <c:pt idx="3504" formatCode="#,##0.00">
                  <c:v>1818.326</c:v>
                </c:pt>
                <c:pt idx="3505" formatCode="#,##0.00">
                  <c:v>1819.864</c:v>
                </c:pt>
                <c:pt idx="3506" formatCode="#,##0.00">
                  <c:v>1821.06</c:v>
                </c:pt>
                <c:pt idx="3507" formatCode="#,##0.00">
                  <c:v>1821.231</c:v>
                </c:pt>
                <c:pt idx="3508" formatCode="#,##0.00">
                  <c:v>1821.7439999999999</c:v>
                </c:pt>
                <c:pt idx="3509" formatCode="#,##0.00">
                  <c:v>1822.94</c:v>
                </c:pt>
                <c:pt idx="3510" formatCode="#,##0.00">
                  <c:v>1823.1110000000001</c:v>
                </c:pt>
                <c:pt idx="3511" formatCode="#,##0.00">
                  <c:v>1823.1110000000001</c:v>
                </c:pt>
                <c:pt idx="3512" formatCode="#,##0.00">
                  <c:v>1824.307</c:v>
                </c:pt>
                <c:pt idx="3513" formatCode="#,##0.00">
                  <c:v>1826.0160000000001</c:v>
                </c:pt>
                <c:pt idx="3514" formatCode="#,##0.00">
                  <c:v>1826.87</c:v>
                </c:pt>
                <c:pt idx="3515" formatCode="#,##0.00">
                  <c:v>1827.383</c:v>
                </c:pt>
                <c:pt idx="3516" formatCode="#,##0.00">
                  <c:v>1827.895</c:v>
                </c:pt>
                <c:pt idx="3517" formatCode="#,##0.00">
                  <c:v>1827.895</c:v>
                </c:pt>
                <c:pt idx="3518" formatCode="#,##0.00">
                  <c:v>1828.579</c:v>
                </c:pt>
                <c:pt idx="3519" formatCode="#,##0.00">
                  <c:v>1829.604</c:v>
                </c:pt>
                <c:pt idx="3520" formatCode="#,##0.00">
                  <c:v>1830.117</c:v>
                </c:pt>
                <c:pt idx="3521" formatCode="#,##0.00">
                  <c:v>1830.6289999999999</c:v>
                </c:pt>
                <c:pt idx="3522" formatCode="#,##0.00">
                  <c:v>1832.338</c:v>
                </c:pt>
                <c:pt idx="3523" formatCode="#,##0.00">
                  <c:v>1833.193</c:v>
                </c:pt>
                <c:pt idx="3524" formatCode="#,##0.00">
                  <c:v>1833.876</c:v>
                </c:pt>
                <c:pt idx="3525" formatCode="#,##0.00">
                  <c:v>1834.9010000000001</c:v>
                </c:pt>
                <c:pt idx="3526" formatCode="#,##0.00">
                  <c:v>1836.61</c:v>
                </c:pt>
                <c:pt idx="3527" formatCode="#,##0.00">
                  <c:v>1836.4390000000001</c:v>
                </c:pt>
                <c:pt idx="3528" formatCode="#,##0.00">
                  <c:v>1837.4639999999999</c:v>
                </c:pt>
                <c:pt idx="3529" formatCode="#,##0.00">
                  <c:v>1837.806</c:v>
                </c:pt>
                <c:pt idx="3530" formatCode="#,##0.00">
                  <c:v>1838.319</c:v>
                </c:pt>
                <c:pt idx="3531" formatCode="#,##0.00">
                  <c:v>1839.002</c:v>
                </c:pt>
                <c:pt idx="3532" formatCode="#,##0.00">
                  <c:v>1840.028</c:v>
                </c:pt>
                <c:pt idx="3533" formatCode="#,##0.00">
                  <c:v>1841.395</c:v>
                </c:pt>
                <c:pt idx="3534" formatCode="#,##0.00">
                  <c:v>1841.9069999999999</c:v>
                </c:pt>
                <c:pt idx="3535" formatCode="#,##0.00">
                  <c:v>1842.42</c:v>
                </c:pt>
                <c:pt idx="3536" formatCode="#,##0.00">
                  <c:v>1842.7619999999999</c:v>
                </c:pt>
                <c:pt idx="3537" formatCode="#,##0.00">
                  <c:v>1843.616</c:v>
                </c:pt>
                <c:pt idx="3538" formatCode="#,##0.00">
                  <c:v>1844.3</c:v>
                </c:pt>
                <c:pt idx="3539" formatCode="#,##0.00">
                  <c:v>1844.8119999999999</c:v>
                </c:pt>
                <c:pt idx="3540" formatCode="#,##0.00">
                  <c:v>1845.325</c:v>
                </c:pt>
                <c:pt idx="3541" formatCode="#,##0.00">
                  <c:v>1846.1790000000001</c:v>
                </c:pt>
                <c:pt idx="3542" formatCode="#,##0.00">
                  <c:v>1846.1790000000001</c:v>
                </c:pt>
                <c:pt idx="3543" formatCode="#,##0.00">
                  <c:v>1847.375</c:v>
                </c:pt>
                <c:pt idx="3544" formatCode="#,##0.00">
                  <c:v>1848.5719999999999</c:v>
                </c:pt>
                <c:pt idx="3545" formatCode="#,##0.00">
                  <c:v>1849.0840000000001</c:v>
                </c:pt>
                <c:pt idx="3546" formatCode="#,##0.00">
                  <c:v>1849.768</c:v>
                </c:pt>
                <c:pt idx="3547" formatCode="#,##0.00">
                  <c:v>1850.7929999999999</c:v>
                </c:pt>
                <c:pt idx="3548" formatCode="#,##0.00">
                  <c:v>1851.818</c:v>
                </c:pt>
                <c:pt idx="3549" formatCode="#,##0.00">
                  <c:v>1852.8440000000001</c:v>
                </c:pt>
                <c:pt idx="3550" formatCode="#,##0.00">
                  <c:v>1853.1849999999999</c:v>
                </c:pt>
                <c:pt idx="3551" formatCode="#,##0.00">
                  <c:v>1853.6980000000001</c:v>
                </c:pt>
                <c:pt idx="3552" formatCode="#,##0.00">
                  <c:v>1854.211</c:v>
                </c:pt>
                <c:pt idx="3553" formatCode="#,##0.00">
                  <c:v>1855.0650000000001</c:v>
                </c:pt>
                <c:pt idx="3554" formatCode="#,##0.00">
                  <c:v>1855.749</c:v>
                </c:pt>
                <c:pt idx="3555" formatCode="#,##0.00">
                  <c:v>1856.7739999999999</c:v>
                </c:pt>
                <c:pt idx="3556" formatCode="#,##0.00">
                  <c:v>1858.3119999999999</c:v>
                </c:pt>
                <c:pt idx="3557" formatCode="#,##0.00">
                  <c:v>1859.85</c:v>
                </c:pt>
                <c:pt idx="3558" formatCode="#,##0.00">
                  <c:v>1860.021</c:v>
                </c:pt>
                <c:pt idx="3559" formatCode="#,##0.00">
                  <c:v>1861.2170000000001</c:v>
                </c:pt>
                <c:pt idx="3560" formatCode="#,##0.00">
                  <c:v>1862.7550000000001</c:v>
                </c:pt>
                <c:pt idx="3561" formatCode="#,##0.00">
                  <c:v>1863.6089999999999</c:v>
                </c:pt>
                <c:pt idx="3562" formatCode="#,##0.00">
                  <c:v>1864.1220000000001</c:v>
                </c:pt>
                <c:pt idx="3563" formatCode="#,##0.00">
                  <c:v>1864.9760000000001</c:v>
                </c:pt>
                <c:pt idx="3564" formatCode="#,##0.00">
                  <c:v>1865.318</c:v>
                </c:pt>
                <c:pt idx="3565" formatCode="#,##0.00">
                  <c:v>1866.3430000000001</c:v>
                </c:pt>
                <c:pt idx="3566" formatCode="#,##0.00">
                  <c:v>1866.5139999999999</c:v>
                </c:pt>
                <c:pt idx="3567" formatCode="#,##0.00">
                  <c:v>1867.1980000000001</c:v>
                </c:pt>
                <c:pt idx="3568" formatCode="#,##0.00">
                  <c:v>1867.539</c:v>
                </c:pt>
                <c:pt idx="3569" formatCode="#,##0.00">
                  <c:v>1867.8810000000001</c:v>
                </c:pt>
                <c:pt idx="3570" formatCode="#,##0.00">
                  <c:v>1868.5650000000001</c:v>
                </c:pt>
                <c:pt idx="3571" formatCode="#,##0.00">
                  <c:v>1869.761</c:v>
                </c:pt>
                <c:pt idx="3572" formatCode="#,##0.00">
                  <c:v>1870.1020000000001</c:v>
                </c:pt>
                <c:pt idx="3573" formatCode="#,##0.00">
                  <c:v>1870.444</c:v>
                </c:pt>
                <c:pt idx="3574" formatCode="#,##0.00">
                  <c:v>1870.9570000000001</c:v>
                </c:pt>
                <c:pt idx="3575" formatCode="#,##0.00">
                  <c:v>1871.982</c:v>
                </c:pt>
                <c:pt idx="3576" formatCode="#,##0.00">
                  <c:v>1872.153</c:v>
                </c:pt>
                <c:pt idx="3577" formatCode="#,##0.00">
                  <c:v>1872.4949999999999</c:v>
                </c:pt>
                <c:pt idx="3578" formatCode="#,##0.00">
                  <c:v>1873.3489999999999</c:v>
                </c:pt>
                <c:pt idx="3579" formatCode="#,##0.00">
                  <c:v>1873.691</c:v>
                </c:pt>
                <c:pt idx="3580" formatCode="#,##0.00">
                  <c:v>1875.229</c:v>
                </c:pt>
                <c:pt idx="3581" formatCode="#,##0.00">
                  <c:v>1875.5709999999999</c:v>
                </c:pt>
                <c:pt idx="3582" formatCode="#,##0.00">
                  <c:v>1876.596</c:v>
                </c:pt>
                <c:pt idx="3583" formatCode="#,##0.00">
                  <c:v>1876.596</c:v>
                </c:pt>
                <c:pt idx="3584" formatCode="#,##0.00">
                  <c:v>1877.7919999999999</c:v>
                </c:pt>
                <c:pt idx="3585" formatCode="#,##0.00">
                  <c:v>1878.3050000000001</c:v>
                </c:pt>
                <c:pt idx="3586" formatCode="#,##0.00">
                  <c:v>1878.9880000000001</c:v>
                </c:pt>
                <c:pt idx="3587" formatCode="#,##0.00">
                  <c:v>1878.9880000000001</c:v>
                </c:pt>
                <c:pt idx="3588" formatCode="#,##0.00">
                  <c:v>1878.817</c:v>
                </c:pt>
                <c:pt idx="3589" formatCode="#,##0.00">
                  <c:v>1880.0129999999999</c:v>
                </c:pt>
                <c:pt idx="3590" formatCode="#,##0.00">
                  <c:v>1881.38</c:v>
                </c:pt>
                <c:pt idx="3591" formatCode="#,##0.00">
                  <c:v>1882.577</c:v>
                </c:pt>
                <c:pt idx="3592" formatCode="#,##0.00">
                  <c:v>1883.6020000000001</c:v>
                </c:pt>
                <c:pt idx="3593" formatCode="#,##0.00">
                  <c:v>1883.431</c:v>
                </c:pt>
                <c:pt idx="3594" formatCode="#,##0.00">
                  <c:v>1883.431</c:v>
                </c:pt>
                <c:pt idx="3595" formatCode="#,##0.00">
                  <c:v>1884.627</c:v>
                </c:pt>
                <c:pt idx="3596" formatCode="#,##0.00">
                  <c:v>1885.3109999999999</c:v>
                </c:pt>
                <c:pt idx="3597" formatCode="#,##0.00">
                  <c:v>1885.8230000000001</c:v>
                </c:pt>
                <c:pt idx="3598" formatCode="#,##0.00">
                  <c:v>1886.336</c:v>
                </c:pt>
                <c:pt idx="3599" formatCode="#,##0.00">
                  <c:v>1887.19</c:v>
                </c:pt>
                <c:pt idx="3600" formatCode="#,##0.00">
                  <c:v>1888.2159999999999</c:v>
                </c:pt>
                <c:pt idx="3601" formatCode="#,##0.00">
                  <c:v>1888.7280000000001</c:v>
                </c:pt>
                <c:pt idx="3602" formatCode="#,##0.00">
                  <c:v>1889.7539999999999</c:v>
                </c:pt>
                <c:pt idx="3603" formatCode="#,##0.00">
                  <c:v>1890.2660000000001</c:v>
                </c:pt>
                <c:pt idx="3604" formatCode="#,##0.00">
                  <c:v>1890.779</c:v>
                </c:pt>
                <c:pt idx="3605" formatCode="#,##0.00">
                  <c:v>1891.8040000000001</c:v>
                </c:pt>
                <c:pt idx="3606" formatCode="#,##0.00">
                  <c:v>1893.5129999999999</c:v>
                </c:pt>
                <c:pt idx="3607" formatCode="#,##0.00">
                  <c:v>1894.0260000000001</c:v>
                </c:pt>
                <c:pt idx="3608" formatCode="#,##0.00">
                  <c:v>1894.538</c:v>
                </c:pt>
                <c:pt idx="3609" formatCode="#,##0.00">
                  <c:v>1895.5630000000001</c:v>
                </c:pt>
                <c:pt idx="3610" formatCode="#,##0.00">
                  <c:v>1896.5889999999999</c:v>
                </c:pt>
                <c:pt idx="3611" formatCode="#,##0.00">
                  <c:v>1896.931</c:v>
                </c:pt>
                <c:pt idx="3612" formatCode="#,##0.00">
                  <c:v>1897.7850000000001</c:v>
                </c:pt>
                <c:pt idx="3613" formatCode="#,##0.00">
                  <c:v>1898.81</c:v>
                </c:pt>
                <c:pt idx="3614" formatCode="#,##0.00">
                  <c:v>1899.835</c:v>
                </c:pt>
                <c:pt idx="3615" formatCode="#,##0.00">
                  <c:v>1901.203</c:v>
                </c:pt>
                <c:pt idx="3616" formatCode="#,##0.00">
                  <c:v>1902.2280000000001</c:v>
                </c:pt>
                <c:pt idx="3617" formatCode="#,##0.00">
                  <c:v>1901.886</c:v>
                </c:pt>
                <c:pt idx="3618" formatCode="#,##0.00">
                  <c:v>1901.5440000000001</c:v>
                </c:pt>
                <c:pt idx="3619" formatCode="#,##0.00">
                  <c:v>1901.203</c:v>
                </c:pt>
                <c:pt idx="3620" formatCode="#,##0.00">
                  <c:v>1901.5440000000001</c:v>
                </c:pt>
                <c:pt idx="3621" formatCode="#,##0.00">
                  <c:v>1902.2280000000001</c:v>
                </c:pt>
                <c:pt idx="3622" formatCode="#,##0.00">
                  <c:v>1903.595</c:v>
                </c:pt>
                <c:pt idx="3623" formatCode="#,##0.00">
                  <c:v>1904.278</c:v>
                </c:pt>
                <c:pt idx="3624" formatCode="#,##0.00">
                  <c:v>1904.7909999999999</c:v>
                </c:pt>
                <c:pt idx="3625" formatCode="#,##0.00">
                  <c:v>1904.962</c:v>
                </c:pt>
                <c:pt idx="3626" formatCode="#,##0.00">
                  <c:v>1904.107</c:v>
                </c:pt>
                <c:pt idx="3627" formatCode="#,##0.00">
                  <c:v>1903.7660000000001</c:v>
                </c:pt>
                <c:pt idx="3628" formatCode="#,##0.00">
                  <c:v>1904.107</c:v>
                </c:pt>
                <c:pt idx="3629" formatCode="#,##0.00">
                  <c:v>1904.62</c:v>
                </c:pt>
                <c:pt idx="3630" formatCode="#,##0.00">
                  <c:v>1904.962</c:v>
                </c:pt>
                <c:pt idx="3631" formatCode="#,##0.00">
                  <c:v>1905.9870000000001</c:v>
                </c:pt>
                <c:pt idx="3632" formatCode="#,##0.00">
                  <c:v>1907.183</c:v>
                </c:pt>
                <c:pt idx="3633" formatCode="#,##0.00">
                  <c:v>1907.867</c:v>
                </c:pt>
                <c:pt idx="3634" formatCode="#,##0.00">
                  <c:v>1908.3789999999999</c:v>
                </c:pt>
                <c:pt idx="3635" formatCode="#,##0.00">
                  <c:v>1908.8920000000001</c:v>
                </c:pt>
                <c:pt idx="3636" formatCode="#,##0.00">
                  <c:v>1908.721</c:v>
                </c:pt>
                <c:pt idx="3637" formatCode="#,##0.00">
                  <c:v>1909.9169999999999</c:v>
                </c:pt>
                <c:pt idx="3638" formatCode="#,##0.00">
                  <c:v>1909.576</c:v>
                </c:pt>
                <c:pt idx="3639" formatCode="#,##0.00">
                  <c:v>1908.8920000000001</c:v>
                </c:pt>
                <c:pt idx="3640" formatCode="#,##0.00">
                  <c:v>1909.405</c:v>
                </c:pt>
                <c:pt idx="3641" formatCode="#,##0.00">
                  <c:v>1909.7460000000001</c:v>
                </c:pt>
                <c:pt idx="3642" formatCode="#,##0.00">
                  <c:v>1910.6010000000001</c:v>
                </c:pt>
                <c:pt idx="3643" formatCode="#,##0.00">
                  <c:v>1910.259</c:v>
                </c:pt>
                <c:pt idx="3644" formatCode="#,##0.00">
                  <c:v>1911.797</c:v>
                </c:pt>
                <c:pt idx="3645" formatCode="#,##0.00">
                  <c:v>1911.797</c:v>
                </c:pt>
                <c:pt idx="3646" formatCode="#,##0.00">
                  <c:v>1912.9929999999999</c:v>
                </c:pt>
                <c:pt idx="3647" formatCode="#,##0.00">
                  <c:v>1913.335</c:v>
                </c:pt>
                <c:pt idx="3648" formatCode="#,##0.00">
                  <c:v>1913.848</c:v>
                </c:pt>
                <c:pt idx="3649" formatCode="#,##0.00">
                  <c:v>1914.36</c:v>
                </c:pt>
                <c:pt idx="3650" formatCode="#,##0.00">
                  <c:v>1915.8979999999999</c:v>
                </c:pt>
                <c:pt idx="3651" formatCode="#,##0.00">
                  <c:v>1916.5820000000001</c:v>
                </c:pt>
                <c:pt idx="3652" formatCode="#,##0.00">
                  <c:v>1917.2650000000001</c:v>
                </c:pt>
                <c:pt idx="3653" formatCode="#,##0.00">
                  <c:v>1918.12</c:v>
                </c:pt>
                <c:pt idx="3654" formatCode="#,##0.00">
                  <c:v>1918.6320000000001</c:v>
                </c:pt>
                <c:pt idx="3655" formatCode="#,##0.00">
                  <c:v>1919.999</c:v>
                </c:pt>
                <c:pt idx="3656" formatCode="#,##0.00">
                  <c:v>1920.3409999999999</c:v>
                </c:pt>
                <c:pt idx="3657" formatCode="#,##0.00">
                  <c:v>1921.1949999999999</c:v>
                </c:pt>
                <c:pt idx="3658" formatCode="#,##0.00">
                  <c:v>1921.366</c:v>
                </c:pt>
                <c:pt idx="3659" formatCode="#,##0.00">
                  <c:v>1922.221</c:v>
                </c:pt>
                <c:pt idx="3660" formatCode="#,##0.00">
                  <c:v>1923.075</c:v>
                </c:pt>
                <c:pt idx="3661" formatCode="#,##0.00">
                  <c:v>1923.4169999999999</c:v>
                </c:pt>
                <c:pt idx="3662" formatCode="#,##0.00">
                  <c:v>1924.7840000000001</c:v>
                </c:pt>
                <c:pt idx="3663" formatCode="#,##0.00">
                  <c:v>1925.297</c:v>
                </c:pt>
                <c:pt idx="3664" formatCode="#,##0.00">
                  <c:v>1925.809</c:v>
                </c:pt>
                <c:pt idx="3665" formatCode="#,##0.00">
                  <c:v>1926.1510000000001</c:v>
                </c:pt>
                <c:pt idx="3666" formatCode="#,##0.00">
                  <c:v>1925.809</c:v>
                </c:pt>
                <c:pt idx="3667" formatCode="#,##0.00">
                  <c:v>1926.4929999999999</c:v>
                </c:pt>
                <c:pt idx="3668" formatCode="#,##0.00">
                  <c:v>1927.347</c:v>
                </c:pt>
                <c:pt idx="3669" formatCode="#,##0.00">
                  <c:v>1928.7139999999999</c:v>
                </c:pt>
                <c:pt idx="3670" formatCode="#,##0.00">
                  <c:v>1929.3979999999999</c:v>
                </c:pt>
                <c:pt idx="3671" formatCode="#,##0.00">
                  <c:v>1929.91</c:v>
                </c:pt>
                <c:pt idx="3672" formatCode="#,##0.00">
                  <c:v>1931.106</c:v>
                </c:pt>
                <c:pt idx="3673" formatCode="#,##0.00">
                  <c:v>1931.961</c:v>
                </c:pt>
                <c:pt idx="3674" formatCode="#,##0.00">
                  <c:v>1932.644</c:v>
                </c:pt>
                <c:pt idx="3675" formatCode="#,##0.00">
                  <c:v>1933.84</c:v>
                </c:pt>
                <c:pt idx="3676" formatCode="#,##0.00">
                  <c:v>1935.037</c:v>
                </c:pt>
                <c:pt idx="3677" formatCode="#,##0.00">
                  <c:v>1935.549</c:v>
                </c:pt>
                <c:pt idx="3678" formatCode="#,##0.00">
                  <c:v>1936.0619999999999</c:v>
                </c:pt>
                <c:pt idx="3679" formatCode="#,##0.00">
                  <c:v>1937.4290000000001</c:v>
                </c:pt>
                <c:pt idx="3680" formatCode="#,##0.00">
                  <c:v>1938.796</c:v>
                </c:pt>
                <c:pt idx="3681" formatCode="#,##0.00">
                  <c:v>1939.1379999999999</c:v>
                </c:pt>
                <c:pt idx="3682" formatCode="#,##0.00">
                  <c:v>1940.163</c:v>
                </c:pt>
                <c:pt idx="3683" formatCode="#,##0.00">
                  <c:v>1940.5050000000001</c:v>
                </c:pt>
                <c:pt idx="3684" formatCode="#,##0.00">
                  <c:v>1941.3589999999999</c:v>
                </c:pt>
                <c:pt idx="3685" formatCode="#,##0.00">
                  <c:v>1942.7260000000001</c:v>
                </c:pt>
                <c:pt idx="3686" formatCode="#,##0.00">
                  <c:v>1943.922</c:v>
                </c:pt>
                <c:pt idx="3687" formatCode="#,##0.00">
                  <c:v>1945.1179999999999</c:v>
                </c:pt>
                <c:pt idx="3688" formatCode="#,##0.00">
                  <c:v>1945.973</c:v>
                </c:pt>
                <c:pt idx="3689" formatCode="#,##0.00">
                  <c:v>1946.3150000000001</c:v>
                </c:pt>
                <c:pt idx="3690" formatCode="#,##0.00">
                  <c:v>1946.6559999999999</c:v>
                </c:pt>
                <c:pt idx="3691" formatCode="#,##0.00">
                  <c:v>1947.34</c:v>
                </c:pt>
                <c:pt idx="3692" formatCode="#,##0.00">
                  <c:v>1948.365</c:v>
                </c:pt>
                <c:pt idx="3693" formatCode="#,##0.00">
                  <c:v>1949.732</c:v>
                </c:pt>
                <c:pt idx="3694" formatCode="#,##0.00">
                  <c:v>1950.0740000000001</c:v>
                </c:pt>
                <c:pt idx="3695" formatCode="#,##0.00">
                  <c:v>1950.4159999999999</c:v>
                </c:pt>
                <c:pt idx="3696" formatCode="#,##0.00">
                  <c:v>1950.7570000000001</c:v>
                </c:pt>
                <c:pt idx="3697" formatCode="#,##0.00">
                  <c:v>1951.954</c:v>
                </c:pt>
                <c:pt idx="3698" formatCode="#,##0.00">
                  <c:v>1952.979</c:v>
                </c:pt>
                <c:pt idx="3699" formatCode="#,##0.00">
                  <c:v>1954.346</c:v>
                </c:pt>
                <c:pt idx="3700" formatCode="#,##0.00">
                  <c:v>1954.8589999999999</c:v>
                </c:pt>
                <c:pt idx="3701" formatCode="#,##0.00">
                  <c:v>1955.2</c:v>
                </c:pt>
                <c:pt idx="3702" formatCode="#,##0.00">
                  <c:v>1956.0550000000001</c:v>
                </c:pt>
                <c:pt idx="3703" formatCode="#,##0.00">
                  <c:v>1957.08</c:v>
                </c:pt>
                <c:pt idx="3704" formatCode="#,##0.00">
                  <c:v>1957.422</c:v>
                </c:pt>
                <c:pt idx="3705" formatCode="#,##0.00">
                  <c:v>1957.5930000000001</c:v>
                </c:pt>
                <c:pt idx="3706" formatCode="#,##0.00">
                  <c:v>1958.105</c:v>
                </c:pt>
                <c:pt idx="3707" formatCode="#,##0.00">
                  <c:v>1959.643</c:v>
                </c:pt>
                <c:pt idx="3708" formatCode="#,##0.00">
                  <c:v>1960.327</c:v>
                </c:pt>
                <c:pt idx="3709" formatCode="#,##0.00">
                  <c:v>1961.3520000000001</c:v>
                </c:pt>
                <c:pt idx="3710" formatCode="#,##0.00">
                  <c:v>1962.377</c:v>
                </c:pt>
                <c:pt idx="3711" formatCode="#,##0.00">
                  <c:v>1963.232</c:v>
                </c:pt>
                <c:pt idx="3712" formatCode="#,##0.00">
                  <c:v>1963.403</c:v>
                </c:pt>
                <c:pt idx="3713" formatCode="#,##0.00">
                  <c:v>1964.086</c:v>
                </c:pt>
                <c:pt idx="3714" formatCode="#,##0.00">
                  <c:v>1964.4280000000001</c:v>
                </c:pt>
                <c:pt idx="3715" formatCode="#,##0.00">
                  <c:v>1965.1110000000001</c:v>
                </c:pt>
                <c:pt idx="3716" formatCode="#,##0.00">
                  <c:v>1966.1369999999999</c:v>
                </c:pt>
                <c:pt idx="3717" formatCode="#,##0.00">
                  <c:v>1967.162</c:v>
                </c:pt>
                <c:pt idx="3718" formatCode="#,##0.00">
                  <c:v>1968.7</c:v>
                </c:pt>
                <c:pt idx="3719" formatCode="#,##0.00">
                  <c:v>1969.0419999999999</c:v>
                </c:pt>
                <c:pt idx="3720" formatCode="#,##0.00">
                  <c:v>1969.383</c:v>
                </c:pt>
                <c:pt idx="3721" formatCode="#,##0.00">
                  <c:v>1966.82</c:v>
                </c:pt>
                <c:pt idx="3722" formatCode="#,##0.00">
                  <c:v>1964.4280000000001</c:v>
                </c:pt>
                <c:pt idx="3723" formatCode="#,##0.00">
                  <c:v>1962.377</c:v>
                </c:pt>
                <c:pt idx="3724" formatCode="#,##0.00">
                  <c:v>1959.3009999999999</c:v>
                </c:pt>
                <c:pt idx="3725" formatCode="#,##0.00">
                  <c:v>1956.9090000000001</c:v>
                </c:pt>
                <c:pt idx="3726" formatCode="#,##0.00">
                  <c:v>1954.5170000000001</c:v>
                </c:pt>
                <c:pt idx="3727" formatCode="#,##0.00">
                  <c:v>1952.808</c:v>
                </c:pt>
                <c:pt idx="3728" formatCode="#,##0.00">
                  <c:v>1950.9280000000001</c:v>
                </c:pt>
                <c:pt idx="3729" formatCode="#,##0.00">
                  <c:v>1949.39</c:v>
                </c:pt>
                <c:pt idx="3730" formatCode="#,##0.00">
                  <c:v>1948.0229999999999</c:v>
                </c:pt>
                <c:pt idx="3731" formatCode="#,##0.00">
                  <c:v>1946.827</c:v>
                </c:pt>
                <c:pt idx="3732" formatCode="#,##0.00">
                  <c:v>1945.289</c:v>
                </c:pt>
                <c:pt idx="3733" formatCode="#,##0.00">
                  <c:v>1943.922</c:v>
                </c:pt>
                <c:pt idx="3734" formatCode="#,##0.00">
                  <c:v>1942.7260000000001</c:v>
                </c:pt>
                <c:pt idx="3735" formatCode="#,##0.00">
                  <c:v>1941.3589999999999</c:v>
                </c:pt>
                <c:pt idx="3736" formatCode="#,##0.00">
                  <c:v>1939.992</c:v>
                </c:pt>
                <c:pt idx="3737" formatCode="#,##0.00">
                  <c:v>1938.9670000000001</c:v>
                </c:pt>
                <c:pt idx="3738" formatCode="#,##0.00">
                  <c:v>1937.942</c:v>
                </c:pt>
                <c:pt idx="3739" formatCode="#,##0.00">
                  <c:v>1936.7449999999999</c:v>
                </c:pt>
                <c:pt idx="3740" formatCode="#,##0.00">
                  <c:v>1935.037</c:v>
                </c:pt>
                <c:pt idx="3741" formatCode="#,##0.00">
                  <c:v>1933.328</c:v>
                </c:pt>
                <c:pt idx="3742" formatCode="#,##0.00">
                  <c:v>1932.644</c:v>
                </c:pt>
                <c:pt idx="3743" formatCode="#,##0.00">
                  <c:v>1931.4480000000001</c:v>
                </c:pt>
                <c:pt idx="3744" formatCode="#,##0.00">
                  <c:v>1929.91</c:v>
                </c:pt>
                <c:pt idx="3745" formatCode="#,##0.00">
                  <c:v>1927.86</c:v>
                </c:pt>
                <c:pt idx="3746" formatCode="#,##0.00">
                  <c:v>1927.347</c:v>
                </c:pt>
                <c:pt idx="3747" formatCode="#,##0.00">
                  <c:v>1926.1510000000001</c:v>
                </c:pt>
                <c:pt idx="3748" formatCode="#,##0.00">
                  <c:v>1924.6130000000001</c:v>
                </c:pt>
                <c:pt idx="3749" formatCode="#,##0.00">
                  <c:v>1923.2460000000001</c:v>
                </c:pt>
                <c:pt idx="3750" formatCode="#,##0.00">
                  <c:v>1922.904</c:v>
                </c:pt>
                <c:pt idx="3751" formatCode="#,##0.00">
                  <c:v>1921.8789999999999</c:v>
                </c:pt>
                <c:pt idx="3752" formatCode="#,##0.00">
                  <c:v>1920.854</c:v>
                </c:pt>
                <c:pt idx="3753" formatCode="#,##0.00">
                  <c:v>1919.6569999999999</c:v>
                </c:pt>
                <c:pt idx="3754" formatCode="#,##0.00">
                  <c:v>1918.6320000000001</c:v>
                </c:pt>
                <c:pt idx="3755" formatCode="#,##0.00">
                  <c:v>1917.607</c:v>
                </c:pt>
                <c:pt idx="3756" formatCode="#,##0.00">
                  <c:v>1916.069</c:v>
                </c:pt>
                <c:pt idx="3757" formatCode="#,##0.00">
                  <c:v>1914.873</c:v>
                </c:pt>
                <c:pt idx="3758" formatCode="#,##0.00">
                  <c:v>1913.6769999999999</c:v>
                </c:pt>
                <c:pt idx="3759" formatCode="#,##0.00">
                  <c:v>1912.31</c:v>
                </c:pt>
                <c:pt idx="3760" formatCode="#,##0.00">
                  <c:v>1910.6010000000001</c:v>
                </c:pt>
                <c:pt idx="3761" formatCode="#,##0.00">
                  <c:v>1909.405</c:v>
                </c:pt>
                <c:pt idx="3762" formatCode="#,##0.00">
                  <c:v>1908.8920000000001</c:v>
                </c:pt>
                <c:pt idx="3763" formatCode="#,##0.00">
                  <c:v>1908.3789999999999</c:v>
                </c:pt>
                <c:pt idx="3764" formatCode="#,##0.00">
                  <c:v>1907.0119999999999</c:v>
                </c:pt>
                <c:pt idx="3765" formatCode="#,##0.00">
                  <c:v>1906.5</c:v>
                </c:pt>
                <c:pt idx="3766" formatCode="#,##0.00">
                  <c:v>1905.816</c:v>
                </c:pt>
                <c:pt idx="3767" formatCode="#,##0.00">
                  <c:v>1904.62</c:v>
                </c:pt>
                <c:pt idx="3768" formatCode="#,##0.00">
                  <c:v>1903.595</c:v>
                </c:pt>
                <c:pt idx="3769" formatCode="#,##0.00">
                  <c:v>1903.2529999999999</c:v>
                </c:pt>
                <c:pt idx="3770" formatCode="#,##0.00">
                  <c:v>1902.2280000000001</c:v>
                </c:pt>
                <c:pt idx="3771" formatCode="#,##0.00">
                  <c:v>1901.5440000000001</c:v>
                </c:pt>
                <c:pt idx="3772" formatCode="#,##0.00">
                  <c:v>1900.69</c:v>
                </c:pt>
                <c:pt idx="3773" formatCode="#,##0.00">
                  <c:v>1899.665</c:v>
                </c:pt>
                <c:pt idx="3774" formatCode="#,##0.00">
                  <c:v>1898.127</c:v>
                </c:pt>
                <c:pt idx="3775" formatCode="#,##0.00">
                  <c:v>1897.7850000000001</c:v>
                </c:pt>
                <c:pt idx="3776" formatCode="#,##0.00">
                  <c:v>1897.1010000000001</c:v>
                </c:pt>
                <c:pt idx="3777" formatCode="#,##0.00">
                  <c:v>1895.7339999999999</c:v>
                </c:pt>
                <c:pt idx="3778" formatCode="#,##0.00">
                  <c:v>1894.538</c:v>
                </c:pt>
                <c:pt idx="3779" formatCode="#,##0.00">
                  <c:v>1894.0260000000001</c:v>
                </c:pt>
                <c:pt idx="3780" formatCode="#,##0.00">
                  <c:v>1892.829</c:v>
                </c:pt>
                <c:pt idx="3781" formatCode="#,##0.00">
                  <c:v>1891.633</c:v>
                </c:pt>
                <c:pt idx="3782" formatCode="#,##0.00">
                  <c:v>1890.6079999999999</c:v>
                </c:pt>
                <c:pt idx="3783" formatCode="#,##0.00">
                  <c:v>1889.5830000000001</c:v>
                </c:pt>
                <c:pt idx="3784" formatCode="#,##0.00">
                  <c:v>1889.07</c:v>
                </c:pt>
                <c:pt idx="3785" formatCode="#,##0.00">
                  <c:v>1888.557</c:v>
                </c:pt>
                <c:pt idx="3786" formatCode="#,##0.00">
                  <c:v>1887.874</c:v>
                </c:pt>
                <c:pt idx="3787" formatCode="#,##0.00">
                  <c:v>1887.19</c:v>
                </c:pt>
                <c:pt idx="3788" formatCode="#,##0.00">
                  <c:v>1885.8230000000001</c:v>
                </c:pt>
                <c:pt idx="3789" formatCode="#,##0.00">
                  <c:v>1885.482</c:v>
                </c:pt>
                <c:pt idx="3790" formatCode="#,##0.00">
                  <c:v>1884.798</c:v>
                </c:pt>
                <c:pt idx="3791" formatCode="#,##0.00">
                  <c:v>1883.6020000000001</c:v>
                </c:pt>
                <c:pt idx="3792" formatCode="#,##0.00">
                  <c:v>1882.9179999999999</c:v>
                </c:pt>
                <c:pt idx="3793" formatCode="#,##0.00">
                  <c:v>1882.577</c:v>
                </c:pt>
                <c:pt idx="3794" formatCode="#,##0.00">
                  <c:v>1881.38</c:v>
                </c:pt>
              </c:numCache>
            </c:numRef>
          </c:yVal>
          <c:smooth val="1"/>
        </c:ser>
        <c:ser>
          <c:idx val="2"/>
          <c:order val="2"/>
          <c:spPr>
            <a:ln w="19050" cap="rnd">
              <a:solidFill>
                <a:schemeClr val="accent3"/>
              </a:solidFill>
              <a:round/>
            </a:ln>
            <a:effectLst/>
          </c:spPr>
          <c:marker>
            <c:symbol val="none"/>
          </c:marker>
          <c:xVal>
            <c:numRef>
              <c:f>[ilss_primospire.xlsx]Plan1!$H$2:$H$5000</c:f>
              <c:numCache>
                <c:formatCode>#,##0.00000</c:formatCode>
                <c:ptCount val="499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2.193903E-5</c:v>
                </c:pt>
                <c:pt idx="10">
                  <c:v>2.193903E-5</c:v>
                </c:pt>
                <c:pt idx="11">
                  <c:v>2.193903E-5</c:v>
                </c:pt>
                <c:pt idx="12">
                  <c:v>2.193903E-5</c:v>
                </c:pt>
                <c:pt idx="13">
                  <c:v>2.193903E-5</c:v>
                </c:pt>
                <c:pt idx="14">
                  <c:v>2.193903E-5</c:v>
                </c:pt>
                <c:pt idx="15">
                  <c:v>1.265251E-3</c:v>
                </c:pt>
                <c:pt idx="16">
                  <c:v>1.620483E-3</c:v>
                </c:pt>
                <c:pt idx="17">
                  <c:v>2.5085630000000001E-3</c:v>
                </c:pt>
                <c:pt idx="18">
                  <c:v>3.2190270000000002E-3</c:v>
                </c:pt>
                <c:pt idx="19">
                  <c:v>3.5742590000000002E-3</c:v>
                </c:pt>
                <c:pt idx="20">
                  <c:v>4.8175709999999997E-3</c:v>
                </c:pt>
                <c:pt idx="21">
                  <c:v>5.8832670000000002E-3</c:v>
                </c:pt>
                <c:pt idx="22">
                  <c:v>6.9489629999999998E-3</c:v>
                </c:pt>
                <c:pt idx="23">
                  <c:v>8.1922750000000006E-3</c:v>
                </c:pt>
                <c:pt idx="24">
                  <c:v>8.5475069999999993E-3</c:v>
                </c:pt>
                <c:pt idx="25">
                  <c:v>9.2579710000000003E-3</c:v>
                </c:pt>
                <c:pt idx="26">
                  <c:v>1.014605E-2</c:v>
                </c:pt>
                <c:pt idx="27">
                  <c:v>1.050128E-2</c:v>
                </c:pt>
                <c:pt idx="28">
                  <c:v>1.1566979999999999E-2</c:v>
                </c:pt>
                <c:pt idx="29">
                  <c:v>1.1922210000000001E-2</c:v>
                </c:pt>
                <c:pt idx="30">
                  <c:v>1.2277440000000001E-2</c:v>
                </c:pt>
                <c:pt idx="31">
                  <c:v>1.281029E-2</c:v>
                </c:pt>
                <c:pt idx="32">
                  <c:v>1.387599E-2</c:v>
                </c:pt>
                <c:pt idx="33">
                  <c:v>1.4941680000000001E-2</c:v>
                </c:pt>
                <c:pt idx="34">
                  <c:v>1.5829759999999998E-2</c:v>
                </c:pt>
                <c:pt idx="35">
                  <c:v>1.618499E-2</c:v>
                </c:pt>
                <c:pt idx="36">
                  <c:v>1.7250689999999999E-2</c:v>
                </c:pt>
                <c:pt idx="37">
                  <c:v>1.7605920000000001E-2</c:v>
                </c:pt>
                <c:pt idx="38">
                  <c:v>1.8494E-2</c:v>
                </c:pt>
                <c:pt idx="39">
                  <c:v>1.9204470000000001E-2</c:v>
                </c:pt>
                <c:pt idx="40">
                  <c:v>1.9559699999999999E-2</c:v>
                </c:pt>
                <c:pt idx="41">
                  <c:v>1.9914930000000001E-2</c:v>
                </c:pt>
                <c:pt idx="42">
                  <c:v>2.0625399999999999E-2</c:v>
                </c:pt>
                <c:pt idx="43">
                  <c:v>2.1158239999999998E-2</c:v>
                </c:pt>
                <c:pt idx="44">
                  <c:v>2.186871E-2</c:v>
                </c:pt>
                <c:pt idx="45">
                  <c:v>2.2934400000000001E-2</c:v>
                </c:pt>
                <c:pt idx="46">
                  <c:v>2.417772E-2</c:v>
                </c:pt>
                <c:pt idx="47">
                  <c:v>2.4532950000000001E-2</c:v>
                </c:pt>
                <c:pt idx="48">
                  <c:v>2.5243410000000001E-2</c:v>
                </c:pt>
                <c:pt idx="49">
                  <c:v>2.6486719999999998E-2</c:v>
                </c:pt>
                <c:pt idx="50">
                  <c:v>2.7552420000000001E-2</c:v>
                </c:pt>
                <c:pt idx="51">
                  <c:v>2.8262880000000001E-2</c:v>
                </c:pt>
                <c:pt idx="52">
                  <c:v>2.861812E-2</c:v>
                </c:pt>
                <c:pt idx="53">
                  <c:v>2.9683810000000001E-2</c:v>
                </c:pt>
                <c:pt idx="54">
                  <c:v>3.0039039999999999E-2</c:v>
                </c:pt>
                <c:pt idx="55">
                  <c:v>3.0927119999999999E-2</c:v>
                </c:pt>
                <c:pt idx="56">
                  <c:v>3.1992819999999998E-2</c:v>
                </c:pt>
                <c:pt idx="57">
                  <c:v>3.3236130000000003E-2</c:v>
                </c:pt>
                <c:pt idx="58">
                  <c:v>3.3591360000000001E-2</c:v>
                </c:pt>
                <c:pt idx="59">
                  <c:v>3.4301829999999998E-2</c:v>
                </c:pt>
                <c:pt idx="60">
                  <c:v>3.536752E-2</c:v>
                </c:pt>
                <c:pt idx="61">
                  <c:v>3.6610829999999997E-2</c:v>
                </c:pt>
                <c:pt idx="62">
                  <c:v>3.7321300000000002E-2</c:v>
                </c:pt>
                <c:pt idx="63">
                  <c:v>3.767653E-2</c:v>
                </c:pt>
                <c:pt idx="64">
                  <c:v>3.7854150000000003E-2</c:v>
                </c:pt>
                <c:pt idx="65">
                  <c:v>3.8919839999999997E-2</c:v>
                </c:pt>
                <c:pt idx="66">
                  <c:v>3.998554E-2</c:v>
                </c:pt>
                <c:pt idx="67">
                  <c:v>4.0873619999999999E-2</c:v>
                </c:pt>
                <c:pt idx="68">
                  <c:v>4.1228849999999997E-2</c:v>
                </c:pt>
                <c:pt idx="69">
                  <c:v>4.193931E-2</c:v>
                </c:pt>
                <c:pt idx="70">
                  <c:v>4.229455E-2</c:v>
                </c:pt>
                <c:pt idx="71">
                  <c:v>4.2649779999999998E-2</c:v>
                </c:pt>
                <c:pt idx="72">
                  <c:v>4.3360240000000001E-2</c:v>
                </c:pt>
                <c:pt idx="73">
                  <c:v>4.4248320000000001E-2</c:v>
                </c:pt>
                <c:pt idx="74">
                  <c:v>4.460356E-2</c:v>
                </c:pt>
                <c:pt idx="75">
                  <c:v>4.5669250000000002E-2</c:v>
                </c:pt>
                <c:pt idx="76">
                  <c:v>4.602448E-2</c:v>
                </c:pt>
                <c:pt idx="77">
                  <c:v>4.6202100000000003E-2</c:v>
                </c:pt>
                <c:pt idx="78">
                  <c:v>4.6912559999999999E-2</c:v>
                </c:pt>
                <c:pt idx="79">
                  <c:v>4.7978260000000002E-2</c:v>
                </c:pt>
                <c:pt idx="80">
                  <c:v>4.9043950000000003E-2</c:v>
                </c:pt>
                <c:pt idx="81">
                  <c:v>4.9576799999999997E-2</c:v>
                </c:pt>
                <c:pt idx="82">
                  <c:v>5.0287270000000002E-2</c:v>
                </c:pt>
                <c:pt idx="83">
                  <c:v>5.1352960000000003E-2</c:v>
                </c:pt>
                <c:pt idx="84">
                  <c:v>5.1708200000000003E-2</c:v>
                </c:pt>
                <c:pt idx="85">
                  <c:v>5.2596270000000001E-2</c:v>
                </c:pt>
                <c:pt idx="86">
                  <c:v>5.348435E-2</c:v>
                </c:pt>
                <c:pt idx="87">
                  <c:v>5.383959E-2</c:v>
                </c:pt>
                <c:pt idx="88">
                  <c:v>5.4905280000000001E-2</c:v>
                </c:pt>
                <c:pt idx="89">
                  <c:v>5.5970979999999997E-2</c:v>
                </c:pt>
                <c:pt idx="90">
                  <c:v>5.7036679999999999E-2</c:v>
                </c:pt>
                <c:pt idx="91">
                  <c:v>5.8279989999999997E-2</c:v>
                </c:pt>
                <c:pt idx="92">
                  <c:v>5.8635220000000002E-2</c:v>
                </c:pt>
                <c:pt idx="93">
                  <c:v>5.9345679999999998E-2</c:v>
                </c:pt>
                <c:pt idx="94">
                  <c:v>6.0233759999999997E-2</c:v>
                </c:pt>
                <c:pt idx="95">
                  <c:v>6.0588999999999997E-2</c:v>
                </c:pt>
                <c:pt idx="96">
                  <c:v>6.1654689999999998E-2</c:v>
                </c:pt>
                <c:pt idx="97">
                  <c:v>6.2365160000000003E-2</c:v>
                </c:pt>
                <c:pt idx="98">
                  <c:v>6.2720390000000001E-2</c:v>
                </c:pt>
                <c:pt idx="99">
                  <c:v>6.3253229999999994E-2</c:v>
                </c:pt>
                <c:pt idx="100">
                  <c:v>6.3963699999999998E-2</c:v>
                </c:pt>
                <c:pt idx="101">
                  <c:v>6.5029400000000001E-2</c:v>
                </c:pt>
                <c:pt idx="102">
                  <c:v>6.5917480000000001E-2</c:v>
                </c:pt>
                <c:pt idx="103">
                  <c:v>6.6272709999999999E-2</c:v>
                </c:pt>
                <c:pt idx="104">
                  <c:v>6.6627939999999997E-2</c:v>
                </c:pt>
                <c:pt idx="105">
                  <c:v>6.7338400000000007E-2</c:v>
                </c:pt>
                <c:pt idx="106">
                  <c:v>6.7693639999999999E-2</c:v>
                </c:pt>
                <c:pt idx="107">
                  <c:v>6.8404099999999995E-2</c:v>
                </c:pt>
                <c:pt idx="108">
                  <c:v>6.9469790000000003E-2</c:v>
                </c:pt>
                <c:pt idx="109">
                  <c:v>7.0535490000000006E-2</c:v>
                </c:pt>
                <c:pt idx="110">
                  <c:v>7.1245950000000002E-2</c:v>
                </c:pt>
                <c:pt idx="111">
                  <c:v>7.1778800000000004E-2</c:v>
                </c:pt>
                <c:pt idx="112">
                  <c:v>7.3022110000000001E-2</c:v>
                </c:pt>
                <c:pt idx="113">
                  <c:v>7.4265429999999993E-2</c:v>
                </c:pt>
                <c:pt idx="114">
                  <c:v>7.4620660000000005E-2</c:v>
                </c:pt>
                <c:pt idx="115">
                  <c:v>7.5331120000000001E-2</c:v>
                </c:pt>
                <c:pt idx="116">
                  <c:v>7.5686359999999994E-2</c:v>
                </c:pt>
                <c:pt idx="117">
                  <c:v>7.6574439999999994E-2</c:v>
                </c:pt>
                <c:pt idx="118">
                  <c:v>7.6929670000000006E-2</c:v>
                </c:pt>
                <c:pt idx="119">
                  <c:v>7.7640130000000002E-2</c:v>
                </c:pt>
                <c:pt idx="120">
                  <c:v>7.8350600000000006E-2</c:v>
                </c:pt>
                <c:pt idx="121">
                  <c:v>7.8705819999999996E-2</c:v>
                </c:pt>
                <c:pt idx="122">
                  <c:v>7.9238680000000006E-2</c:v>
                </c:pt>
                <c:pt idx="123">
                  <c:v>7.9949140000000002E-2</c:v>
                </c:pt>
                <c:pt idx="124">
                  <c:v>8.1014829999999996E-2</c:v>
                </c:pt>
                <c:pt idx="125">
                  <c:v>8.1902909999999995E-2</c:v>
                </c:pt>
                <c:pt idx="126">
                  <c:v>8.2258150000000002E-2</c:v>
                </c:pt>
                <c:pt idx="127">
                  <c:v>8.3323839999999996E-2</c:v>
                </c:pt>
                <c:pt idx="128">
                  <c:v>8.3679069999999994E-2</c:v>
                </c:pt>
                <c:pt idx="129">
                  <c:v>8.4567149999999994E-2</c:v>
                </c:pt>
                <c:pt idx="130">
                  <c:v>8.5277619999999998E-2</c:v>
                </c:pt>
                <c:pt idx="131">
                  <c:v>8.5632849999999996E-2</c:v>
                </c:pt>
                <c:pt idx="132">
                  <c:v>8.6698549999999999E-2</c:v>
                </c:pt>
                <c:pt idx="133">
                  <c:v>8.7231400000000001E-2</c:v>
                </c:pt>
                <c:pt idx="134">
                  <c:v>8.7941859999999997E-2</c:v>
                </c:pt>
                <c:pt idx="135">
                  <c:v>8.9007559999999999E-2</c:v>
                </c:pt>
                <c:pt idx="136">
                  <c:v>9.0073249999999994E-2</c:v>
                </c:pt>
                <c:pt idx="137">
                  <c:v>9.0606099999999995E-2</c:v>
                </c:pt>
                <c:pt idx="138">
                  <c:v>9.1138940000000002E-2</c:v>
                </c:pt>
                <c:pt idx="139">
                  <c:v>9.2204649999999999E-2</c:v>
                </c:pt>
                <c:pt idx="140">
                  <c:v>9.2559870000000002E-2</c:v>
                </c:pt>
                <c:pt idx="141">
                  <c:v>9.2915109999999995E-2</c:v>
                </c:pt>
                <c:pt idx="142">
                  <c:v>9.3270339999999993E-2</c:v>
                </c:pt>
                <c:pt idx="143">
                  <c:v>9.4336030000000001E-2</c:v>
                </c:pt>
                <c:pt idx="144">
                  <c:v>9.5224110000000001E-2</c:v>
                </c:pt>
                <c:pt idx="145">
                  <c:v>9.5579349999999993E-2</c:v>
                </c:pt>
                <c:pt idx="146">
                  <c:v>9.6289810000000003E-2</c:v>
                </c:pt>
                <c:pt idx="147">
                  <c:v>9.6645040000000002E-2</c:v>
                </c:pt>
                <c:pt idx="148">
                  <c:v>9.7000279999999994E-2</c:v>
                </c:pt>
                <c:pt idx="149">
                  <c:v>9.7888359999999994E-2</c:v>
                </c:pt>
                <c:pt idx="150">
                  <c:v>9.8954050000000002E-2</c:v>
                </c:pt>
                <c:pt idx="151">
                  <c:v>9.9664520000000006E-2</c:v>
                </c:pt>
                <c:pt idx="152">
                  <c:v>0.1000197</c:v>
                </c:pt>
                <c:pt idx="153">
                  <c:v>0.10090780000000001</c:v>
                </c:pt>
                <c:pt idx="154">
                  <c:v>0.10126309999999999</c:v>
                </c:pt>
                <c:pt idx="155">
                  <c:v>0.10161829999999999</c:v>
                </c:pt>
                <c:pt idx="156">
                  <c:v>0.1023288</c:v>
                </c:pt>
                <c:pt idx="157">
                  <c:v>0.1032168</c:v>
                </c:pt>
                <c:pt idx="158">
                  <c:v>0.1035721</c:v>
                </c:pt>
                <c:pt idx="159">
                  <c:v>0.1046378</c:v>
                </c:pt>
                <c:pt idx="160">
                  <c:v>0.104993</c:v>
                </c:pt>
                <c:pt idx="161">
                  <c:v>0.10570350000000001</c:v>
                </c:pt>
                <c:pt idx="162">
                  <c:v>0.10694679999999999</c:v>
                </c:pt>
                <c:pt idx="163">
                  <c:v>0.1080125</c:v>
                </c:pt>
                <c:pt idx="164">
                  <c:v>0.1087229</c:v>
                </c:pt>
                <c:pt idx="165">
                  <c:v>0.1090782</c:v>
                </c:pt>
                <c:pt idx="166">
                  <c:v>0.1099662</c:v>
                </c:pt>
                <c:pt idx="167">
                  <c:v>0.1103215</c:v>
                </c:pt>
                <c:pt idx="168">
                  <c:v>0.11120960000000001</c:v>
                </c:pt>
                <c:pt idx="169">
                  <c:v>0.11156480000000001</c:v>
                </c:pt>
                <c:pt idx="170">
                  <c:v>0.11227529999999999</c:v>
                </c:pt>
                <c:pt idx="171">
                  <c:v>0.11263049999999999</c:v>
                </c:pt>
                <c:pt idx="172">
                  <c:v>0.1136962</c:v>
                </c:pt>
                <c:pt idx="173">
                  <c:v>0.1138738</c:v>
                </c:pt>
                <c:pt idx="174">
                  <c:v>0.1149395</c:v>
                </c:pt>
                <c:pt idx="175">
                  <c:v>0.11565</c:v>
                </c:pt>
                <c:pt idx="176">
                  <c:v>0.1160052</c:v>
                </c:pt>
                <c:pt idx="177">
                  <c:v>0.11689330000000001</c:v>
                </c:pt>
                <c:pt idx="178">
                  <c:v>0.11724850000000001</c:v>
                </c:pt>
                <c:pt idx="179">
                  <c:v>0.11760370000000001</c:v>
                </c:pt>
                <c:pt idx="180">
                  <c:v>0.11831419999999999</c:v>
                </c:pt>
                <c:pt idx="181">
                  <c:v>0.11866939999999999</c:v>
                </c:pt>
                <c:pt idx="182">
                  <c:v>0.1192023</c:v>
                </c:pt>
                <c:pt idx="183">
                  <c:v>0.1195575</c:v>
                </c:pt>
                <c:pt idx="184">
                  <c:v>0.120268</c:v>
                </c:pt>
                <c:pt idx="185">
                  <c:v>0.1206232</c:v>
                </c:pt>
                <c:pt idx="186">
                  <c:v>0.1213337</c:v>
                </c:pt>
                <c:pt idx="187">
                  <c:v>0.1216889</c:v>
                </c:pt>
                <c:pt idx="188">
                  <c:v>0.12257700000000001</c:v>
                </c:pt>
                <c:pt idx="189">
                  <c:v>0.12293220000000001</c:v>
                </c:pt>
                <c:pt idx="190">
                  <c:v>0.12399789999999999</c:v>
                </c:pt>
                <c:pt idx="191">
                  <c:v>0.1245308</c:v>
                </c:pt>
                <c:pt idx="192">
                  <c:v>0.1252412</c:v>
                </c:pt>
                <c:pt idx="193">
                  <c:v>0.1255964</c:v>
                </c:pt>
                <c:pt idx="194">
                  <c:v>0.1263069</c:v>
                </c:pt>
                <c:pt idx="195">
                  <c:v>0.1266622</c:v>
                </c:pt>
                <c:pt idx="196">
                  <c:v>0.1273726</c:v>
                </c:pt>
                <c:pt idx="197">
                  <c:v>0.12790550000000001</c:v>
                </c:pt>
                <c:pt idx="198">
                  <c:v>0.12826070000000001</c:v>
                </c:pt>
                <c:pt idx="199">
                  <c:v>0.12861590000000001</c:v>
                </c:pt>
                <c:pt idx="200">
                  <c:v>0.12932640000000001</c:v>
                </c:pt>
                <c:pt idx="201">
                  <c:v>0.12968160000000001</c:v>
                </c:pt>
                <c:pt idx="202">
                  <c:v>0.13003680000000001</c:v>
                </c:pt>
                <c:pt idx="203">
                  <c:v>0.13021450000000001</c:v>
                </c:pt>
                <c:pt idx="204">
                  <c:v>0.13092490000000001</c:v>
                </c:pt>
                <c:pt idx="205">
                  <c:v>0.13128020000000001</c:v>
                </c:pt>
                <c:pt idx="206">
                  <c:v>0.13199060000000001</c:v>
                </c:pt>
                <c:pt idx="207">
                  <c:v>0.13323389999999999</c:v>
                </c:pt>
                <c:pt idx="208">
                  <c:v>0.13376679999999999</c:v>
                </c:pt>
                <c:pt idx="209">
                  <c:v>0.13429959999999999</c:v>
                </c:pt>
                <c:pt idx="210">
                  <c:v>0.13465489999999999</c:v>
                </c:pt>
                <c:pt idx="211">
                  <c:v>0.13536529999999999</c:v>
                </c:pt>
                <c:pt idx="212">
                  <c:v>0.13554289999999999</c:v>
                </c:pt>
                <c:pt idx="213">
                  <c:v>0.1366086</c:v>
                </c:pt>
                <c:pt idx="214">
                  <c:v>0.1373191</c:v>
                </c:pt>
                <c:pt idx="215">
                  <c:v>0.1376743</c:v>
                </c:pt>
                <c:pt idx="216">
                  <c:v>0.1382072</c:v>
                </c:pt>
                <c:pt idx="217">
                  <c:v>0.13891770000000001</c:v>
                </c:pt>
                <c:pt idx="218">
                  <c:v>0.13927290000000001</c:v>
                </c:pt>
                <c:pt idx="219">
                  <c:v>0.1399833</c:v>
                </c:pt>
                <c:pt idx="220">
                  <c:v>0.14069380000000001</c:v>
                </c:pt>
                <c:pt idx="221">
                  <c:v>0.14122670000000001</c:v>
                </c:pt>
                <c:pt idx="222">
                  <c:v>0.14193710000000001</c:v>
                </c:pt>
                <c:pt idx="223">
                  <c:v>0.14229240000000001</c:v>
                </c:pt>
                <c:pt idx="224">
                  <c:v>0.14264760000000001</c:v>
                </c:pt>
                <c:pt idx="225">
                  <c:v>0.14335809999999999</c:v>
                </c:pt>
                <c:pt idx="226">
                  <c:v>0.14353569999999999</c:v>
                </c:pt>
                <c:pt idx="227">
                  <c:v>0.14424609999999999</c:v>
                </c:pt>
                <c:pt idx="228">
                  <c:v>0.14460139999999999</c:v>
                </c:pt>
                <c:pt idx="229">
                  <c:v>0.14531179999999999</c:v>
                </c:pt>
                <c:pt idx="230">
                  <c:v>0.14566709999999999</c:v>
                </c:pt>
                <c:pt idx="231">
                  <c:v>0.14602229999999999</c:v>
                </c:pt>
                <c:pt idx="232">
                  <c:v>0.14619989999999999</c:v>
                </c:pt>
                <c:pt idx="233">
                  <c:v>0.1469104</c:v>
                </c:pt>
                <c:pt idx="234">
                  <c:v>0.1479761</c:v>
                </c:pt>
                <c:pt idx="235">
                  <c:v>0.1486865</c:v>
                </c:pt>
                <c:pt idx="236">
                  <c:v>0.1492194</c:v>
                </c:pt>
                <c:pt idx="237">
                  <c:v>0.1495746</c:v>
                </c:pt>
                <c:pt idx="238">
                  <c:v>0.1499298</c:v>
                </c:pt>
                <c:pt idx="239">
                  <c:v>0.1502851</c:v>
                </c:pt>
                <c:pt idx="240">
                  <c:v>0.1509955</c:v>
                </c:pt>
                <c:pt idx="241">
                  <c:v>0.15135080000000001</c:v>
                </c:pt>
                <c:pt idx="242">
                  <c:v>0.15170600000000001</c:v>
                </c:pt>
                <c:pt idx="243">
                  <c:v>0.15223880000000001</c:v>
                </c:pt>
                <c:pt idx="244">
                  <c:v>0.15259410000000001</c:v>
                </c:pt>
                <c:pt idx="245">
                  <c:v>0.15294930000000001</c:v>
                </c:pt>
                <c:pt idx="246">
                  <c:v>0.15330450000000001</c:v>
                </c:pt>
                <c:pt idx="247">
                  <c:v>0.15365980000000001</c:v>
                </c:pt>
                <c:pt idx="248">
                  <c:v>0.15437020000000001</c:v>
                </c:pt>
                <c:pt idx="249">
                  <c:v>0.15490309999999999</c:v>
                </c:pt>
                <c:pt idx="250">
                  <c:v>0.15596879999999999</c:v>
                </c:pt>
                <c:pt idx="251">
                  <c:v>0.15703449999999999</c:v>
                </c:pt>
                <c:pt idx="252">
                  <c:v>0.15756729999999999</c:v>
                </c:pt>
                <c:pt idx="253">
                  <c:v>0.1582778</c:v>
                </c:pt>
                <c:pt idx="254">
                  <c:v>0.158633</c:v>
                </c:pt>
                <c:pt idx="255">
                  <c:v>0.1589883</c:v>
                </c:pt>
                <c:pt idx="256">
                  <c:v>0.1593435</c:v>
                </c:pt>
                <c:pt idx="257">
                  <c:v>0.1596987</c:v>
                </c:pt>
                <c:pt idx="258">
                  <c:v>0.1602316</c:v>
                </c:pt>
                <c:pt idx="259">
                  <c:v>0.1605868</c:v>
                </c:pt>
                <c:pt idx="260">
                  <c:v>0.160942</c:v>
                </c:pt>
                <c:pt idx="261">
                  <c:v>0.1616525</c:v>
                </c:pt>
                <c:pt idx="262">
                  <c:v>0.16236300000000001</c:v>
                </c:pt>
                <c:pt idx="263">
                  <c:v>0.16289580000000001</c:v>
                </c:pt>
                <c:pt idx="264">
                  <c:v>0.16360630000000001</c:v>
                </c:pt>
                <c:pt idx="265">
                  <c:v>0.16396150000000001</c:v>
                </c:pt>
                <c:pt idx="266">
                  <c:v>0.16467200000000001</c:v>
                </c:pt>
                <c:pt idx="267">
                  <c:v>0.16502720000000001</c:v>
                </c:pt>
                <c:pt idx="268">
                  <c:v>0.16520480000000001</c:v>
                </c:pt>
                <c:pt idx="269">
                  <c:v>0.16556009999999999</c:v>
                </c:pt>
                <c:pt idx="270">
                  <c:v>0.16591529999999999</c:v>
                </c:pt>
                <c:pt idx="271">
                  <c:v>0.16627049999999999</c:v>
                </c:pt>
                <c:pt idx="272">
                  <c:v>0.16662579999999999</c:v>
                </c:pt>
                <c:pt idx="273">
                  <c:v>0.16733619999999999</c:v>
                </c:pt>
                <c:pt idx="274">
                  <c:v>0.16769139999999999</c:v>
                </c:pt>
                <c:pt idx="275">
                  <c:v>0.16822429999999999</c:v>
                </c:pt>
                <c:pt idx="276">
                  <c:v>0.16857949999999999</c:v>
                </c:pt>
                <c:pt idx="277">
                  <c:v>0.1689348</c:v>
                </c:pt>
                <c:pt idx="278">
                  <c:v>0.16929</c:v>
                </c:pt>
                <c:pt idx="279">
                  <c:v>0.1696452</c:v>
                </c:pt>
                <c:pt idx="280">
                  <c:v>0.1700004</c:v>
                </c:pt>
                <c:pt idx="281">
                  <c:v>0.1703557</c:v>
                </c:pt>
                <c:pt idx="282">
                  <c:v>0.1708885</c:v>
                </c:pt>
                <c:pt idx="283">
                  <c:v>0.1712438</c:v>
                </c:pt>
                <c:pt idx="284">
                  <c:v>0.1719542</c:v>
                </c:pt>
                <c:pt idx="285">
                  <c:v>0.1723095</c:v>
                </c:pt>
                <c:pt idx="286">
                  <c:v>0.1730199</c:v>
                </c:pt>
                <c:pt idx="287">
                  <c:v>0.17390800000000001</c:v>
                </c:pt>
                <c:pt idx="288">
                  <c:v>0.17426320000000001</c:v>
                </c:pt>
                <c:pt idx="289">
                  <c:v>0.17461850000000001</c:v>
                </c:pt>
                <c:pt idx="290">
                  <c:v>0.17532890000000001</c:v>
                </c:pt>
                <c:pt idx="291">
                  <c:v>0.17603940000000001</c:v>
                </c:pt>
                <c:pt idx="292">
                  <c:v>0.17657220000000001</c:v>
                </c:pt>
                <c:pt idx="293">
                  <c:v>0.17728269999999999</c:v>
                </c:pt>
                <c:pt idx="294">
                  <c:v>0.17763789999999999</c:v>
                </c:pt>
                <c:pt idx="295">
                  <c:v>0.17834839999999999</c:v>
                </c:pt>
                <c:pt idx="296">
                  <c:v>0.17870359999999999</c:v>
                </c:pt>
                <c:pt idx="297">
                  <c:v>0.17923649999999999</c:v>
                </c:pt>
                <c:pt idx="298">
                  <c:v>0.17994689999999999</c:v>
                </c:pt>
                <c:pt idx="299">
                  <c:v>0.1806574</c:v>
                </c:pt>
                <c:pt idx="300">
                  <c:v>0.1810126</c:v>
                </c:pt>
                <c:pt idx="301">
                  <c:v>0.1813679</c:v>
                </c:pt>
                <c:pt idx="302">
                  <c:v>0.1815455</c:v>
                </c:pt>
                <c:pt idx="303">
                  <c:v>0.1819007</c:v>
                </c:pt>
                <c:pt idx="304">
                  <c:v>0.182256</c:v>
                </c:pt>
                <c:pt idx="305">
                  <c:v>0.1829664</c:v>
                </c:pt>
                <c:pt idx="306">
                  <c:v>0.1833217</c:v>
                </c:pt>
                <c:pt idx="307">
                  <c:v>0.1836769</c:v>
                </c:pt>
                <c:pt idx="308">
                  <c:v>0.1842097</c:v>
                </c:pt>
                <c:pt idx="309">
                  <c:v>0.18456500000000001</c:v>
                </c:pt>
                <c:pt idx="310">
                  <c:v>0.18492020000000001</c:v>
                </c:pt>
                <c:pt idx="311">
                  <c:v>0.18527540000000001</c:v>
                </c:pt>
                <c:pt idx="312">
                  <c:v>0.18563070000000001</c:v>
                </c:pt>
                <c:pt idx="313">
                  <c:v>0.18634110000000001</c:v>
                </c:pt>
                <c:pt idx="314">
                  <c:v>0.18669640000000001</c:v>
                </c:pt>
                <c:pt idx="315">
                  <c:v>0.18722920000000001</c:v>
                </c:pt>
                <c:pt idx="316">
                  <c:v>0.18793969999999999</c:v>
                </c:pt>
                <c:pt idx="317">
                  <c:v>0.18865009999999999</c:v>
                </c:pt>
                <c:pt idx="318">
                  <c:v>0.18900539999999999</c:v>
                </c:pt>
                <c:pt idx="319">
                  <c:v>0.18936059999999999</c:v>
                </c:pt>
                <c:pt idx="320">
                  <c:v>0.19024869999999999</c:v>
                </c:pt>
                <c:pt idx="321">
                  <c:v>0.19060389999999999</c:v>
                </c:pt>
                <c:pt idx="322">
                  <c:v>0.19095909999999999</c:v>
                </c:pt>
                <c:pt idx="323">
                  <c:v>0.1913144</c:v>
                </c:pt>
                <c:pt idx="324">
                  <c:v>0.1916696</c:v>
                </c:pt>
                <c:pt idx="325">
                  <c:v>0.1923801</c:v>
                </c:pt>
                <c:pt idx="326">
                  <c:v>0.1925577</c:v>
                </c:pt>
                <c:pt idx="327">
                  <c:v>0.1930905</c:v>
                </c:pt>
                <c:pt idx="328">
                  <c:v>0.193801</c:v>
                </c:pt>
                <c:pt idx="329">
                  <c:v>0.1945115</c:v>
                </c:pt>
                <c:pt idx="330">
                  <c:v>0.1950443</c:v>
                </c:pt>
                <c:pt idx="331">
                  <c:v>0.19557720000000001</c:v>
                </c:pt>
                <c:pt idx="332">
                  <c:v>0.19593240000000001</c:v>
                </c:pt>
                <c:pt idx="333">
                  <c:v>0.19628760000000001</c:v>
                </c:pt>
                <c:pt idx="334">
                  <c:v>0.19664280000000001</c:v>
                </c:pt>
                <c:pt idx="335">
                  <c:v>0.19735330000000001</c:v>
                </c:pt>
                <c:pt idx="336">
                  <c:v>0.19788620000000001</c:v>
                </c:pt>
                <c:pt idx="337">
                  <c:v>0.19859660000000001</c:v>
                </c:pt>
                <c:pt idx="338">
                  <c:v>0.19895189999999999</c:v>
                </c:pt>
                <c:pt idx="339">
                  <c:v>0.19930709999999999</c:v>
                </c:pt>
                <c:pt idx="340">
                  <c:v>0.19966229999999999</c:v>
                </c:pt>
                <c:pt idx="341">
                  <c:v>0.20001759999999999</c:v>
                </c:pt>
                <c:pt idx="342">
                  <c:v>0.20055039999999999</c:v>
                </c:pt>
                <c:pt idx="343">
                  <c:v>0.20090559999999999</c:v>
                </c:pt>
                <c:pt idx="344">
                  <c:v>0.20126089999999999</c:v>
                </c:pt>
                <c:pt idx="345">
                  <c:v>0.20161609999999999</c:v>
                </c:pt>
                <c:pt idx="346">
                  <c:v>0.20197129999999999</c:v>
                </c:pt>
                <c:pt idx="347">
                  <c:v>0.2023266</c:v>
                </c:pt>
                <c:pt idx="348">
                  <c:v>0.203037</c:v>
                </c:pt>
                <c:pt idx="349">
                  <c:v>0.2032146</c:v>
                </c:pt>
                <c:pt idx="350">
                  <c:v>0.2035699</c:v>
                </c:pt>
                <c:pt idx="351">
                  <c:v>0.2042803</c:v>
                </c:pt>
                <c:pt idx="352">
                  <c:v>0.2049908</c:v>
                </c:pt>
                <c:pt idx="353">
                  <c:v>0.205346</c:v>
                </c:pt>
                <c:pt idx="354">
                  <c:v>0.2058789</c:v>
                </c:pt>
                <c:pt idx="355">
                  <c:v>0.2065893</c:v>
                </c:pt>
                <c:pt idx="356">
                  <c:v>0.20694460000000001</c:v>
                </c:pt>
                <c:pt idx="357">
                  <c:v>0.20729980000000001</c:v>
                </c:pt>
                <c:pt idx="358">
                  <c:v>0.20765500000000001</c:v>
                </c:pt>
                <c:pt idx="359">
                  <c:v>0.20801030000000001</c:v>
                </c:pt>
                <c:pt idx="360">
                  <c:v>0.20854310000000001</c:v>
                </c:pt>
                <c:pt idx="361">
                  <c:v>0.20889840000000001</c:v>
                </c:pt>
                <c:pt idx="362">
                  <c:v>0.20925360000000001</c:v>
                </c:pt>
                <c:pt idx="363">
                  <c:v>0.20996409999999999</c:v>
                </c:pt>
                <c:pt idx="364">
                  <c:v>0.21031929999999999</c:v>
                </c:pt>
                <c:pt idx="365">
                  <c:v>0.21067449999999999</c:v>
                </c:pt>
                <c:pt idx="366">
                  <c:v>0.21102979999999999</c:v>
                </c:pt>
                <c:pt idx="367">
                  <c:v>0.21174019999999999</c:v>
                </c:pt>
                <c:pt idx="368">
                  <c:v>0.21209539999999999</c:v>
                </c:pt>
                <c:pt idx="369">
                  <c:v>0.21245069999999999</c:v>
                </c:pt>
                <c:pt idx="370">
                  <c:v>0.21316109999999999</c:v>
                </c:pt>
                <c:pt idx="371">
                  <c:v>0.213694</c:v>
                </c:pt>
                <c:pt idx="372">
                  <c:v>0.2140492</c:v>
                </c:pt>
                <c:pt idx="373">
                  <c:v>0.2142268</c:v>
                </c:pt>
                <c:pt idx="374">
                  <c:v>0.2149373</c:v>
                </c:pt>
                <c:pt idx="375">
                  <c:v>0.2152925</c:v>
                </c:pt>
                <c:pt idx="376">
                  <c:v>0.2156478</c:v>
                </c:pt>
                <c:pt idx="377">
                  <c:v>0.2163582</c:v>
                </c:pt>
                <c:pt idx="378">
                  <c:v>0.2165358</c:v>
                </c:pt>
                <c:pt idx="379">
                  <c:v>0.2172463</c:v>
                </c:pt>
                <c:pt idx="380">
                  <c:v>0.2176015</c:v>
                </c:pt>
                <c:pt idx="381">
                  <c:v>0.21795680000000001</c:v>
                </c:pt>
                <c:pt idx="382">
                  <c:v>0.21866720000000001</c:v>
                </c:pt>
                <c:pt idx="383">
                  <c:v>0.21920010000000001</c:v>
                </c:pt>
                <c:pt idx="384">
                  <c:v>0.21955530000000001</c:v>
                </c:pt>
                <c:pt idx="385">
                  <c:v>0.21991050000000001</c:v>
                </c:pt>
                <c:pt idx="386">
                  <c:v>0.22026580000000001</c:v>
                </c:pt>
                <c:pt idx="387">
                  <c:v>0.22062100000000001</c:v>
                </c:pt>
                <c:pt idx="388">
                  <c:v>0.22097620000000001</c:v>
                </c:pt>
                <c:pt idx="389">
                  <c:v>0.22133149999999999</c:v>
                </c:pt>
                <c:pt idx="390">
                  <c:v>0.22186429999999999</c:v>
                </c:pt>
                <c:pt idx="391">
                  <c:v>0.22221959999999999</c:v>
                </c:pt>
                <c:pt idx="392">
                  <c:v>0.22257479999999999</c:v>
                </c:pt>
                <c:pt idx="393">
                  <c:v>0.22292999999999999</c:v>
                </c:pt>
                <c:pt idx="394">
                  <c:v>0.22328529999999999</c:v>
                </c:pt>
                <c:pt idx="395">
                  <c:v>0.22399569999999999</c:v>
                </c:pt>
                <c:pt idx="396">
                  <c:v>0.22435089999999999</c:v>
                </c:pt>
                <c:pt idx="397">
                  <c:v>0.22452859999999999</c:v>
                </c:pt>
                <c:pt idx="398">
                  <c:v>0.22523899999999999</c:v>
                </c:pt>
                <c:pt idx="399">
                  <c:v>0.2255943</c:v>
                </c:pt>
                <c:pt idx="400">
                  <c:v>0.2259495</c:v>
                </c:pt>
                <c:pt idx="401">
                  <c:v>0.2263047</c:v>
                </c:pt>
                <c:pt idx="402">
                  <c:v>0.22666</c:v>
                </c:pt>
                <c:pt idx="403">
                  <c:v>0.2270152</c:v>
                </c:pt>
                <c:pt idx="404">
                  <c:v>0.2273704</c:v>
                </c:pt>
                <c:pt idx="405">
                  <c:v>0.2279033</c:v>
                </c:pt>
                <c:pt idx="406">
                  <c:v>0.2282585</c:v>
                </c:pt>
                <c:pt idx="407">
                  <c:v>0.2286137</c:v>
                </c:pt>
                <c:pt idx="408">
                  <c:v>0.22896900000000001</c:v>
                </c:pt>
                <c:pt idx="409">
                  <c:v>0.22932420000000001</c:v>
                </c:pt>
                <c:pt idx="410">
                  <c:v>0.23003470000000001</c:v>
                </c:pt>
                <c:pt idx="411">
                  <c:v>0.23056750000000001</c:v>
                </c:pt>
                <c:pt idx="412">
                  <c:v>0.23127800000000001</c:v>
                </c:pt>
                <c:pt idx="413">
                  <c:v>0.23198840000000001</c:v>
                </c:pt>
                <c:pt idx="414">
                  <c:v>0.23234369999999999</c:v>
                </c:pt>
                <c:pt idx="415">
                  <c:v>0.23269889999999999</c:v>
                </c:pt>
                <c:pt idx="416">
                  <c:v>0.23323179999999999</c:v>
                </c:pt>
                <c:pt idx="417">
                  <c:v>0.23358699999999999</c:v>
                </c:pt>
                <c:pt idx="418">
                  <c:v>0.23429739999999999</c:v>
                </c:pt>
                <c:pt idx="419">
                  <c:v>0.23465269999999999</c:v>
                </c:pt>
                <c:pt idx="420">
                  <c:v>0.23500789999999999</c:v>
                </c:pt>
                <c:pt idx="421">
                  <c:v>0.23536309999999999</c:v>
                </c:pt>
                <c:pt idx="422">
                  <c:v>0.23554069999999999</c:v>
                </c:pt>
                <c:pt idx="423">
                  <c:v>0.23589599999999999</c:v>
                </c:pt>
                <c:pt idx="424">
                  <c:v>0.23625119999999999</c:v>
                </c:pt>
                <c:pt idx="425">
                  <c:v>0.2369617</c:v>
                </c:pt>
                <c:pt idx="426">
                  <c:v>0.2373169</c:v>
                </c:pt>
                <c:pt idx="427">
                  <c:v>0.2376722</c:v>
                </c:pt>
                <c:pt idx="428">
                  <c:v>0.2380274</c:v>
                </c:pt>
                <c:pt idx="429">
                  <c:v>0.238205</c:v>
                </c:pt>
                <c:pt idx="430">
                  <c:v>0.2385602</c:v>
                </c:pt>
                <c:pt idx="431">
                  <c:v>0.2389155</c:v>
                </c:pt>
                <c:pt idx="432">
                  <c:v>0.2392707</c:v>
                </c:pt>
                <c:pt idx="433">
                  <c:v>0.23998120000000001</c:v>
                </c:pt>
                <c:pt idx="434">
                  <c:v>0.24033640000000001</c:v>
                </c:pt>
                <c:pt idx="435">
                  <c:v>0.24069160000000001</c:v>
                </c:pt>
                <c:pt idx="436">
                  <c:v>0.24086920000000001</c:v>
                </c:pt>
                <c:pt idx="437">
                  <c:v>0.24122450000000001</c:v>
                </c:pt>
                <c:pt idx="438">
                  <c:v>0.24157970000000001</c:v>
                </c:pt>
                <c:pt idx="439">
                  <c:v>0.24193490000000001</c:v>
                </c:pt>
                <c:pt idx="440">
                  <c:v>0.24264540000000001</c:v>
                </c:pt>
                <c:pt idx="441">
                  <c:v>0.24335590000000001</c:v>
                </c:pt>
                <c:pt idx="442">
                  <c:v>0.24388870000000001</c:v>
                </c:pt>
                <c:pt idx="443">
                  <c:v>0.24424390000000001</c:v>
                </c:pt>
                <c:pt idx="444">
                  <c:v>0.24495439999999999</c:v>
                </c:pt>
                <c:pt idx="445">
                  <c:v>0.24566489999999999</c:v>
                </c:pt>
                <c:pt idx="446">
                  <c:v>0.24602009999999999</c:v>
                </c:pt>
                <c:pt idx="447">
                  <c:v>0.24637529999999999</c:v>
                </c:pt>
                <c:pt idx="448">
                  <c:v>0.24690819999999999</c:v>
                </c:pt>
                <c:pt idx="449">
                  <c:v>0.24726339999999999</c:v>
                </c:pt>
                <c:pt idx="450">
                  <c:v>0.24761859999999999</c:v>
                </c:pt>
                <c:pt idx="451">
                  <c:v>0.2479739</c:v>
                </c:pt>
                <c:pt idx="452">
                  <c:v>0.2483291</c:v>
                </c:pt>
                <c:pt idx="453">
                  <c:v>0.2486843</c:v>
                </c:pt>
                <c:pt idx="454">
                  <c:v>0.248862</c:v>
                </c:pt>
                <c:pt idx="455">
                  <c:v>0.2492172</c:v>
                </c:pt>
                <c:pt idx="456">
                  <c:v>0.2495724</c:v>
                </c:pt>
                <c:pt idx="457">
                  <c:v>0.2499277</c:v>
                </c:pt>
                <c:pt idx="458">
                  <c:v>0.25063809999999997</c:v>
                </c:pt>
                <c:pt idx="459">
                  <c:v>0.25134859999999998</c:v>
                </c:pt>
                <c:pt idx="460">
                  <c:v>0.25170379999999998</c:v>
                </c:pt>
                <c:pt idx="461">
                  <c:v>0.25188139999999998</c:v>
                </c:pt>
                <c:pt idx="462">
                  <c:v>0.25259189999999998</c:v>
                </c:pt>
                <c:pt idx="463">
                  <c:v>0.25294709999999998</c:v>
                </c:pt>
                <c:pt idx="464">
                  <c:v>0.25330239999999998</c:v>
                </c:pt>
                <c:pt idx="465">
                  <c:v>0.25365759999999998</c:v>
                </c:pt>
                <c:pt idx="466">
                  <c:v>0.25401279999999998</c:v>
                </c:pt>
                <c:pt idx="467">
                  <c:v>0.25436799999999998</c:v>
                </c:pt>
                <c:pt idx="468">
                  <c:v>0.25490089999999999</c:v>
                </c:pt>
                <c:pt idx="469">
                  <c:v>0.25525609999999999</c:v>
                </c:pt>
                <c:pt idx="470">
                  <c:v>0.25561139999999999</c:v>
                </c:pt>
                <c:pt idx="471">
                  <c:v>0.25632179999999999</c:v>
                </c:pt>
                <c:pt idx="472">
                  <c:v>0.25667709999999999</c:v>
                </c:pt>
                <c:pt idx="473">
                  <c:v>0.25703229999999999</c:v>
                </c:pt>
                <c:pt idx="474">
                  <c:v>0.25720989999999999</c:v>
                </c:pt>
                <c:pt idx="475">
                  <c:v>0.25756509999999999</c:v>
                </c:pt>
                <c:pt idx="476">
                  <c:v>0.25827559999999999</c:v>
                </c:pt>
                <c:pt idx="477">
                  <c:v>0.25863079999999999</c:v>
                </c:pt>
                <c:pt idx="478">
                  <c:v>0.2589861</c:v>
                </c:pt>
                <c:pt idx="479">
                  <c:v>0.2596965</c:v>
                </c:pt>
                <c:pt idx="480">
                  <c:v>0.2598741</c:v>
                </c:pt>
                <c:pt idx="481">
                  <c:v>0.2602294</c:v>
                </c:pt>
                <c:pt idx="482">
                  <c:v>0.2605846</c:v>
                </c:pt>
                <c:pt idx="483">
                  <c:v>0.2609398</c:v>
                </c:pt>
                <c:pt idx="484">
                  <c:v>0.2612951</c:v>
                </c:pt>
                <c:pt idx="485">
                  <c:v>0.2620055</c:v>
                </c:pt>
                <c:pt idx="486">
                  <c:v>0.26236080000000001</c:v>
                </c:pt>
                <c:pt idx="487">
                  <c:v>0.26253840000000001</c:v>
                </c:pt>
                <c:pt idx="488">
                  <c:v>0.26289360000000001</c:v>
                </c:pt>
                <c:pt idx="489">
                  <c:v>0.26324890000000001</c:v>
                </c:pt>
                <c:pt idx="490">
                  <c:v>0.26360410000000001</c:v>
                </c:pt>
                <c:pt idx="491">
                  <c:v>0.26395930000000001</c:v>
                </c:pt>
                <c:pt idx="492">
                  <c:v>0.26431450000000001</c:v>
                </c:pt>
                <c:pt idx="493">
                  <c:v>0.26502500000000001</c:v>
                </c:pt>
                <c:pt idx="494">
                  <c:v>0.26520260000000001</c:v>
                </c:pt>
                <c:pt idx="495">
                  <c:v>0.26555790000000001</c:v>
                </c:pt>
                <c:pt idx="496">
                  <c:v>0.26591310000000001</c:v>
                </c:pt>
                <c:pt idx="497">
                  <c:v>0.26626830000000001</c:v>
                </c:pt>
                <c:pt idx="498">
                  <c:v>0.26662360000000002</c:v>
                </c:pt>
                <c:pt idx="499">
                  <c:v>0.26697880000000002</c:v>
                </c:pt>
                <c:pt idx="500">
                  <c:v>0.26733400000000002</c:v>
                </c:pt>
                <c:pt idx="501">
                  <c:v>0.26768930000000002</c:v>
                </c:pt>
                <c:pt idx="502">
                  <c:v>0.26786690000000002</c:v>
                </c:pt>
                <c:pt idx="503">
                  <c:v>0.26857730000000002</c:v>
                </c:pt>
                <c:pt idx="504">
                  <c:v>0.26893260000000002</c:v>
                </c:pt>
                <c:pt idx="505">
                  <c:v>0.26928780000000002</c:v>
                </c:pt>
                <c:pt idx="506">
                  <c:v>0.26999830000000002</c:v>
                </c:pt>
                <c:pt idx="507">
                  <c:v>0.27053110000000002</c:v>
                </c:pt>
                <c:pt idx="508">
                  <c:v>0.27124160000000003</c:v>
                </c:pt>
                <c:pt idx="509">
                  <c:v>0.27195200000000003</c:v>
                </c:pt>
                <c:pt idx="510">
                  <c:v>0.27230729999999997</c:v>
                </c:pt>
                <c:pt idx="511">
                  <c:v>0.27266249999999997</c:v>
                </c:pt>
                <c:pt idx="512">
                  <c:v>0.27301769999999997</c:v>
                </c:pt>
                <c:pt idx="513">
                  <c:v>0.27337289999999997</c:v>
                </c:pt>
                <c:pt idx="514">
                  <c:v>0.27390579999999998</c:v>
                </c:pt>
                <c:pt idx="515">
                  <c:v>0.27461629999999998</c:v>
                </c:pt>
                <c:pt idx="516">
                  <c:v>0.27532669999999998</c:v>
                </c:pt>
                <c:pt idx="517">
                  <c:v>0.27568199999999998</c:v>
                </c:pt>
                <c:pt idx="518">
                  <c:v>0.27603719999999998</c:v>
                </c:pt>
                <c:pt idx="519">
                  <c:v>0.27621479999999998</c:v>
                </c:pt>
                <c:pt idx="520">
                  <c:v>0.27657009999999999</c:v>
                </c:pt>
                <c:pt idx="521">
                  <c:v>0.27692529999999999</c:v>
                </c:pt>
                <c:pt idx="522">
                  <c:v>0.27728049999999999</c:v>
                </c:pt>
                <c:pt idx="523">
                  <c:v>0.27799099999999999</c:v>
                </c:pt>
                <c:pt idx="524">
                  <c:v>0.27834619999999999</c:v>
                </c:pt>
                <c:pt idx="525">
                  <c:v>0.27870149999999999</c:v>
                </c:pt>
                <c:pt idx="526">
                  <c:v>0.27923429999999999</c:v>
                </c:pt>
                <c:pt idx="527">
                  <c:v>0.27958949999999999</c:v>
                </c:pt>
                <c:pt idx="528">
                  <c:v>0.27994469999999999</c:v>
                </c:pt>
                <c:pt idx="529">
                  <c:v>0.28029999999999999</c:v>
                </c:pt>
                <c:pt idx="530">
                  <c:v>0.28065519999999999</c:v>
                </c:pt>
                <c:pt idx="531">
                  <c:v>0.2813657</c:v>
                </c:pt>
                <c:pt idx="532">
                  <c:v>0.2815433</c:v>
                </c:pt>
                <c:pt idx="533">
                  <c:v>0.2818985</c:v>
                </c:pt>
                <c:pt idx="534">
                  <c:v>0.282609</c:v>
                </c:pt>
                <c:pt idx="535">
                  <c:v>0.2829642</c:v>
                </c:pt>
                <c:pt idx="536">
                  <c:v>0.2833195</c:v>
                </c:pt>
                <c:pt idx="537">
                  <c:v>0.2836747</c:v>
                </c:pt>
                <c:pt idx="538">
                  <c:v>0.2840299</c:v>
                </c:pt>
                <c:pt idx="539">
                  <c:v>0.2845628</c:v>
                </c:pt>
                <c:pt idx="540">
                  <c:v>0.284918</c:v>
                </c:pt>
                <c:pt idx="541">
                  <c:v>0.2852732</c:v>
                </c:pt>
                <c:pt idx="542">
                  <c:v>0.28562850000000001</c:v>
                </c:pt>
                <c:pt idx="543">
                  <c:v>0.28598370000000001</c:v>
                </c:pt>
                <c:pt idx="544">
                  <c:v>0.28633890000000001</c:v>
                </c:pt>
                <c:pt idx="545">
                  <c:v>0.28687180000000001</c:v>
                </c:pt>
                <c:pt idx="546">
                  <c:v>0.28722700000000001</c:v>
                </c:pt>
                <c:pt idx="547">
                  <c:v>0.28758220000000001</c:v>
                </c:pt>
                <c:pt idx="548">
                  <c:v>0.28829270000000001</c:v>
                </c:pt>
                <c:pt idx="549">
                  <c:v>0.28864790000000001</c:v>
                </c:pt>
                <c:pt idx="550">
                  <c:v>0.28900320000000002</c:v>
                </c:pt>
                <c:pt idx="551">
                  <c:v>0.28935840000000002</c:v>
                </c:pt>
                <c:pt idx="552">
                  <c:v>0.28971360000000002</c:v>
                </c:pt>
                <c:pt idx="553">
                  <c:v>0.29024650000000002</c:v>
                </c:pt>
                <c:pt idx="554">
                  <c:v>0.29060170000000002</c:v>
                </c:pt>
                <c:pt idx="555">
                  <c:v>0.29095690000000002</c:v>
                </c:pt>
                <c:pt idx="556">
                  <c:v>0.29166740000000002</c:v>
                </c:pt>
                <c:pt idx="557">
                  <c:v>0.29237790000000002</c:v>
                </c:pt>
                <c:pt idx="558">
                  <c:v>0.29255550000000002</c:v>
                </c:pt>
                <c:pt idx="559">
                  <c:v>0.29291070000000002</c:v>
                </c:pt>
                <c:pt idx="560">
                  <c:v>0.29362120000000003</c:v>
                </c:pt>
                <c:pt idx="561">
                  <c:v>0.29397640000000003</c:v>
                </c:pt>
                <c:pt idx="562">
                  <c:v>0.29433160000000003</c:v>
                </c:pt>
                <c:pt idx="563">
                  <c:v>0.29468689999999997</c:v>
                </c:pt>
                <c:pt idx="564">
                  <c:v>0.29504209999999997</c:v>
                </c:pt>
                <c:pt idx="565">
                  <c:v>0.29521969999999997</c:v>
                </c:pt>
                <c:pt idx="566">
                  <c:v>0.29593019999999998</c:v>
                </c:pt>
                <c:pt idx="567">
                  <c:v>0.29628539999999998</c:v>
                </c:pt>
                <c:pt idx="568">
                  <c:v>0.29664069999999998</c:v>
                </c:pt>
                <c:pt idx="569">
                  <c:v>0.29735109999999998</c:v>
                </c:pt>
                <c:pt idx="570">
                  <c:v>0.29770639999999998</c:v>
                </c:pt>
                <c:pt idx="571">
                  <c:v>0.29788399999999998</c:v>
                </c:pt>
                <c:pt idx="572">
                  <c:v>0.29823919999999998</c:v>
                </c:pt>
                <c:pt idx="573">
                  <c:v>0.29859439999999998</c:v>
                </c:pt>
                <c:pt idx="574">
                  <c:v>0.29894969999999998</c:v>
                </c:pt>
                <c:pt idx="575">
                  <c:v>0.29966009999999998</c:v>
                </c:pt>
                <c:pt idx="576">
                  <c:v>0.30019299999999999</c:v>
                </c:pt>
                <c:pt idx="577">
                  <c:v>0.30090339999999999</c:v>
                </c:pt>
                <c:pt idx="578">
                  <c:v>0.30125869999999999</c:v>
                </c:pt>
                <c:pt idx="579">
                  <c:v>0.30161389999999999</c:v>
                </c:pt>
                <c:pt idx="580">
                  <c:v>0.30196909999999999</c:v>
                </c:pt>
                <c:pt idx="581">
                  <c:v>0.30232439999999999</c:v>
                </c:pt>
                <c:pt idx="582">
                  <c:v>0.30303479999999999</c:v>
                </c:pt>
                <c:pt idx="583">
                  <c:v>0.3032125</c:v>
                </c:pt>
                <c:pt idx="584">
                  <c:v>0.3039229</c:v>
                </c:pt>
                <c:pt idx="585">
                  <c:v>0.3042781</c:v>
                </c:pt>
                <c:pt idx="586">
                  <c:v>0.3046334</c:v>
                </c:pt>
                <c:pt idx="587">
                  <c:v>0.3049886</c:v>
                </c:pt>
                <c:pt idx="588">
                  <c:v>0.3053438</c:v>
                </c:pt>
                <c:pt idx="589">
                  <c:v>0.3058767</c:v>
                </c:pt>
                <c:pt idx="590">
                  <c:v>0.3065872</c:v>
                </c:pt>
                <c:pt idx="591">
                  <c:v>0.3069424</c:v>
                </c:pt>
                <c:pt idx="592">
                  <c:v>0.3072976</c:v>
                </c:pt>
                <c:pt idx="593">
                  <c:v>0.30765290000000001</c:v>
                </c:pt>
                <c:pt idx="594">
                  <c:v>0.30800810000000001</c:v>
                </c:pt>
                <c:pt idx="595">
                  <c:v>0.30854090000000001</c:v>
                </c:pt>
                <c:pt idx="596">
                  <c:v>0.30889620000000001</c:v>
                </c:pt>
                <c:pt idx="597">
                  <c:v>0.30960660000000001</c:v>
                </c:pt>
                <c:pt idx="598">
                  <c:v>0.30996190000000001</c:v>
                </c:pt>
                <c:pt idx="599">
                  <c:v>0.31031710000000001</c:v>
                </c:pt>
                <c:pt idx="600">
                  <c:v>0.31102760000000002</c:v>
                </c:pt>
                <c:pt idx="601">
                  <c:v>0.31156040000000002</c:v>
                </c:pt>
                <c:pt idx="602">
                  <c:v>0.31191560000000002</c:v>
                </c:pt>
                <c:pt idx="603">
                  <c:v>0.31244850000000002</c:v>
                </c:pt>
                <c:pt idx="604">
                  <c:v>0.31298130000000002</c:v>
                </c:pt>
                <c:pt idx="605">
                  <c:v>0.31351420000000002</c:v>
                </c:pt>
                <c:pt idx="606">
                  <c:v>0.31386940000000002</c:v>
                </c:pt>
                <c:pt idx="607">
                  <c:v>0.31404700000000002</c:v>
                </c:pt>
                <c:pt idx="608">
                  <c:v>0.31422460000000002</c:v>
                </c:pt>
                <c:pt idx="609">
                  <c:v>0.31457990000000002</c:v>
                </c:pt>
                <c:pt idx="610">
                  <c:v>0.31493510000000002</c:v>
                </c:pt>
                <c:pt idx="611">
                  <c:v>0.31529030000000002</c:v>
                </c:pt>
                <c:pt idx="612">
                  <c:v>0.31564560000000003</c:v>
                </c:pt>
                <c:pt idx="613">
                  <c:v>0.31600080000000003</c:v>
                </c:pt>
                <c:pt idx="614">
                  <c:v>0.31671129999999997</c:v>
                </c:pt>
                <c:pt idx="615">
                  <c:v>0.31688889999999997</c:v>
                </c:pt>
                <c:pt idx="616">
                  <c:v>0.31724409999999997</c:v>
                </c:pt>
                <c:pt idx="617">
                  <c:v>0.31759939999999998</c:v>
                </c:pt>
                <c:pt idx="618">
                  <c:v>0.31795459999999998</c:v>
                </c:pt>
                <c:pt idx="619">
                  <c:v>0.31830979999999998</c:v>
                </c:pt>
                <c:pt idx="620">
                  <c:v>0.31902029999999998</c:v>
                </c:pt>
                <c:pt idx="621">
                  <c:v>0.31919789999999998</c:v>
                </c:pt>
                <c:pt idx="622">
                  <c:v>0.31955309999999998</c:v>
                </c:pt>
                <c:pt idx="623">
                  <c:v>0.32026359999999998</c:v>
                </c:pt>
                <c:pt idx="624">
                  <c:v>0.32097409999999998</c:v>
                </c:pt>
                <c:pt idx="625">
                  <c:v>0.32132929999999998</c:v>
                </c:pt>
                <c:pt idx="626">
                  <c:v>0.32168449999999998</c:v>
                </c:pt>
                <c:pt idx="627">
                  <c:v>0.32221739999999999</c:v>
                </c:pt>
                <c:pt idx="628">
                  <c:v>0.32257259999999999</c:v>
                </c:pt>
                <c:pt idx="629">
                  <c:v>0.32292779999999999</c:v>
                </c:pt>
                <c:pt idx="630">
                  <c:v>0.32363829999999999</c:v>
                </c:pt>
                <c:pt idx="631">
                  <c:v>0.32434869999999999</c:v>
                </c:pt>
                <c:pt idx="632">
                  <c:v>0.32452639999999999</c:v>
                </c:pt>
                <c:pt idx="633">
                  <c:v>0.32488159999999999</c:v>
                </c:pt>
                <c:pt idx="634">
                  <c:v>0.3255921</c:v>
                </c:pt>
                <c:pt idx="635">
                  <c:v>0.3259473</c:v>
                </c:pt>
                <c:pt idx="636">
                  <c:v>0.3263025</c:v>
                </c:pt>
                <c:pt idx="637">
                  <c:v>0.3266578</c:v>
                </c:pt>
                <c:pt idx="638">
                  <c:v>0.327013</c:v>
                </c:pt>
                <c:pt idx="639">
                  <c:v>0.3273682</c:v>
                </c:pt>
                <c:pt idx="640">
                  <c:v>0.3275459</c:v>
                </c:pt>
                <c:pt idx="641">
                  <c:v>0.3282563</c:v>
                </c:pt>
                <c:pt idx="642">
                  <c:v>0.3289668</c:v>
                </c:pt>
                <c:pt idx="643">
                  <c:v>0.329322</c:v>
                </c:pt>
                <c:pt idx="644">
                  <c:v>0.3296772</c:v>
                </c:pt>
                <c:pt idx="645">
                  <c:v>0.3298548</c:v>
                </c:pt>
                <c:pt idx="646">
                  <c:v>0.33021010000000001</c:v>
                </c:pt>
                <c:pt idx="647">
                  <c:v>0.33056530000000001</c:v>
                </c:pt>
                <c:pt idx="648">
                  <c:v>0.33092050000000001</c:v>
                </c:pt>
                <c:pt idx="649">
                  <c:v>0.33127580000000001</c:v>
                </c:pt>
                <c:pt idx="650">
                  <c:v>0.33163100000000001</c:v>
                </c:pt>
                <c:pt idx="651">
                  <c:v>0.33198620000000001</c:v>
                </c:pt>
                <c:pt idx="652">
                  <c:v>0.33269670000000001</c:v>
                </c:pt>
                <c:pt idx="653">
                  <c:v>0.33287430000000001</c:v>
                </c:pt>
                <c:pt idx="654">
                  <c:v>0.33358480000000001</c:v>
                </c:pt>
                <c:pt idx="655">
                  <c:v>0.33394000000000001</c:v>
                </c:pt>
                <c:pt idx="656">
                  <c:v>0.33429520000000001</c:v>
                </c:pt>
                <c:pt idx="657">
                  <c:v>0.33465050000000002</c:v>
                </c:pt>
                <c:pt idx="658">
                  <c:v>0.33518330000000002</c:v>
                </c:pt>
                <c:pt idx="659">
                  <c:v>0.33536090000000002</c:v>
                </c:pt>
                <c:pt idx="660">
                  <c:v>0.33571620000000002</c:v>
                </c:pt>
                <c:pt idx="661">
                  <c:v>0.33624900000000002</c:v>
                </c:pt>
                <c:pt idx="662">
                  <c:v>0.33695950000000002</c:v>
                </c:pt>
                <c:pt idx="663">
                  <c:v>0.33731470000000002</c:v>
                </c:pt>
                <c:pt idx="664">
                  <c:v>0.33767000000000003</c:v>
                </c:pt>
                <c:pt idx="665">
                  <c:v>0.33838040000000003</c:v>
                </c:pt>
                <c:pt idx="666">
                  <c:v>0.33891329999999997</c:v>
                </c:pt>
                <c:pt idx="667">
                  <c:v>0.33926849999999997</c:v>
                </c:pt>
                <c:pt idx="668">
                  <c:v>0.33962369999999997</c:v>
                </c:pt>
                <c:pt idx="669">
                  <c:v>0.33997899999999998</c:v>
                </c:pt>
                <c:pt idx="670">
                  <c:v>0.34068939999999998</c:v>
                </c:pt>
                <c:pt idx="671">
                  <c:v>0.34122229999999998</c:v>
                </c:pt>
                <c:pt idx="672">
                  <c:v>0.34193269999999998</c:v>
                </c:pt>
                <c:pt idx="673">
                  <c:v>0.34228799999999998</c:v>
                </c:pt>
                <c:pt idx="674">
                  <c:v>0.34264319999999998</c:v>
                </c:pt>
                <c:pt idx="675">
                  <c:v>0.34299839999999998</c:v>
                </c:pt>
                <c:pt idx="676">
                  <c:v>0.34353129999999998</c:v>
                </c:pt>
                <c:pt idx="677">
                  <c:v>0.34424169999999998</c:v>
                </c:pt>
                <c:pt idx="678">
                  <c:v>0.34459699999999999</c:v>
                </c:pt>
                <c:pt idx="679">
                  <c:v>0.34530739999999999</c:v>
                </c:pt>
                <c:pt idx="680">
                  <c:v>0.34566269999999999</c:v>
                </c:pt>
                <c:pt idx="681">
                  <c:v>0.34601789999999999</c:v>
                </c:pt>
                <c:pt idx="682">
                  <c:v>0.34619549999999999</c:v>
                </c:pt>
                <c:pt idx="683">
                  <c:v>0.34655079999999999</c:v>
                </c:pt>
                <c:pt idx="684">
                  <c:v>0.34690599999999999</c:v>
                </c:pt>
                <c:pt idx="685">
                  <c:v>0.34761649999999999</c:v>
                </c:pt>
                <c:pt idx="686">
                  <c:v>0.34797169999999999</c:v>
                </c:pt>
                <c:pt idx="687">
                  <c:v>0.34868209999999999</c:v>
                </c:pt>
                <c:pt idx="688">
                  <c:v>0.349215</c:v>
                </c:pt>
                <c:pt idx="689">
                  <c:v>0.3495702</c:v>
                </c:pt>
                <c:pt idx="690">
                  <c:v>0.3499255</c:v>
                </c:pt>
                <c:pt idx="691">
                  <c:v>0.3506359</c:v>
                </c:pt>
                <c:pt idx="692">
                  <c:v>0.3509912</c:v>
                </c:pt>
                <c:pt idx="693">
                  <c:v>0.3517016</c:v>
                </c:pt>
                <c:pt idx="694">
                  <c:v>0.35205690000000001</c:v>
                </c:pt>
                <c:pt idx="695">
                  <c:v>0.35223450000000001</c:v>
                </c:pt>
                <c:pt idx="696">
                  <c:v>0.35294490000000001</c:v>
                </c:pt>
                <c:pt idx="697">
                  <c:v>0.35330020000000001</c:v>
                </c:pt>
                <c:pt idx="698">
                  <c:v>0.35365540000000001</c:v>
                </c:pt>
                <c:pt idx="699">
                  <c:v>0.35436590000000001</c:v>
                </c:pt>
                <c:pt idx="700">
                  <c:v>0.35525390000000001</c:v>
                </c:pt>
                <c:pt idx="701">
                  <c:v>0.35560920000000001</c:v>
                </c:pt>
                <c:pt idx="702">
                  <c:v>0.35596440000000001</c:v>
                </c:pt>
                <c:pt idx="703">
                  <c:v>0.35631960000000001</c:v>
                </c:pt>
                <c:pt idx="704">
                  <c:v>0.35667490000000002</c:v>
                </c:pt>
                <c:pt idx="705">
                  <c:v>0.35703010000000002</c:v>
                </c:pt>
                <c:pt idx="706">
                  <c:v>0.35720770000000002</c:v>
                </c:pt>
                <c:pt idx="707">
                  <c:v>0.35756300000000002</c:v>
                </c:pt>
                <c:pt idx="708">
                  <c:v>0.35791820000000002</c:v>
                </c:pt>
                <c:pt idx="709">
                  <c:v>0.35827340000000002</c:v>
                </c:pt>
                <c:pt idx="710">
                  <c:v>0.35862860000000002</c:v>
                </c:pt>
                <c:pt idx="711">
                  <c:v>0.35898390000000002</c:v>
                </c:pt>
                <c:pt idx="712">
                  <c:v>0.35933910000000002</c:v>
                </c:pt>
                <c:pt idx="713">
                  <c:v>0.35987200000000003</c:v>
                </c:pt>
                <c:pt idx="714">
                  <c:v>0.36022720000000003</c:v>
                </c:pt>
                <c:pt idx="715">
                  <c:v>0.36058240000000003</c:v>
                </c:pt>
                <c:pt idx="716">
                  <c:v>0.36093769999999997</c:v>
                </c:pt>
                <c:pt idx="717">
                  <c:v>0.36129289999999997</c:v>
                </c:pt>
                <c:pt idx="718">
                  <c:v>0.36200339999999998</c:v>
                </c:pt>
                <c:pt idx="719">
                  <c:v>0.36235859999999998</c:v>
                </c:pt>
                <c:pt idx="720">
                  <c:v>0.36306909999999998</c:v>
                </c:pt>
                <c:pt idx="721">
                  <c:v>0.36360189999999998</c:v>
                </c:pt>
                <c:pt idx="722">
                  <c:v>0.36431239999999998</c:v>
                </c:pt>
                <c:pt idx="723">
                  <c:v>0.36466759999999998</c:v>
                </c:pt>
                <c:pt idx="724">
                  <c:v>0.36502279999999998</c:v>
                </c:pt>
                <c:pt idx="725">
                  <c:v>0.36555569999999998</c:v>
                </c:pt>
                <c:pt idx="726">
                  <c:v>0.36591089999999998</c:v>
                </c:pt>
                <c:pt idx="727">
                  <c:v>0.36626609999999998</c:v>
                </c:pt>
                <c:pt idx="728">
                  <c:v>0.36662139999999999</c:v>
                </c:pt>
                <c:pt idx="729">
                  <c:v>0.36697659999999999</c:v>
                </c:pt>
                <c:pt idx="730">
                  <c:v>0.36768699999999999</c:v>
                </c:pt>
                <c:pt idx="731">
                  <c:v>0.36804229999999999</c:v>
                </c:pt>
                <c:pt idx="732">
                  <c:v>0.36857509999999999</c:v>
                </c:pt>
                <c:pt idx="733">
                  <c:v>0.36928559999999999</c:v>
                </c:pt>
                <c:pt idx="734">
                  <c:v>0.36964079999999999</c:v>
                </c:pt>
                <c:pt idx="735">
                  <c:v>0.37035129999999999</c:v>
                </c:pt>
                <c:pt idx="736">
                  <c:v>0.37070649999999999</c:v>
                </c:pt>
                <c:pt idx="737">
                  <c:v>0.3712394</c:v>
                </c:pt>
                <c:pt idx="738">
                  <c:v>0.3715946</c:v>
                </c:pt>
                <c:pt idx="739">
                  <c:v>0.3719499</c:v>
                </c:pt>
                <c:pt idx="740">
                  <c:v>0.3723051</c:v>
                </c:pt>
                <c:pt idx="741">
                  <c:v>0.3726603</c:v>
                </c:pt>
                <c:pt idx="742">
                  <c:v>0.3730156</c:v>
                </c:pt>
                <c:pt idx="743">
                  <c:v>0.3735484</c:v>
                </c:pt>
                <c:pt idx="744">
                  <c:v>0.3739036</c:v>
                </c:pt>
                <c:pt idx="745">
                  <c:v>0.3742588</c:v>
                </c:pt>
                <c:pt idx="746">
                  <c:v>0.37496930000000001</c:v>
                </c:pt>
                <c:pt idx="747">
                  <c:v>0.37567980000000001</c:v>
                </c:pt>
                <c:pt idx="748">
                  <c:v>0.37603500000000001</c:v>
                </c:pt>
                <c:pt idx="749">
                  <c:v>0.37621260000000001</c:v>
                </c:pt>
                <c:pt idx="750">
                  <c:v>0.37692310000000001</c:v>
                </c:pt>
                <c:pt idx="751">
                  <c:v>0.37727830000000001</c:v>
                </c:pt>
                <c:pt idx="752">
                  <c:v>0.37763350000000001</c:v>
                </c:pt>
                <c:pt idx="753">
                  <c:v>0.37834400000000001</c:v>
                </c:pt>
                <c:pt idx="754">
                  <c:v>0.37887690000000002</c:v>
                </c:pt>
                <c:pt idx="755">
                  <c:v>0.37958730000000002</c:v>
                </c:pt>
                <c:pt idx="756">
                  <c:v>0.37994260000000002</c:v>
                </c:pt>
                <c:pt idx="757">
                  <c:v>0.38065300000000002</c:v>
                </c:pt>
                <c:pt idx="758">
                  <c:v>0.38136350000000002</c:v>
                </c:pt>
                <c:pt idx="759">
                  <c:v>0.38154110000000002</c:v>
                </c:pt>
                <c:pt idx="760">
                  <c:v>0.38189630000000002</c:v>
                </c:pt>
                <c:pt idx="761">
                  <c:v>0.38260680000000002</c:v>
                </c:pt>
                <c:pt idx="762">
                  <c:v>0.38296200000000002</c:v>
                </c:pt>
                <c:pt idx="763">
                  <c:v>0.38331730000000003</c:v>
                </c:pt>
                <c:pt idx="764">
                  <c:v>0.38367250000000003</c:v>
                </c:pt>
                <c:pt idx="765">
                  <c:v>0.38402770000000003</c:v>
                </c:pt>
                <c:pt idx="766">
                  <c:v>0.38420530000000003</c:v>
                </c:pt>
                <c:pt idx="767">
                  <c:v>0.38491579999999997</c:v>
                </c:pt>
                <c:pt idx="768">
                  <c:v>0.38527099999999997</c:v>
                </c:pt>
                <c:pt idx="769">
                  <c:v>0.38562629999999998</c:v>
                </c:pt>
                <c:pt idx="770">
                  <c:v>0.38633669999999998</c:v>
                </c:pt>
                <c:pt idx="771">
                  <c:v>0.38686959999999998</c:v>
                </c:pt>
                <c:pt idx="772">
                  <c:v>0.38722479999999998</c:v>
                </c:pt>
                <c:pt idx="773">
                  <c:v>0.38757999999999998</c:v>
                </c:pt>
                <c:pt idx="774">
                  <c:v>0.38793529999999998</c:v>
                </c:pt>
                <c:pt idx="775">
                  <c:v>0.38864569999999998</c:v>
                </c:pt>
                <c:pt idx="776">
                  <c:v>0.38900099999999999</c:v>
                </c:pt>
                <c:pt idx="777">
                  <c:v>0.38935619999999999</c:v>
                </c:pt>
                <c:pt idx="778">
                  <c:v>0.38988909999999999</c:v>
                </c:pt>
                <c:pt idx="779">
                  <c:v>0.39059949999999999</c:v>
                </c:pt>
                <c:pt idx="780">
                  <c:v>0.39095479999999999</c:v>
                </c:pt>
                <c:pt idx="781">
                  <c:v>0.39130999999999999</c:v>
                </c:pt>
                <c:pt idx="782">
                  <c:v>0.39202049999999999</c:v>
                </c:pt>
                <c:pt idx="783">
                  <c:v>0.39255329999999999</c:v>
                </c:pt>
                <c:pt idx="784">
                  <c:v>0.3932638</c:v>
                </c:pt>
                <c:pt idx="785">
                  <c:v>0.3939742</c:v>
                </c:pt>
                <c:pt idx="786">
                  <c:v>0.3943295</c:v>
                </c:pt>
                <c:pt idx="787">
                  <c:v>0.3946847</c:v>
                </c:pt>
                <c:pt idx="788">
                  <c:v>0.3953952</c:v>
                </c:pt>
                <c:pt idx="789">
                  <c:v>0.3961056</c:v>
                </c:pt>
                <c:pt idx="790">
                  <c:v>0.3964609</c:v>
                </c:pt>
                <c:pt idx="791">
                  <c:v>0.3969937</c:v>
                </c:pt>
                <c:pt idx="792">
                  <c:v>0.39770420000000001</c:v>
                </c:pt>
                <c:pt idx="793">
                  <c:v>0.39823700000000001</c:v>
                </c:pt>
                <c:pt idx="794">
                  <c:v>0.39894750000000001</c:v>
                </c:pt>
                <c:pt idx="795">
                  <c:v>0.39930270000000001</c:v>
                </c:pt>
                <c:pt idx="796">
                  <c:v>0.40001320000000001</c:v>
                </c:pt>
                <c:pt idx="797">
                  <c:v>0.40054600000000001</c:v>
                </c:pt>
                <c:pt idx="798">
                  <c:v>0.40125650000000002</c:v>
                </c:pt>
                <c:pt idx="799">
                  <c:v>0.40196700000000002</c:v>
                </c:pt>
                <c:pt idx="800">
                  <c:v>0.40232220000000002</c:v>
                </c:pt>
                <c:pt idx="801">
                  <c:v>0.40267740000000002</c:v>
                </c:pt>
                <c:pt idx="802">
                  <c:v>0.40321030000000002</c:v>
                </c:pt>
                <c:pt idx="803">
                  <c:v>0.40356550000000002</c:v>
                </c:pt>
                <c:pt idx="804">
                  <c:v>0.40392070000000002</c:v>
                </c:pt>
                <c:pt idx="805">
                  <c:v>0.40463120000000002</c:v>
                </c:pt>
                <c:pt idx="806">
                  <c:v>0.40534170000000003</c:v>
                </c:pt>
                <c:pt idx="807">
                  <c:v>0.40569690000000003</c:v>
                </c:pt>
                <c:pt idx="808">
                  <c:v>0.40622970000000003</c:v>
                </c:pt>
                <c:pt idx="809">
                  <c:v>0.40694019999999997</c:v>
                </c:pt>
                <c:pt idx="810">
                  <c:v>0.40729539999999997</c:v>
                </c:pt>
                <c:pt idx="811">
                  <c:v>0.40765059999999997</c:v>
                </c:pt>
                <c:pt idx="812">
                  <c:v>0.40800589999999998</c:v>
                </c:pt>
                <c:pt idx="813">
                  <c:v>0.40836109999999998</c:v>
                </c:pt>
                <c:pt idx="814">
                  <c:v>0.40889399999999998</c:v>
                </c:pt>
                <c:pt idx="815">
                  <c:v>0.40924919999999998</c:v>
                </c:pt>
                <c:pt idx="816">
                  <c:v>0.40960439999999998</c:v>
                </c:pt>
                <c:pt idx="817">
                  <c:v>0.41031489999999998</c:v>
                </c:pt>
                <c:pt idx="818">
                  <c:v>0.41102539999999999</c:v>
                </c:pt>
                <c:pt idx="819">
                  <c:v>0.41155819999999999</c:v>
                </c:pt>
                <c:pt idx="820">
                  <c:v>0.41226869999999999</c:v>
                </c:pt>
                <c:pt idx="821">
                  <c:v>0.41262389999999999</c:v>
                </c:pt>
                <c:pt idx="822">
                  <c:v>0.41297909999999999</c:v>
                </c:pt>
                <c:pt idx="823">
                  <c:v>0.41368959999999999</c:v>
                </c:pt>
                <c:pt idx="824">
                  <c:v>0.41422239999999999</c:v>
                </c:pt>
                <c:pt idx="825">
                  <c:v>0.41457769999999999</c:v>
                </c:pt>
                <c:pt idx="826">
                  <c:v>0.41493289999999999</c:v>
                </c:pt>
                <c:pt idx="827">
                  <c:v>0.4152882</c:v>
                </c:pt>
                <c:pt idx="828">
                  <c:v>0.4159986</c:v>
                </c:pt>
                <c:pt idx="829">
                  <c:v>0.4167091</c:v>
                </c:pt>
                <c:pt idx="830">
                  <c:v>0.4174196</c:v>
                </c:pt>
                <c:pt idx="831">
                  <c:v>0.4179524</c:v>
                </c:pt>
                <c:pt idx="832">
                  <c:v>0.4186628</c:v>
                </c:pt>
                <c:pt idx="833">
                  <c:v>0.4195509</c:v>
                </c:pt>
                <c:pt idx="834">
                  <c:v>0.41990620000000001</c:v>
                </c:pt>
                <c:pt idx="835">
                  <c:v>0.42026140000000001</c:v>
                </c:pt>
                <c:pt idx="836">
                  <c:v>0.42061660000000001</c:v>
                </c:pt>
                <c:pt idx="837">
                  <c:v>0.42097190000000001</c:v>
                </c:pt>
                <c:pt idx="838">
                  <c:v>0.42132710000000001</c:v>
                </c:pt>
                <c:pt idx="839">
                  <c:v>0.42185990000000001</c:v>
                </c:pt>
                <c:pt idx="840">
                  <c:v>0.42221520000000001</c:v>
                </c:pt>
                <c:pt idx="841">
                  <c:v>0.42292560000000001</c:v>
                </c:pt>
                <c:pt idx="842">
                  <c:v>0.42328090000000002</c:v>
                </c:pt>
                <c:pt idx="843">
                  <c:v>0.42363610000000002</c:v>
                </c:pt>
                <c:pt idx="844">
                  <c:v>0.42399130000000002</c:v>
                </c:pt>
                <c:pt idx="845">
                  <c:v>0.42434660000000002</c:v>
                </c:pt>
                <c:pt idx="846">
                  <c:v>0.42487940000000002</c:v>
                </c:pt>
                <c:pt idx="847">
                  <c:v>0.42558990000000002</c:v>
                </c:pt>
                <c:pt idx="848">
                  <c:v>0.42594510000000002</c:v>
                </c:pt>
                <c:pt idx="849">
                  <c:v>0.42665560000000002</c:v>
                </c:pt>
                <c:pt idx="850">
                  <c:v>0.42754360000000002</c:v>
                </c:pt>
                <c:pt idx="851">
                  <c:v>0.42789890000000003</c:v>
                </c:pt>
                <c:pt idx="852">
                  <c:v>0.42825410000000003</c:v>
                </c:pt>
                <c:pt idx="853">
                  <c:v>0.42896459999999997</c:v>
                </c:pt>
                <c:pt idx="854">
                  <c:v>0.42967499999999997</c:v>
                </c:pt>
                <c:pt idx="855">
                  <c:v>0.42985269999999998</c:v>
                </c:pt>
                <c:pt idx="856">
                  <c:v>0.43020789999999998</c:v>
                </c:pt>
                <c:pt idx="857">
                  <c:v>0.43091839999999998</c:v>
                </c:pt>
                <c:pt idx="858">
                  <c:v>0.43127359999999998</c:v>
                </c:pt>
                <c:pt idx="859">
                  <c:v>0.43162879999999998</c:v>
                </c:pt>
                <c:pt idx="860">
                  <c:v>0.43233929999999998</c:v>
                </c:pt>
                <c:pt idx="861">
                  <c:v>0.43269449999999998</c:v>
                </c:pt>
                <c:pt idx="862">
                  <c:v>0.43322739999999998</c:v>
                </c:pt>
                <c:pt idx="863">
                  <c:v>0.43358259999999998</c:v>
                </c:pt>
                <c:pt idx="864">
                  <c:v>0.43393779999999998</c:v>
                </c:pt>
                <c:pt idx="865">
                  <c:v>0.43464829999999999</c:v>
                </c:pt>
                <c:pt idx="866">
                  <c:v>0.43535879999999999</c:v>
                </c:pt>
                <c:pt idx="867">
                  <c:v>0.43571399999999999</c:v>
                </c:pt>
                <c:pt idx="868">
                  <c:v>0.43589159999999999</c:v>
                </c:pt>
                <c:pt idx="869">
                  <c:v>0.43677969999999999</c:v>
                </c:pt>
                <c:pt idx="870">
                  <c:v>0.43713489999999999</c:v>
                </c:pt>
                <c:pt idx="871">
                  <c:v>0.43731249999999999</c:v>
                </c:pt>
                <c:pt idx="872">
                  <c:v>0.438023</c:v>
                </c:pt>
                <c:pt idx="873">
                  <c:v>0.4383782</c:v>
                </c:pt>
                <c:pt idx="874">
                  <c:v>0.4390887</c:v>
                </c:pt>
                <c:pt idx="875">
                  <c:v>0.4396215</c:v>
                </c:pt>
                <c:pt idx="876">
                  <c:v>0.440332</c:v>
                </c:pt>
                <c:pt idx="877">
                  <c:v>0.4406872</c:v>
                </c:pt>
                <c:pt idx="878">
                  <c:v>0.4410425</c:v>
                </c:pt>
                <c:pt idx="879">
                  <c:v>0.4415753</c:v>
                </c:pt>
                <c:pt idx="880">
                  <c:v>0.44228580000000001</c:v>
                </c:pt>
                <c:pt idx="881">
                  <c:v>0.44264100000000001</c:v>
                </c:pt>
                <c:pt idx="882">
                  <c:v>0.44335150000000001</c:v>
                </c:pt>
                <c:pt idx="883">
                  <c:v>0.44388430000000001</c:v>
                </c:pt>
                <c:pt idx="884">
                  <c:v>0.44423960000000001</c:v>
                </c:pt>
                <c:pt idx="885">
                  <c:v>0.44459480000000001</c:v>
                </c:pt>
                <c:pt idx="886">
                  <c:v>0.44495000000000001</c:v>
                </c:pt>
                <c:pt idx="887">
                  <c:v>0.44530530000000002</c:v>
                </c:pt>
                <c:pt idx="888">
                  <c:v>0.44601570000000001</c:v>
                </c:pt>
                <c:pt idx="889">
                  <c:v>0.44619330000000001</c:v>
                </c:pt>
                <c:pt idx="890">
                  <c:v>0.44690380000000002</c:v>
                </c:pt>
                <c:pt idx="891">
                  <c:v>0.44725900000000002</c:v>
                </c:pt>
                <c:pt idx="892">
                  <c:v>0.44796950000000002</c:v>
                </c:pt>
                <c:pt idx="893">
                  <c:v>0.44832470000000002</c:v>
                </c:pt>
                <c:pt idx="894">
                  <c:v>0.44921280000000002</c:v>
                </c:pt>
                <c:pt idx="895">
                  <c:v>0.44956800000000002</c:v>
                </c:pt>
                <c:pt idx="896">
                  <c:v>0.44992330000000003</c:v>
                </c:pt>
                <c:pt idx="897">
                  <c:v>0.45063370000000003</c:v>
                </c:pt>
                <c:pt idx="898">
                  <c:v>0.45169939999999997</c:v>
                </c:pt>
                <c:pt idx="899">
                  <c:v>0.45187709999999998</c:v>
                </c:pt>
                <c:pt idx="900">
                  <c:v>0.45223229999999998</c:v>
                </c:pt>
                <c:pt idx="901">
                  <c:v>0.45294269999999998</c:v>
                </c:pt>
                <c:pt idx="902">
                  <c:v>0.45329799999999998</c:v>
                </c:pt>
                <c:pt idx="903">
                  <c:v>0.45365319999999998</c:v>
                </c:pt>
                <c:pt idx="904">
                  <c:v>0.45400839999999998</c:v>
                </c:pt>
                <c:pt idx="905">
                  <c:v>0.45454129999999998</c:v>
                </c:pt>
                <c:pt idx="906">
                  <c:v>0.45525179999999998</c:v>
                </c:pt>
                <c:pt idx="907">
                  <c:v>0.45560699999999998</c:v>
                </c:pt>
                <c:pt idx="908">
                  <c:v>0.45596219999999998</c:v>
                </c:pt>
                <c:pt idx="909">
                  <c:v>0.45631749999999999</c:v>
                </c:pt>
                <c:pt idx="910">
                  <c:v>0.45667269999999999</c:v>
                </c:pt>
                <c:pt idx="911">
                  <c:v>0.45720549999999999</c:v>
                </c:pt>
                <c:pt idx="912">
                  <c:v>0.45756069999999999</c:v>
                </c:pt>
                <c:pt idx="913">
                  <c:v>0.45827119999999999</c:v>
                </c:pt>
                <c:pt idx="914">
                  <c:v>0.45862639999999999</c:v>
                </c:pt>
                <c:pt idx="915">
                  <c:v>0.45898169999999999</c:v>
                </c:pt>
                <c:pt idx="916">
                  <c:v>0.45933689999999999</c:v>
                </c:pt>
                <c:pt idx="917">
                  <c:v>0.4596922</c:v>
                </c:pt>
                <c:pt idx="918">
                  <c:v>0.4598698</c:v>
                </c:pt>
                <c:pt idx="919">
                  <c:v>0.4605802</c:v>
                </c:pt>
                <c:pt idx="920">
                  <c:v>0.4609355</c:v>
                </c:pt>
                <c:pt idx="921">
                  <c:v>0.4616459</c:v>
                </c:pt>
                <c:pt idx="922">
                  <c:v>0.4620011</c:v>
                </c:pt>
                <c:pt idx="923">
                  <c:v>0.4623564</c:v>
                </c:pt>
                <c:pt idx="924">
                  <c:v>0.4628892</c:v>
                </c:pt>
                <c:pt idx="925">
                  <c:v>0.4632445</c:v>
                </c:pt>
                <c:pt idx="926">
                  <c:v>0.4639549</c:v>
                </c:pt>
                <c:pt idx="927">
                  <c:v>0.46431020000000001</c:v>
                </c:pt>
                <c:pt idx="928">
                  <c:v>0.46466540000000001</c:v>
                </c:pt>
                <c:pt idx="929">
                  <c:v>0.46502060000000001</c:v>
                </c:pt>
                <c:pt idx="930">
                  <c:v>0.46555350000000001</c:v>
                </c:pt>
                <c:pt idx="931">
                  <c:v>0.46626390000000001</c:v>
                </c:pt>
                <c:pt idx="932">
                  <c:v>0.46661920000000001</c:v>
                </c:pt>
                <c:pt idx="933">
                  <c:v>0.46732960000000001</c:v>
                </c:pt>
                <c:pt idx="934">
                  <c:v>0.46768490000000001</c:v>
                </c:pt>
                <c:pt idx="935">
                  <c:v>0.46821770000000001</c:v>
                </c:pt>
                <c:pt idx="936">
                  <c:v>0.46857290000000001</c:v>
                </c:pt>
                <c:pt idx="937">
                  <c:v>0.46892820000000002</c:v>
                </c:pt>
                <c:pt idx="938">
                  <c:v>0.46928340000000002</c:v>
                </c:pt>
                <c:pt idx="939">
                  <c:v>0.46999390000000002</c:v>
                </c:pt>
                <c:pt idx="940">
                  <c:v>0.47034910000000002</c:v>
                </c:pt>
                <c:pt idx="941">
                  <c:v>0.47088200000000002</c:v>
                </c:pt>
                <c:pt idx="942">
                  <c:v>0.47123720000000002</c:v>
                </c:pt>
                <c:pt idx="943">
                  <c:v>0.47159240000000002</c:v>
                </c:pt>
                <c:pt idx="944">
                  <c:v>0.47230290000000003</c:v>
                </c:pt>
                <c:pt idx="945">
                  <c:v>0.47301330000000003</c:v>
                </c:pt>
                <c:pt idx="946">
                  <c:v>0.47354619999999997</c:v>
                </c:pt>
                <c:pt idx="947">
                  <c:v>0.47390139999999997</c:v>
                </c:pt>
                <c:pt idx="948">
                  <c:v>0.47461189999999998</c:v>
                </c:pt>
                <c:pt idx="949">
                  <c:v>0.47496709999999998</c:v>
                </c:pt>
                <c:pt idx="950">
                  <c:v>0.47567759999999998</c:v>
                </c:pt>
                <c:pt idx="951">
                  <c:v>0.47603279999999998</c:v>
                </c:pt>
                <c:pt idx="952">
                  <c:v>0.47621039999999998</c:v>
                </c:pt>
                <c:pt idx="953">
                  <c:v>0.47692089999999998</c:v>
                </c:pt>
                <c:pt idx="954">
                  <c:v>0.47763139999999998</c:v>
                </c:pt>
                <c:pt idx="955">
                  <c:v>0.47798659999999998</c:v>
                </c:pt>
                <c:pt idx="956">
                  <c:v>0.47834179999999998</c:v>
                </c:pt>
                <c:pt idx="957">
                  <c:v>0.47887469999999999</c:v>
                </c:pt>
                <c:pt idx="958">
                  <c:v>0.47922989999999999</c:v>
                </c:pt>
                <c:pt idx="959">
                  <c:v>0.47958509999999999</c:v>
                </c:pt>
                <c:pt idx="960">
                  <c:v>0.47994039999999999</c:v>
                </c:pt>
                <c:pt idx="961">
                  <c:v>0.48029559999999999</c:v>
                </c:pt>
                <c:pt idx="962">
                  <c:v>0.48100609999999999</c:v>
                </c:pt>
                <c:pt idx="963">
                  <c:v>0.48136129999999999</c:v>
                </c:pt>
                <c:pt idx="964">
                  <c:v>0.48153889999999999</c:v>
                </c:pt>
                <c:pt idx="965">
                  <c:v>0.48189409999999999</c:v>
                </c:pt>
                <c:pt idx="966">
                  <c:v>0.48260459999999999</c:v>
                </c:pt>
                <c:pt idx="967">
                  <c:v>0.4833151</c:v>
                </c:pt>
                <c:pt idx="968">
                  <c:v>0.4836703</c:v>
                </c:pt>
                <c:pt idx="969">
                  <c:v>0.4840255</c:v>
                </c:pt>
                <c:pt idx="970">
                  <c:v>0.4849136</c:v>
                </c:pt>
                <c:pt idx="971">
                  <c:v>0.4852689</c:v>
                </c:pt>
                <c:pt idx="972">
                  <c:v>0.4856241</c:v>
                </c:pt>
                <c:pt idx="973">
                  <c:v>0.4859793</c:v>
                </c:pt>
                <c:pt idx="974">
                  <c:v>0.48668980000000001</c:v>
                </c:pt>
                <c:pt idx="975">
                  <c:v>0.48704500000000001</c:v>
                </c:pt>
                <c:pt idx="976">
                  <c:v>0.48722260000000001</c:v>
                </c:pt>
                <c:pt idx="977">
                  <c:v>0.48793310000000001</c:v>
                </c:pt>
                <c:pt idx="978">
                  <c:v>0.48828830000000001</c:v>
                </c:pt>
                <c:pt idx="979">
                  <c:v>0.48864360000000001</c:v>
                </c:pt>
                <c:pt idx="980">
                  <c:v>0.48899880000000001</c:v>
                </c:pt>
                <c:pt idx="981">
                  <c:v>0.48935400000000001</c:v>
                </c:pt>
                <c:pt idx="982">
                  <c:v>0.48953160000000001</c:v>
                </c:pt>
                <c:pt idx="983">
                  <c:v>0.49024210000000001</c:v>
                </c:pt>
                <c:pt idx="984">
                  <c:v>0.49059730000000001</c:v>
                </c:pt>
                <c:pt idx="985">
                  <c:v>0.49095260000000002</c:v>
                </c:pt>
                <c:pt idx="986">
                  <c:v>0.49166300000000002</c:v>
                </c:pt>
                <c:pt idx="987">
                  <c:v>0.49255110000000002</c:v>
                </c:pt>
                <c:pt idx="988">
                  <c:v>0.49290630000000002</c:v>
                </c:pt>
                <c:pt idx="989">
                  <c:v>0.49361680000000002</c:v>
                </c:pt>
                <c:pt idx="990">
                  <c:v>0.49397200000000002</c:v>
                </c:pt>
                <c:pt idx="991">
                  <c:v>0.49432730000000003</c:v>
                </c:pt>
                <c:pt idx="992">
                  <c:v>0.49486010000000002</c:v>
                </c:pt>
                <c:pt idx="993">
                  <c:v>0.49521539999999997</c:v>
                </c:pt>
                <c:pt idx="994">
                  <c:v>0.49592580000000003</c:v>
                </c:pt>
                <c:pt idx="995">
                  <c:v>0.49628109999999998</c:v>
                </c:pt>
                <c:pt idx="996">
                  <c:v>0.49663629999999997</c:v>
                </c:pt>
                <c:pt idx="997">
                  <c:v>0.49734669999999997</c:v>
                </c:pt>
                <c:pt idx="998">
                  <c:v>0.49787959999999998</c:v>
                </c:pt>
                <c:pt idx="999">
                  <c:v>0.49823479999999998</c:v>
                </c:pt>
                <c:pt idx="1000">
                  <c:v>0.49876769999999998</c:v>
                </c:pt>
                <c:pt idx="1001">
                  <c:v>0.49930049999999998</c:v>
                </c:pt>
                <c:pt idx="1002">
                  <c:v>0.50001099999999998</c:v>
                </c:pt>
                <c:pt idx="1003">
                  <c:v>0.50054379999999998</c:v>
                </c:pt>
                <c:pt idx="1004">
                  <c:v>0.50125430000000004</c:v>
                </c:pt>
                <c:pt idx="1005">
                  <c:v>0.50160950000000004</c:v>
                </c:pt>
                <c:pt idx="1006">
                  <c:v>0.50196470000000004</c:v>
                </c:pt>
                <c:pt idx="1007">
                  <c:v>0.50231999999999999</c:v>
                </c:pt>
                <c:pt idx="1008">
                  <c:v>0.50303050000000005</c:v>
                </c:pt>
                <c:pt idx="1009">
                  <c:v>0.50356330000000005</c:v>
                </c:pt>
                <c:pt idx="1010">
                  <c:v>0.50391850000000005</c:v>
                </c:pt>
                <c:pt idx="1011">
                  <c:v>0.50462899999999999</c:v>
                </c:pt>
                <c:pt idx="1012">
                  <c:v>0.50533939999999999</c:v>
                </c:pt>
                <c:pt idx="1013">
                  <c:v>0.50569470000000005</c:v>
                </c:pt>
                <c:pt idx="1014">
                  <c:v>0.5062276</c:v>
                </c:pt>
                <c:pt idx="1015">
                  <c:v>0.506938</c:v>
                </c:pt>
                <c:pt idx="1016">
                  <c:v>0.5072932</c:v>
                </c:pt>
                <c:pt idx="1017">
                  <c:v>0.50800369999999995</c:v>
                </c:pt>
                <c:pt idx="1018">
                  <c:v>0.50835900000000001</c:v>
                </c:pt>
                <c:pt idx="1019">
                  <c:v>0.50924700000000001</c:v>
                </c:pt>
                <c:pt idx="1020">
                  <c:v>0.50995749999999995</c:v>
                </c:pt>
                <c:pt idx="1021">
                  <c:v>0.51031269999999995</c:v>
                </c:pt>
                <c:pt idx="1022">
                  <c:v>0.51066789999999995</c:v>
                </c:pt>
                <c:pt idx="1023">
                  <c:v>0.51102320000000001</c:v>
                </c:pt>
                <c:pt idx="1024">
                  <c:v>0.51155600000000001</c:v>
                </c:pt>
                <c:pt idx="1025">
                  <c:v>0.51191129999999996</c:v>
                </c:pt>
                <c:pt idx="1026">
                  <c:v>0.51262169999999996</c:v>
                </c:pt>
                <c:pt idx="1027">
                  <c:v>0.51297689999999996</c:v>
                </c:pt>
                <c:pt idx="1028">
                  <c:v>0.51368740000000002</c:v>
                </c:pt>
                <c:pt idx="1029">
                  <c:v>0.51386509999999996</c:v>
                </c:pt>
                <c:pt idx="1030">
                  <c:v>0.51457549999999996</c:v>
                </c:pt>
                <c:pt idx="1031">
                  <c:v>0.51493069999999996</c:v>
                </c:pt>
                <c:pt idx="1032">
                  <c:v>0.51599640000000002</c:v>
                </c:pt>
                <c:pt idx="1033">
                  <c:v>0.51652929999999997</c:v>
                </c:pt>
                <c:pt idx="1034">
                  <c:v>0.51723969999999997</c:v>
                </c:pt>
                <c:pt idx="1035">
                  <c:v>0.51795020000000003</c:v>
                </c:pt>
                <c:pt idx="1036">
                  <c:v>0.51830540000000003</c:v>
                </c:pt>
                <c:pt idx="1037">
                  <c:v>0.51866069999999997</c:v>
                </c:pt>
                <c:pt idx="1038">
                  <c:v>0.51901589999999997</c:v>
                </c:pt>
                <c:pt idx="1039">
                  <c:v>0.51954869999999997</c:v>
                </c:pt>
                <c:pt idx="1040">
                  <c:v>0.51990400000000003</c:v>
                </c:pt>
                <c:pt idx="1041">
                  <c:v>0.52025920000000003</c:v>
                </c:pt>
                <c:pt idx="1042">
                  <c:v>0.52061440000000003</c:v>
                </c:pt>
                <c:pt idx="1043">
                  <c:v>0.52168009999999998</c:v>
                </c:pt>
                <c:pt idx="1044">
                  <c:v>0.52203540000000004</c:v>
                </c:pt>
                <c:pt idx="1045">
                  <c:v>0.52221300000000004</c:v>
                </c:pt>
                <c:pt idx="1046">
                  <c:v>0.52292349999999999</c:v>
                </c:pt>
                <c:pt idx="1047">
                  <c:v>0.52327869999999999</c:v>
                </c:pt>
                <c:pt idx="1048">
                  <c:v>0.52398909999999999</c:v>
                </c:pt>
                <c:pt idx="1049">
                  <c:v>0.52452200000000004</c:v>
                </c:pt>
                <c:pt idx="1050">
                  <c:v>0.52523240000000004</c:v>
                </c:pt>
                <c:pt idx="1051">
                  <c:v>0.52558769999999999</c:v>
                </c:pt>
                <c:pt idx="1052">
                  <c:v>0.52594289999999999</c:v>
                </c:pt>
                <c:pt idx="1053">
                  <c:v>0.52629820000000005</c:v>
                </c:pt>
                <c:pt idx="1054">
                  <c:v>0.52700860000000005</c:v>
                </c:pt>
                <c:pt idx="1055">
                  <c:v>0.52736380000000005</c:v>
                </c:pt>
                <c:pt idx="1056">
                  <c:v>0.5275415</c:v>
                </c:pt>
                <c:pt idx="1057">
                  <c:v>0.5278967</c:v>
                </c:pt>
                <c:pt idx="1058">
                  <c:v>0.5286071</c:v>
                </c:pt>
                <c:pt idx="1059">
                  <c:v>0.52896240000000005</c:v>
                </c:pt>
                <c:pt idx="1060">
                  <c:v>0.52931760000000005</c:v>
                </c:pt>
                <c:pt idx="1061">
                  <c:v>0.5296729</c:v>
                </c:pt>
                <c:pt idx="1062">
                  <c:v>0.53091619999999995</c:v>
                </c:pt>
                <c:pt idx="1063">
                  <c:v>0.53127139999999995</c:v>
                </c:pt>
                <c:pt idx="1064">
                  <c:v>0.53162659999999995</c:v>
                </c:pt>
                <c:pt idx="1065">
                  <c:v>0.53198190000000001</c:v>
                </c:pt>
                <c:pt idx="1066">
                  <c:v>0.53322519999999995</c:v>
                </c:pt>
                <c:pt idx="1067">
                  <c:v>0.53429090000000001</c:v>
                </c:pt>
                <c:pt idx="1068">
                  <c:v>0.53500130000000001</c:v>
                </c:pt>
                <c:pt idx="1069">
                  <c:v>0.53535659999999996</c:v>
                </c:pt>
                <c:pt idx="1070">
                  <c:v>0.53553419999999996</c:v>
                </c:pt>
                <c:pt idx="1071">
                  <c:v>0.53642230000000002</c:v>
                </c:pt>
                <c:pt idx="1072">
                  <c:v>0.53695510000000002</c:v>
                </c:pt>
                <c:pt idx="1073">
                  <c:v>0.53784319999999997</c:v>
                </c:pt>
                <c:pt idx="1074">
                  <c:v>0.53890890000000002</c:v>
                </c:pt>
                <c:pt idx="1075">
                  <c:v>0.53997459999999997</c:v>
                </c:pt>
                <c:pt idx="1076">
                  <c:v>0.54068510000000003</c:v>
                </c:pt>
                <c:pt idx="1077">
                  <c:v>0.54104030000000003</c:v>
                </c:pt>
                <c:pt idx="1078">
                  <c:v>0.54157310000000003</c:v>
                </c:pt>
                <c:pt idx="1079">
                  <c:v>0.54228359999999998</c:v>
                </c:pt>
                <c:pt idx="1080">
                  <c:v>0.54263879999999998</c:v>
                </c:pt>
                <c:pt idx="1081">
                  <c:v>0.54299399999999998</c:v>
                </c:pt>
                <c:pt idx="1082">
                  <c:v>0.54334930000000004</c:v>
                </c:pt>
                <c:pt idx="1083">
                  <c:v>0.54388210000000003</c:v>
                </c:pt>
                <c:pt idx="1084">
                  <c:v>0.54423739999999998</c:v>
                </c:pt>
                <c:pt idx="1085">
                  <c:v>0.54459259999999998</c:v>
                </c:pt>
                <c:pt idx="1086">
                  <c:v>0.54494779999999998</c:v>
                </c:pt>
                <c:pt idx="1087">
                  <c:v>0.54565830000000004</c:v>
                </c:pt>
                <c:pt idx="1088">
                  <c:v>0.54601350000000004</c:v>
                </c:pt>
                <c:pt idx="1089">
                  <c:v>0.54636879999999999</c:v>
                </c:pt>
                <c:pt idx="1090">
                  <c:v>0.54690159999999999</c:v>
                </c:pt>
                <c:pt idx="1091">
                  <c:v>0.54725679999999999</c:v>
                </c:pt>
                <c:pt idx="1092">
                  <c:v>0.54796730000000005</c:v>
                </c:pt>
                <c:pt idx="1093">
                  <c:v>0.54832259999999999</c:v>
                </c:pt>
                <c:pt idx="1094">
                  <c:v>0.54903299999999999</c:v>
                </c:pt>
                <c:pt idx="1095">
                  <c:v>0.54956590000000005</c:v>
                </c:pt>
                <c:pt idx="1096">
                  <c:v>0.54992110000000005</c:v>
                </c:pt>
                <c:pt idx="1097">
                  <c:v>0.55027630000000005</c:v>
                </c:pt>
                <c:pt idx="1098">
                  <c:v>0.551342</c:v>
                </c:pt>
                <c:pt idx="1099">
                  <c:v>0.55187489999999995</c:v>
                </c:pt>
                <c:pt idx="1100">
                  <c:v>0.55223009999999995</c:v>
                </c:pt>
                <c:pt idx="1101">
                  <c:v>0.55258529999999995</c:v>
                </c:pt>
                <c:pt idx="1102">
                  <c:v>0.55294049999999995</c:v>
                </c:pt>
                <c:pt idx="1103">
                  <c:v>0.553651</c:v>
                </c:pt>
                <c:pt idx="1104">
                  <c:v>0.5540062</c:v>
                </c:pt>
                <c:pt idx="1105">
                  <c:v>0.55489429999999995</c:v>
                </c:pt>
                <c:pt idx="1106">
                  <c:v>0.55524960000000001</c:v>
                </c:pt>
                <c:pt idx="1107">
                  <c:v>0.55560480000000001</c:v>
                </c:pt>
                <c:pt idx="1108">
                  <c:v>0.55596000000000001</c:v>
                </c:pt>
                <c:pt idx="1109">
                  <c:v>0.55702569999999996</c:v>
                </c:pt>
                <c:pt idx="1110">
                  <c:v>0.55720340000000002</c:v>
                </c:pt>
                <c:pt idx="1111">
                  <c:v>0.55844660000000002</c:v>
                </c:pt>
                <c:pt idx="1112">
                  <c:v>0.55951229999999996</c:v>
                </c:pt>
                <c:pt idx="1113">
                  <c:v>0.55968989999999996</c:v>
                </c:pt>
                <c:pt idx="1114">
                  <c:v>0.56022280000000002</c:v>
                </c:pt>
                <c:pt idx="1115">
                  <c:v>0.56057800000000002</c:v>
                </c:pt>
                <c:pt idx="1116">
                  <c:v>0.56093329999999997</c:v>
                </c:pt>
                <c:pt idx="1117">
                  <c:v>0.56164369999999997</c:v>
                </c:pt>
                <c:pt idx="1118">
                  <c:v>0.56235420000000003</c:v>
                </c:pt>
                <c:pt idx="1119">
                  <c:v>0.56270949999999997</c:v>
                </c:pt>
                <c:pt idx="1120">
                  <c:v>0.56288709999999997</c:v>
                </c:pt>
                <c:pt idx="1121">
                  <c:v>0.56324229999999997</c:v>
                </c:pt>
                <c:pt idx="1122">
                  <c:v>0.56395269999999997</c:v>
                </c:pt>
                <c:pt idx="1123">
                  <c:v>0.56430800000000003</c:v>
                </c:pt>
                <c:pt idx="1124">
                  <c:v>0.56501840000000003</c:v>
                </c:pt>
                <c:pt idx="1125">
                  <c:v>0.56555129999999998</c:v>
                </c:pt>
                <c:pt idx="1126">
                  <c:v>0.56626180000000004</c:v>
                </c:pt>
                <c:pt idx="1127">
                  <c:v>0.56661700000000004</c:v>
                </c:pt>
                <c:pt idx="1128">
                  <c:v>0.56732740000000004</c:v>
                </c:pt>
                <c:pt idx="1129">
                  <c:v>0.56786029999999998</c:v>
                </c:pt>
                <c:pt idx="1130">
                  <c:v>0.56857069999999998</c:v>
                </c:pt>
                <c:pt idx="1131">
                  <c:v>0.56892600000000004</c:v>
                </c:pt>
                <c:pt idx="1132">
                  <c:v>0.56963649999999999</c:v>
                </c:pt>
                <c:pt idx="1133">
                  <c:v>0.56999169999999999</c:v>
                </c:pt>
                <c:pt idx="1134">
                  <c:v>0.57034689999999999</c:v>
                </c:pt>
                <c:pt idx="1135">
                  <c:v>0.57087980000000005</c:v>
                </c:pt>
                <c:pt idx="1136">
                  <c:v>0.57159020000000005</c:v>
                </c:pt>
                <c:pt idx="1137">
                  <c:v>0.5719455</c:v>
                </c:pt>
                <c:pt idx="1138">
                  <c:v>0.5723007</c:v>
                </c:pt>
                <c:pt idx="1139">
                  <c:v>0.57301120000000005</c:v>
                </c:pt>
                <c:pt idx="1140">
                  <c:v>0.57354400000000005</c:v>
                </c:pt>
                <c:pt idx="1141">
                  <c:v>0.57389920000000005</c:v>
                </c:pt>
                <c:pt idx="1142">
                  <c:v>0.5742545</c:v>
                </c:pt>
                <c:pt idx="1143">
                  <c:v>0.5746097</c:v>
                </c:pt>
                <c:pt idx="1144">
                  <c:v>0.57532019999999995</c:v>
                </c:pt>
                <c:pt idx="1145">
                  <c:v>0.57603059999999995</c:v>
                </c:pt>
                <c:pt idx="1146">
                  <c:v>0.57656350000000001</c:v>
                </c:pt>
                <c:pt idx="1147">
                  <c:v>0.57691870000000001</c:v>
                </c:pt>
                <c:pt idx="1148">
                  <c:v>0.57762910000000001</c:v>
                </c:pt>
                <c:pt idx="1149">
                  <c:v>0.57869490000000001</c:v>
                </c:pt>
                <c:pt idx="1150">
                  <c:v>0.57958290000000001</c:v>
                </c:pt>
                <c:pt idx="1151">
                  <c:v>0.57993819999999996</c:v>
                </c:pt>
                <c:pt idx="1152">
                  <c:v>0.58029339999999996</c:v>
                </c:pt>
                <c:pt idx="1153">
                  <c:v>0.58100390000000002</c:v>
                </c:pt>
                <c:pt idx="1154">
                  <c:v>0.58153670000000002</c:v>
                </c:pt>
                <c:pt idx="1155">
                  <c:v>0.58224719999999996</c:v>
                </c:pt>
                <c:pt idx="1156">
                  <c:v>0.58295759999999996</c:v>
                </c:pt>
                <c:pt idx="1157">
                  <c:v>0.58331290000000002</c:v>
                </c:pt>
                <c:pt idx="1158">
                  <c:v>0.58402339999999997</c:v>
                </c:pt>
                <c:pt idx="1159">
                  <c:v>0.58455619999999997</c:v>
                </c:pt>
                <c:pt idx="1160">
                  <c:v>0.58526659999999997</c:v>
                </c:pt>
                <c:pt idx="1161">
                  <c:v>0.58562190000000003</c:v>
                </c:pt>
                <c:pt idx="1162">
                  <c:v>0.58668759999999998</c:v>
                </c:pt>
                <c:pt idx="1163">
                  <c:v>0.58686519999999998</c:v>
                </c:pt>
                <c:pt idx="1164">
                  <c:v>0.58757570000000003</c:v>
                </c:pt>
                <c:pt idx="1165">
                  <c:v>0.58793090000000003</c:v>
                </c:pt>
                <c:pt idx="1166">
                  <c:v>0.58864130000000003</c:v>
                </c:pt>
                <c:pt idx="1167">
                  <c:v>0.58899659999999998</c:v>
                </c:pt>
                <c:pt idx="1168">
                  <c:v>0.59023990000000004</c:v>
                </c:pt>
                <c:pt idx="1169">
                  <c:v>0.59059510000000004</c:v>
                </c:pt>
                <c:pt idx="1170">
                  <c:v>0.59130559999999999</c:v>
                </c:pt>
                <c:pt idx="1171">
                  <c:v>0.59166090000000005</c:v>
                </c:pt>
                <c:pt idx="1172">
                  <c:v>0.59254890000000005</c:v>
                </c:pt>
                <c:pt idx="1173">
                  <c:v>0.59325939999999999</c:v>
                </c:pt>
                <c:pt idx="1174">
                  <c:v>0.59361459999999999</c:v>
                </c:pt>
                <c:pt idx="1175">
                  <c:v>0.59396979999999999</c:v>
                </c:pt>
                <c:pt idx="1176">
                  <c:v>0.59432510000000005</c:v>
                </c:pt>
                <c:pt idx="1177">
                  <c:v>0.59468030000000005</c:v>
                </c:pt>
                <c:pt idx="1178">
                  <c:v>0.5952132</c:v>
                </c:pt>
                <c:pt idx="1179">
                  <c:v>0.5959236</c:v>
                </c:pt>
                <c:pt idx="1180">
                  <c:v>0.5962788</c:v>
                </c:pt>
                <c:pt idx="1181">
                  <c:v>0.59698929999999995</c:v>
                </c:pt>
                <c:pt idx="1182">
                  <c:v>0.59734449999999994</c:v>
                </c:pt>
                <c:pt idx="1183">
                  <c:v>0.5982326</c:v>
                </c:pt>
                <c:pt idx="1184">
                  <c:v>0.59894309999999995</c:v>
                </c:pt>
                <c:pt idx="1185">
                  <c:v>0.59929829999999995</c:v>
                </c:pt>
                <c:pt idx="1186">
                  <c:v>0.60000880000000001</c:v>
                </c:pt>
                <c:pt idx="1187">
                  <c:v>0.60036400000000001</c:v>
                </c:pt>
                <c:pt idx="1188">
                  <c:v>0.60107449999999996</c:v>
                </c:pt>
                <c:pt idx="1189">
                  <c:v>0.60142969999999996</c:v>
                </c:pt>
                <c:pt idx="1190">
                  <c:v>0.60178489999999996</c:v>
                </c:pt>
                <c:pt idx="1191">
                  <c:v>0.60214020000000001</c:v>
                </c:pt>
                <c:pt idx="1192">
                  <c:v>0.60267309999999996</c:v>
                </c:pt>
                <c:pt idx="1193">
                  <c:v>0.60356109999999996</c:v>
                </c:pt>
                <c:pt idx="1194">
                  <c:v>0.60391629999999996</c:v>
                </c:pt>
                <c:pt idx="1195">
                  <c:v>0.60427160000000002</c:v>
                </c:pt>
                <c:pt idx="1196">
                  <c:v>0.60498200000000002</c:v>
                </c:pt>
                <c:pt idx="1197">
                  <c:v>0.60533729999999997</c:v>
                </c:pt>
                <c:pt idx="1198">
                  <c:v>0.60569249999999997</c:v>
                </c:pt>
                <c:pt idx="1199">
                  <c:v>0.60622540000000003</c:v>
                </c:pt>
                <c:pt idx="1200">
                  <c:v>0.60658060000000003</c:v>
                </c:pt>
                <c:pt idx="1201">
                  <c:v>0.60729100000000003</c:v>
                </c:pt>
                <c:pt idx="1202">
                  <c:v>0.60800149999999997</c:v>
                </c:pt>
                <c:pt idx="1203">
                  <c:v>0.60835669999999997</c:v>
                </c:pt>
                <c:pt idx="1204">
                  <c:v>0.60853429999999997</c:v>
                </c:pt>
                <c:pt idx="1205">
                  <c:v>0.60924480000000003</c:v>
                </c:pt>
                <c:pt idx="1206">
                  <c:v>0.60960009999999998</c:v>
                </c:pt>
                <c:pt idx="1207">
                  <c:v>0.60995529999999998</c:v>
                </c:pt>
                <c:pt idx="1208">
                  <c:v>0.61066569999999998</c:v>
                </c:pt>
                <c:pt idx="1209">
                  <c:v>0.61102100000000004</c:v>
                </c:pt>
                <c:pt idx="1210">
                  <c:v>0.61119860000000004</c:v>
                </c:pt>
                <c:pt idx="1211">
                  <c:v>0.61190900000000004</c:v>
                </c:pt>
                <c:pt idx="1212">
                  <c:v>0.61226429999999998</c:v>
                </c:pt>
                <c:pt idx="1213">
                  <c:v>0.61297480000000004</c:v>
                </c:pt>
                <c:pt idx="1214">
                  <c:v>0.61333000000000004</c:v>
                </c:pt>
                <c:pt idx="1215">
                  <c:v>0.61421809999999999</c:v>
                </c:pt>
                <c:pt idx="1216">
                  <c:v>0.61457329999999999</c:v>
                </c:pt>
                <c:pt idx="1217">
                  <c:v>0.61492849999999999</c:v>
                </c:pt>
                <c:pt idx="1218">
                  <c:v>0.61528380000000005</c:v>
                </c:pt>
                <c:pt idx="1219">
                  <c:v>0.61563900000000005</c:v>
                </c:pt>
                <c:pt idx="1220">
                  <c:v>0.61634949999999999</c:v>
                </c:pt>
                <c:pt idx="1221">
                  <c:v>0.61670469999999999</c:v>
                </c:pt>
                <c:pt idx="1222">
                  <c:v>0.61723760000000005</c:v>
                </c:pt>
                <c:pt idx="1223">
                  <c:v>0.61759280000000005</c:v>
                </c:pt>
                <c:pt idx="1224">
                  <c:v>0.6186585</c:v>
                </c:pt>
                <c:pt idx="1225">
                  <c:v>0.61990179999999995</c:v>
                </c:pt>
                <c:pt idx="1226">
                  <c:v>0.62025699999999995</c:v>
                </c:pt>
                <c:pt idx="1227">
                  <c:v>0.62096739999999995</c:v>
                </c:pt>
                <c:pt idx="1228">
                  <c:v>0.62132270000000001</c:v>
                </c:pt>
                <c:pt idx="1229">
                  <c:v>0.62203319999999995</c:v>
                </c:pt>
                <c:pt idx="1230">
                  <c:v>0.62221079999999995</c:v>
                </c:pt>
                <c:pt idx="1231">
                  <c:v>0.62327650000000001</c:v>
                </c:pt>
                <c:pt idx="1232">
                  <c:v>0.62398699999999996</c:v>
                </c:pt>
                <c:pt idx="1233">
                  <c:v>0.62434219999999996</c:v>
                </c:pt>
                <c:pt idx="1234">
                  <c:v>0.62487499999999996</c:v>
                </c:pt>
                <c:pt idx="1235">
                  <c:v>0.62558550000000002</c:v>
                </c:pt>
                <c:pt idx="1236">
                  <c:v>0.62594070000000002</c:v>
                </c:pt>
                <c:pt idx="1237">
                  <c:v>0.62629599999999996</c:v>
                </c:pt>
                <c:pt idx="1238">
                  <c:v>0.62665119999999996</c:v>
                </c:pt>
                <c:pt idx="1239">
                  <c:v>0.62753930000000002</c:v>
                </c:pt>
                <c:pt idx="1240">
                  <c:v>0.62789450000000002</c:v>
                </c:pt>
                <c:pt idx="1241">
                  <c:v>0.62896019999999997</c:v>
                </c:pt>
                <c:pt idx="1242">
                  <c:v>0.62967070000000003</c:v>
                </c:pt>
                <c:pt idx="1243">
                  <c:v>0.63020350000000003</c:v>
                </c:pt>
                <c:pt idx="1244">
                  <c:v>0.63055870000000003</c:v>
                </c:pt>
                <c:pt idx="1245">
                  <c:v>0.63126919999999997</c:v>
                </c:pt>
                <c:pt idx="1246">
                  <c:v>0.63162450000000003</c:v>
                </c:pt>
                <c:pt idx="1247">
                  <c:v>0.63233490000000003</c:v>
                </c:pt>
                <c:pt idx="1248">
                  <c:v>0.63322299999999998</c:v>
                </c:pt>
                <c:pt idx="1249">
                  <c:v>0.63357819999999998</c:v>
                </c:pt>
                <c:pt idx="1250">
                  <c:v>0.63428870000000004</c:v>
                </c:pt>
                <c:pt idx="1251">
                  <c:v>0.63464390000000004</c:v>
                </c:pt>
                <c:pt idx="1252">
                  <c:v>0.63535439999999999</c:v>
                </c:pt>
                <c:pt idx="1253">
                  <c:v>0.63553199999999999</c:v>
                </c:pt>
                <c:pt idx="1254">
                  <c:v>0.63588719999999999</c:v>
                </c:pt>
                <c:pt idx="1255">
                  <c:v>0.63659770000000004</c:v>
                </c:pt>
                <c:pt idx="1256">
                  <c:v>0.63695290000000004</c:v>
                </c:pt>
                <c:pt idx="1257">
                  <c:v>0.63766339999999999</c:v>
                </c:pt>
                <c:pt idx="1258">
                  <c:v>0.63801859999999999</c:v>
                </c:pt>
                <c:pt idx="1259">
                  <c:v>0.63890670000000005</c:v>
                </c:pt>
                <c:pt idx="1260">
                  <c:v>0.63926190000000005</c:v>
                </c:pt>
                <c:pt idx="1261">
                  <c:v>0.6399724</c:v>
                </c:pt>
                <c:pt idx="1262">
                  <c:v>0.6403276</c:v>
                </c:pt>
                <c:pt idx="1263">
                  <c:v>0.64068290000000006</c:v>
                </c:pt>
                <c:pt idx="1264">
                  <c:v>0.64157090000000006</c:v>
                </c:pt>
                <c:pt idx="1265">
                  <c:v>0.6422814</c:v>
                </c:pt>
                <c:pt idx="1266">
                  <c:v>0.64263669999999995</c:v>
                </c:pt>
                <c:pt idx="1267">
                  <c:v>0.64334709999999995</c:v>
                </c:pt>
                <c:pt idx="1268">
                  <c:v>0.64388000000000001</c:v>
                </c:pt>
                <c:pt idx="1269">
                  <c:v>0.64423520000000001</c:v>
                </c:pt>
                <c:pt idx="1270">
                  <c:v>0.64494560000000001</c:v>
                </c:pt>
                <c:pt idx="1271">
                  <c:v>0.64565609999999996</c:v>
                </c:pt>
                <c:pt idx="1272">
                  <c:v>0.64601140000000001</c:v>
                </c:pt>
                <c:pt idx="1273">
                  <c:v>0.64636649999999995</c:v>
                </c:pt>
                <c:pt idx="1274">
                  <c:v>0.64725460000000001</c:v>
                </c:pt>
                <c:pt idx="1275">
                  <c:v>0.64796509999999996</c:v>
                </c:pt>
                <c:pt idx="1276">
                  <c:v>0.64832029999999996</c:v>
                </c:pt>
                <c:pt idx="1277">
                  <c:v>0.64920840000000002</c:v>
                </c:pt>
                <c:pt idx="1278">
                  <c:v>0.64956369999999997</c:v>
                </c:pt>
                <c:pt idx="1279">
                  <c:v>0.64991889999999997</c:v>
                </c:pt>
                <c:pt idx="1280">
                  <c:v>0.65062929999999997</c:v>
                </c:pt>
                <c:pt idx="1281">
                  <c:v>0.65169509999999997</c:v>
                </c:pt>
                <c:pt idx="1282">
                  <c:v>0.65187260000000002</c:v>
                </c:pt>
                <c:pt idx="1283">
                  <c:v>0.65293840000000003</c:v>
                </c:pt>
                <c:pt idx="1284">
                  <c:v>0.65364880000000003</c:v>
                </c:pt>
                <c:pt idx="1285">
                  <c:v>0.65400400000000003</c:v>
                </c:pt>
                <c:pt idx="1286">
                  <c:v>0.65489209999999998</c:v>
                </c:pt>
                <c:pt idx="1287">
                  <c:v>0.65524740000000004</c:v>
                </c:pt>
                <c:pt idx="1288">
                  <c:v>0.65560260000000004</c:v>
                </c:pt>
                <c:pt idx="1289">
                  <c:v>0.65631309999999998</c:v>
                </c:pt>
                <c:pt idx="1290">
                  <c:v>0.65720109999999998</c:v>
                </c:pt>
                <c:pt idx="1291">
                  <c:v>0.65773400000000004</c:v>
                </c:pt>
                <c:pt idx="1292">
                  <c:v>0.65826680000000004</c:v>
                </c:pt>
                <c:pt idx="1293">
                  <c:v>0.65897729999999999</c:v>
                </c:pt>
                <c:pt idx="1294">
                  <c:v>0.65933249999999999</c:v>
                </c:pt>
                <c:pt idx="1295">
                  <c:v>0.65968780000000005</c:v>
                </c:pt>
                <c:pt idx="1296">
                  <c:v>0.66022060000000005</c:v>
                </c:pt>
                <c:pt idx="1297">
                  <c:v>0.66093109999999999</c:v>
                </c:pt>
                <c:pt idx="1298">
                  <c:v>0.66146389999999999</c:v>
                </c:pt>
                <c:pt idx="1299">
                  <c:v>0.66199680000000005</c:v>
                </c:pt>
                <c:pt idx="1300">
                  <c:v>0.66270720000000005</c:v>
                </c:pt>
                <c:pt idx="1301">
                  <c:v>0.66288480000000005</c:v>
                </c:pt>
                <c:pt idx="1302">
                  <c:v>0.6632401</c:v>
                </c:pt>
                <c:pt idx="1303">
                  <c:v>0.66395059999999995</c:v>
                </c:pt>
                <c:pt idx="1304">
                  <c:v>0.66501619999999995</c:v>
                </c:pt>
                <c:pt idx="1305">
                  <c:v>0.6651939</c:v>
                </c:pt>
                <c:pt idx="1306">
                  <c:v>0.6662595</c:v>
                </c:pt>
                <c:pt idx="1307">
                  <c:v>0.66661479999999995</c:v>
                </c:pt>
                <c:pt idx="1308">
                  <c:v>0.66732530000000001</c:v>
                </c:pt>
                <c:pt idx="1309">
                  <c:v>0.66821330000000001</c:v>
                </c:pt>
                <c:pt idx="1310">
                  <c:v>0.66856859999999996</c:v>
                </c:pt>
                <c:pt idx="1311">
                  <c:v>0.66927899999999996</c:v>
                </c:pt>
                <c:pt idx="1312">
                  <c:v>0.66963430000000002</c:v>
                </c:pt>
                <c:pt idx="1313">
                  <c:v>0.67034470000000002</c:v>
                </c:pt>
                <c:pt idx="1314">
                  <c:v>0.67087759999999996</c:v>
                </c:pt>
                <c:pt idx="1315">
                  <c:v>0.67158810000000002</c:v>
                </c:pt>
                <c:pt idx="1316">
                  <c:v>0.67194319999999996</c:v>
                </c:pt>
                <c:pt idx="1317">
                  <c:v>0.67229850000000002</c:v>
                </c:pt>
                <c:pt idx="1318">
                  <c:v>0.67265370000000002</c:v>
                </c:pt>
                <c:pt idx="1319">
                  <c:v>0.67300899999999997</c:v>
                </c:pt>
                <c:pt idx="1320">
                  <c:v>0.67389699999999997</c:v>
                </c:pt>
                <c:pt idx="1321">
                  <c:v>0.67425230000000003</c:v>
                </c:pt>
                <c:pt idx="1322">
                  <c:v>0.67531790000000003</c:v>
                </c:pt>
                <c:pt idx="1323">
                  <c:v>0.67602839999999997</c:v>
                </c:pt>
                <c:pt idx="1324">
                  <c:v>0.67656130000000003</c:v>
                </c:pt>
                <c:pt idx="1325">
                  <c:v>0.67762699999999998</c:v>
                </c:pt>
                <c:pt idx="1326">
                  <c:v>0.67798219999999998</c:v>
                </c:pt>
                <c:pt idx="1327">
                  <c:v>0.67869270000000004</c:v>
                </c:pt>
                <c:pt idx="1328">
                  <c:v>0.67922550000000004</c:v>
                </c:pt>
                <c:pt idx="1329">
                  <c:v>0.67958070000000004</c:v>
                </c:pt>
                <c:pt idx="1330">
                  <c:v>0.67993599999999998</c:v>
                </c:pt>
                <c:pt idx="1331">
                  <c:v>0.68064650000000004</c:v>
                </c:pt>
                <c:pt idx="1332">
                  <c:v>0.68117930000000004</c:v>
                </c:pt>
                <c:pt idx="1333">
                  <c:v>0.68171219999999999</c:v>
                </c:pt>
                <c:pt idx="1334">
                  <c:v>0.68224499999999999</c:v>
                </c:pt>
                <c:pt idx="1335">
                  <c:v>0.68277779999999999</c:v>
                </c:pt>
                <c:pt idx="1336">
                  <c:v>0.68331070000000005</c:v>
                </c:pt>
                <c:pt idx="1337">
                  <c:v>0.684554</c:v>
                </c:pt>
                <c:pt idx="1338">
                  <c:v>0.68526450000000005</c:v>
                </c:pt>
                <c:pt idx="1339">
                  <c:v>0.68561970000000005</c:v>
                </c:pt>
                <c:pt idx="1340">
                  <c:v>0.6866854</c:v>
                </c:pt>
                <c:pt idx="1341">
                  <c:v>0.686863</c:v>
                </c:pt>
                <c:pt idx="1342">
                  <c:v>0.68792869999999995</c:v>
                </c:pt>
                <c:pt idx="1343">
                  <c:v>0.68899440000000001</c:v>
                </c:pt>
                <c:pt idx="1344">
                  <c:v>0.69023769999999995</c:v>
                </c:pt>
                <c:pt idx="1345">
                  <c:v>0.69059289999999995</c:v>
                </c:pt>
                <c:pt idx="1346">
                  <c:v>0.69130340000000001</c:v>
                </c:pt>
                <c:pt idx="1347">
                  <c:v>0.69254669999999996</c:v>
                </c:pt>
                <c:pt idx="1348">
                  <c:v>0.69361240000000002</c:v>
                </c:pt>
                <c:pt idx="1349">
                  <c:v>0.69432289999999997</c:v>
                </c:pt>
                <c:pt idx="1350">
                  <c:v>0.69467809999999997</c:v>
                </c:pt>
                <c:pt idx="1351">
                  <c:v>0.69592140000000002</c:v>
                </c:pt>
                <c:pt idx="1352">
                  <c:v>0.69627669999999997</c:v>
                </c:pt>
                <c:pt idx="1353">
                  <c:v>0.69698720000000003</c:v>
                </c:pt>
                <c:pt idx="1354">
                  <c:v>0.69823040000000003</c:v>
                </c:pt>
                <c:pt idx="1355">
                  <c:v>0.69858569999999998</c:v>
                </c:pt>
                <c:pt idx="1356">
                  <c:v>0.69929609999999998</c:v>
                </c:pt>
                <c:pt idx="1357">
                  <c:v>0.70000660000000003</c:v>
                </c:pt>
                <c:pt idx="1358">
                  <c:v>0.70036180000000003</c:v>
                </c:pt>
                <c:pt idx="1359">
                  <c:v>0.70142749999999998</c:v>
                </c:pt>
                <c:pt idx="1360">
                  <c:v>0.70196040000000004</c:v>
                </c:pt>
                <c:pt idx="1361">
                  <c:v>0.70249320000000004</c:v>
                </c:pt>
                <c:pt idx="1362">
                  <c:v>0.70355889999999999</c:v>
                </c:pt>
                <c:pt idx="1363">
                  <c:v>0.70462460000000005</c:v>
                </c:pt>
                <c:pt idx="1364">
                  <c:v>0.70569029999999999</c:v>
                </c:pt>
                <c:pt idx="1365">
                  <c:v>0.70657840000000005</c:v>
                </c:pt>
                <c:pt idx="1366">
                  <c:v>0.70693360000000005</c:v>
                </c:pt>
                <c:pt idx="1367">
                  <c:v>0.7072889</c:v>
                </c:pt>
                <c:pt idx="1368">
                  <c:v>0.7079993</c:v>
                </c:pt>
                <c:pt idx="1369">
                  <c:v>0.70924259999999995</c:v>
                </c:pt>
                <c:pt idx="1370">
                  <c:v>0.7103083</c:v>
                </c:pt>
                <c:pt idx="1371">
                  <c:v>0.71101879999999995</c:v>
                </c:pt>
                <c:pt idx="1372">
                  <c:v>0.71155159999999995</c:v>
                </c:pt>
                <c:pt idx="1373">
                  <c:v>0.71226210000000001</c:v>
                </c:pt>
                <c:pt idx="1374">
                  <c:v>0.71261730000000001</c:v>
                </c:pt>
                <c:pt idx="1375">
                  <c:v>0.71297259999999996</c:v>
                </c:pt>
                <c:pt idx="1376">
                  <c:v>0.71368299999999996</c:v>
                </c:pt>
                <c:pt idx="1377">
                  <c:v>0.71492639999999996</c:v>
                </c:pt>
                <c:pt idx="1378">
                  <c:v>0.71599199999999996</c:v>
                </c:pt>
                <c:pt idx="1379">
                  <c:v>0.71634730000000002</c:v>
                </c:pt>
                <c:pt idx="1380">
                  <c:v>0.71652490000000002</c:v>
                </c:pt>
                <c:pt idx="1381">
                  <c:v>0.71723530000000002</c:v>
                </c:pt>
                <c:pt idx="1382">
                  <c:v>0.71830110000000003</c:v>
                </c:pt>
                <c:pt idx="1383">
                  <c:v>0.71865630000000003</c:v>
                </c:pt>
                <c:pt idx="1384">
                  <c:v>0.71901150000000003</c:v>
                </c:pt>
                <c:pt idx="1385">
                  <c:v>0.71936670000000003</c:v>
                </c:pt>
                <c:pt idx="1386">
                  <c:v>0.72025479999999997</c:v>
                </c:pt>
                <c:pt idx="1387">
                  <c:v>0.72060999999999997</c:v>
                </c:pt>
                <c:pt idx="1388">
                  <c:v>0.72167579999999998</c:v>
                </c:pt>
                <c:pt idx="1389">
                  <c:v>0.72220859999999998</c:v>
                </c:pt>
                <c:pt idx="1390">
                  <c:v>0.72291899999999998</c:v>
                </c:pt>
                <c:pt idx="1391">
                  <c:v>0.72398479999999998</c:v>
                </c:pt>
                <c:pt idx="1392">
                  <c:v>0.72469519999999998</c:v>
                </c:pt>
                <c:pt idx="1393">
                  <c:v>0.72522810000000004</c:v>
                </c:pt>
                <c:pt idx="1394">
                  <c:v>0.72593859999999999</c:v>
                </c:pt>
                <c:pt idx="1395">
                  <c:v>0.72629370000000004</c:v>
                </c:pt>
                <c:pt idx="1396">
                  <c:v>0.72735950000000005</c:v>
                </c:pt>
                <c:pt idx="1397">
                  <c:v>0.72753710000000005</c:v>
                </c:pt>
                <c:pt idx="1398">
                  <c:v>0.72789230000000005</c:v>
                </c:pt>
                <c:pt idx="1399">
                  <c:v>0.72860279999999999</c:v>
                </c:pt>
                <c:pt idx="1400">
                  <c:v>0.72966839999999999</c:v>
                </c:pt>
                <c:pt idx="1401">
                  <c:v>0.7309118</c:v>
                </c:pt>
                <c:pt idx="1402">
                  <c:v>0.7316222</c:v>
                </c:pt>
                <c:pt idx="1403">
                  <c:v>0.73197749999999995</c:v>
                </c:pt>
                <c:pt idx="1404">
                  <c:v>0.73268800000000001</c:v>
                </c:pt>
                <c:pt idx="1405">
                  <c:v>0.73322080000000001</c:v>
                </c:pt>
                <c:pt idx="1406">
                  <c:v>0.73428649999999995</c:v>
                </c:pt>
                <c:pt idx="1407">
                  <c:v>0.73535220000000001</c:v>
                </c:pt>
                <c:pt idx="1408">
                  <c:v>0.73659549999999996</c:v>
                </c:pt>
                <c:pt idx="1409">
                  <c:v>0.73695069999999996</c:v>
                </c:pt>
                <c:pt idx="1410">
                  <c:v>0.73766120000000002</c:v>
                </c:pt>
                <c:pt idx="1411">
                  <c:v>0.73854929999999996</c:v>
                </c:pt>
                <c:pt idx="1412">
                  <c:v>0.73890449999999996</c:v>
                </c:pt>
                <c:pt idx="1413">
                  <c:v>0.73997020000000002</c:v>
                </c:pt>
                <c:pt idx="1414">
                  <c:v>0.74068060000000002</c:v>
                </c:pt>
                <c:pt idx="1415">
                  <c:v>0.74103589999999997</c:v>
                </c:pt>
                <c:pt idx="1416">
                  <c:v>0.74210160000000003</c:v>
                </c:pt>
                <c:pt idx="1417">
                  <c:v>0.74263440000000003</c:v>
                </c:pt>
                <c:pt idx="1418">
                  <c:v>0.74352249999999998</c:v>
                </c:pt>
                <c:pt idx="1419">
                  <c:v>0.74423300000000003</c:v>
                </c:pt>
                <c:pt idx="1420">
                  <c:v>0.74458820000000003</c:v>
                </c:pt>
                <c:pt idx="1421">
                  <c:v>0.74494340000000003</c:v>
                </c:pt>
                <c:pt idx="1422">
                  <c:v>0.74565389999999998</c:v>
                </c:pt>
                <c:pt idx="1423">
                  <c:v>0.74636440000000004</c:v>
                </c:pt>
                <c:pt idx="1424">
                  <c:v>0.74654200000000004</c:v>
                </c:pt>
                <c:pt idx="1425">
                  <c:v>0.74689720000000004</c:v>
                </c:pt>
                <c:pt idx="1426">
                  <c:v>0.74796289999999999</c:v>
                </c:pt>
                <c:pt idx="1427">
                  <c:v>0.74831809999999999</c:v>
                </c:pt>
                <c:pt idx="1428">
                  <c:v>0.74867340000000004</c:v>
                </c:pt>
                <c:pt idx="1429">
                  <c:v>0.74902860000000004</c:v>
                </c:pt>
                <c:pt idx="1430">
                  <c:v>0.74991669999999999</c:v>
                </c:pt>
                <c:pt idx="1431">
                  <c:v>0.75027189999999999</c:v>
                </c:pt>
                <c:pt idx="1432">
                  <c:v>0.75133760000000005</c:v>
                </c:pt>
                <c:pt idx="1433">
                  <c:v>0.75169280000000005</c:v>
                </c:pt>
                <c:pt idx="1434">
                  <c:v>0.7518705</c:v>
                </c:pt>
                <c:pt idx="1435">
                  <c:v>0.7525809</c:v>
                </c:pt>
                <c:pt idx="1436">
                  <c:v>0.75293620000000006</c:v>
                </c:pt>
                <c:pt idx="1437">
                  <c:v>0.75364660000000006</c:v>
                </c:pt>
                <c:pt idx="1438">
                  <c:v>0.7545347</c:v>
                </c:pt>
                <c:pt idx="1439">
                  <c:v>0.75488999999999995</c:v>
                </c:pt>
                <c:pt idx="1440">
                  <c:v>0.75560039999999995</c:v>
                </c:pt>
                <c:pt idx="1441">
                  <c:v>0.75595559999999995</c:v>
                </c:pt>
                <c:pt idx="1442">
                  <c:v>0.75702130000000001</c:v>
                </c:pt>
                <c:pt idx="1443">
                  <c:v>0.75719890000000001</c:v>
                </c:pt>
                <c:pt idx="1444">
                  <c:v>0.75808699999999996</c:v>
                </c:pt>
                <c:pt idx="1445">
                  <c:v>0.75826470000000001</c:v>
                </c:pt>
                <c:pt idx="1446">
                  <c:v>0.75933030000000001</c:v>
                </c:pt>
                <c:pt idx="1447">
                  <c:v>0.76057359999999996</c:v>
                </c:pt>
                <c:pt idx="1448">
                  <c:v>0.76092890000000002</c:v>
                </c:pt>
                <c:pt idx="1449">
                  <c:v>0.76128410000000002</c:v>
                </c:pt>
                <c:pt idx="1450">
                  <c:v>0.76163939999999997</c:v>
                </c:pt>
                <c:pt idx="1451">
                  <c:v>0.76288259999999997</c:v>
                </c:pt>
                <c:pt idx="1452">
                  <c:v>0.76359310000000002</c:v>
                </c:pt>
                <c:pt idx="1453">
                  <c:v>0.76394839999999997</c:v>
                </c:pt>
                <c:pt idx="1454">
                  <c:v>0.76501410000000003</c:v>
                </c:pt>
                <c:pt idx="1455">
                  <c:v>0.76625730000000003</c:v>
                </c:pt>
                <c:pt idx="1456">
                  <c:v>0.76661259999999998</c:v>
                </c:pt>
                <c:pt idx="1457">
                  <c:v>0.76696779999999998</c:v>
                </c:pt>
                <c:pt idx="1458">
                  <c:v>0.76732310000000004</c:v>
                </c:pt>
                <c:pt idx="1459">
                  <c:v>0.76785590000000004</c:v>
                </c:pt>
                <c:pt idx="1460">
                  <c:v>0.76856639999999998</c:v>
                </c:pt>
                <c:pt idx="1461">
                  <c:v>0.76963199999999998</c:v>
                </c:pt>
                <c:pt idx="1462">
                  <c:v>0.76998730000000004</c:v>
                </c:pt>
                <c:pt idx="1463">
                  <c:v>0.77034250000000004</c:v>
                </c:pt>
                <c:pt idx="1464">
                  <c:v>0.77087539999999999</c:v>
                </c:pt>
                <c:pt idx="1465">
                  <c:v>0.77194110000000005</c:v>
                </c:pt>
                <c:pt idx="1466">
                  <c:v>0.77229630000000005</c:v>
                </c:pt>
                <c:pt idx="1467">
                  <c:v>0.77300679999999999</c:v>
                </c:pt>
                <c:pt idx="1468">
                  <c:v>0.77353959999999999</c:v>
                </c:pt>
                <c:pt idx="1469">
                  <c:v>0.77389479999999999</c:v>
                </c:pt>
                <c:pt idx="1470">
                  <c:v>0.77425010000000005</c:v>
                </c:pt>
                <c:pt idx="1471">
                  <c:v>0.7753158</c:v>
                </c:pt>
                <c:pt idx="1472">
                  <c:v>0.775671</c:v>
                </c:pt>
                <c:pt idx="1473">
                  <c:v>0.7760262</c:v>
                </c:pt>
                <c:pt idx="1474">
                  <c:v>0.77655909999999995</c:v>
                </c:pt>
                <c:pt idx="1475">
                  <c:v>0.7776248</c:v>
                </c:pt>
                <c:pt idx="1476">
                  <c:v>0.77869049999999995</c:v>
                </c:pt>
                <c:pt idx="1477">
                  <c:v>0.77957860000000001</c:v>
                </c:pt>
                <c:pt idx="1478">
                  <c:v>0.77993380000000001</c:v>
                </c:pt>
                <c:pt idx="1479">
                  <c:v>0.78117709999999996</c:v>
                </c:pt>
                <c:pt idx="1480">
                  <c:v>0.78171000000000002</c:v>
                </c:pt>
                <c:pt idx="1481">
                  <c:v>0.78188760000000002</c:v>
                </c:pt>
                <c:pt idx="1482">
                  <c:v>0.78224280000000002</c:v>
                </c:pt>
                <c:pt idx="1483">
                  <c:v>0.78330849999999996</c:v>
                </c:pt>
                <c:pt idx="1484">
                  <c:v>0.78366369999999996</c:v>
                </c:pt>
                <c:pt idx="1485">
                  <c:v>0.78455180000000002</c:v>
                </c:pt>
                <c:pt idx="1486">
                  <c:v>0.78526229999999997</c:v>
                </c:pt>
                <c:pt idx="1487">
                  <c:v>0.78561749999999997</c:v>
                </c:pt>
                <c:pt idx="1488">
                  <c:v>0.78597269999999997</c:v>
                </c:pt>
                <c:pt idx="1489">
                  <c:v>0.78668320000000003</c:v>
                </c:pt>
                <c:pt idx="1490">
                  <c:v>0.78703840000000003</c:v>
                </c:pt>
                <c:pt idx="1491">
                  <c:v>0.78792649999999997</c:v>
                </c:pt>
                <c:pt idx="1492">
                  <c:v>0.78828169999999997</c:v>
                </c:pt>
                <c:pt idx="1493">
                  <c:v>0.78899220000000003</c:v>
                </c:pt>
                <c:pt idx="1494">
                  <c:v>0.79023549999999998</c:v>
                </c:pt>
                <c:pt idx="1495">
                  <c:v>0.79059080000000004</c:v>
                </c:pt>
                <c:pt idx="1496">
                  <c:v>0.79130120000000004</c:v>
                </c:pt>
                <c:pt idx="1497">
                  <c:v>0.79254449999999999</c:v>
                </c:pt>
                <c:pt idx="1498">
                  <c:v>0.79325500000000004</c:v>
                </c:pt>
                <c:pt idx="1499">
                  <c:v>0.79361020000000004</c:v>
                </c:pt>
                <c:pt idx="1500">
                  <c:v>0.79432069999999999</c:v>
                </c:pt>
                <c:pt idx="1501">
                  <c:v>0.79467589999999999</c:v>
                </c:pt>
                <c:pt idx="1502">
                  <c:v>0.79591920000000005</c:v>
                </c:pt>
                <c:pt idx="1503">
                  <c:v>0.7964521</c:v>
                </c:pt>
                <c:pt idx="1504">
                  <c:v>0.7971625</c:v>
                </c:pt>
                <c:pt idx="1505">
                  <c:v>0.79769540000000005</c:v>
                </c:pt>
                <c:pt idx="1506">
                  <c:v>0.7984059</c:v>
                </c:pt>
                <c:pt idx="1507">
                  <c:v>0.7987611</c:v>
                </c:pt>
                <c:pt idx="1508">
                  <c:v>0.79964919999999995</c:v>
                </c:pt>
                <c:pt idx="1509">
                  <c:v>0.80000439999999995</c:v>
                </c:pt>
                <c:pt idx="1510">
                  <c:v>0.80089250000000001</c:v>
                </c:pt>
                <c:pt idx="1511">
                  <c:v>0.80124770000000001</c:v>
                </c:pt>
                <c:pt idx="1512">
                  <c:v>0.80195819999999995</c:v>
                </c:pt>
                <c:pt idx="1513">
                  <c:v>0.80302390000000001</c:v>
                </c:pt>
                <c:pt idx="1514">
                  <c:v>0.80355670000000001</c:v>
                </c:pt>
                <c:pt idx="1515">
                  <c:v>0.80426719999999996</c:v>
                </c:pt>
                <c:pt idx="1516">
                  <c:v>0.80497770000000002</c:v>
                </c:pt>
                <c:pt idx="1517">
                  <c:v>0.80533290000000002</c:v>
                </c:pt>
                <c:pt idx="1518">
                  <c:v>0.80568810000000002</c:v>
                </c:pt>
                <c:pt idx="1519">
                  <c:v>0.80657619999999997</c:v>
                </c:pt>
                <c:pt idx="1520">
                  <c:v>0.80693139999999997</c:v>
                </c:pt>
                <c:pt idx="1521">
                  <c:v>0.80728670000000002</c:v>
                </c:pt>
                <c:pt idx="1522">
                  <c:v>0.80764190000000002</c:v>
                </c:pt>
                <c:pt idx="1523">
                  <c:v>0.80888519999999997</c:v>
                </c:pt>
                <c:pt idx="1524">
                  <c:v>0.80924050000000003</c:v>
                </c:pt>
                <c:pt idx="1525">
                  <c:v>0.80995090000000003</c:v>
                </c:pt>
                <c:pt idx="1526">
                  <c:v>0.81101659999999998</c:v>
                </c:pt>
                <c:pt idx="1527">
                  <c:v>0.81154939999999998</c:v>
                </c:pt>
                <c:pt idx="1528">
                  <c:v>0.81225990000000003</c:v>
                </c:pt>
                <c:pt idx="1529">
                  <c:v>0.81297039999999998</c:v>
                </c:pt>
                <c:pt idx="1530">
                  <c:v>0.81332559999999998</c:v>
                </c:pt>
                <c:pt idx="1531">
                  <c:v>0.81456890000000004</c:v>
                </c:pt>
                <c:pt idx="1532">
                  <c:v>0.81492410000000004</c:v>
                </c:pt>
                <c:pt idx="1533">
                  <c:v>0.81527939999999999</c:v>
                </c:pt>
                <c:pt idx="1534">
                  <c:v>0.81563459999999999</c:v>
                </c:pt>
                <c:pt idx="1535">
                  <c:v>0.81652270000000005</c:v>
                </c:pt>
                <c:pt idx="1536">
                  <c:v>0.81687790000000005</c:v>
                </c:pt>
                <c:pt idx="1537">
                  <c:v>0.81794359999999999</c:v>
                </c:pt>
                <c:pt idx="1538">
                  <c:v>0.81865410000000005</c:v>
                </c:pt>
                <c:pt idx="1539">
                  <c:v>0.81918690000000005</c:v>
                </c:pt>
                <c:pt idx="1540">
                  <c:v>0.8204302</c:v>
                </c:pt>
                <c:pt idx="1541">
                  <c:v>0.821496</c:v>
                </c:pt>
                <c:pt idx="1542">
                  <c:v>0.8222064</c:v>
                </c:pt>
                <c:pt idx="1543">
                  <c:v>0.8225616</c:v>
                </c:pt>
                <c:pt idx="1544">
                  <c:v>0.82362740000000001</c:v>
                </c:pt>
                <c:pt idx="1545">
                  <c:v>0.82398249999999995</c:v>
                </c:pt>
                <c:pt idx="1546">
                  <c:v>0.82469300000000001</c:v>
                </c:pt>
                <c:pt idx="1547">
                  <c:v>0.82522589999999996</c:v>
                </c:pt>
                <c:pt idx="1548">
                  <c:v>0.82593629999999996</c:v>
                </c:pt>
                <c:pt idx="1549">
                  <c:v>0.82700200000000001</c:v>
                </c:pt>
                <c:pt idx="1550">
                  <c:v>0.82735729999999996</c:v>
                </c:pt>
                <c:pt idx="1551">
                  <c:v>0.82753489999999996</c:v>
                </c:pt>
                <c:pt idx="1552">
                  <c:v>0.82824529999999996</c:v>
                </c:pt>
                <c:pt idx="1553">
                  <c:v>0.82895580000000002</c:v>
                </c:pt>
                <c:pt idx="1554">
                  <c:v>0.82931109999999997</c:v>
                </c:pt>
                <c:pt idx="1555">
                  <c:v>0.82966629999999997</c:v>
                </c:pt>
                <c:pt idx="1556">
                  <c:v>0.83055440000000003</c:v>
                </c:pt>
                <c:pt idx="1557">
                  <c:v>0.83162000000000003</c:v>
                </c:pt>
                <c:pt idx="1558">
                  <c:v>0.83268580000000003</c:v>
                </c:pt>
                <c:pt idx="1559">
                  <c:v>0.83321860000000003</c:v>
                </c:pt>
                <c:pt idx="1560">
                  <c:v>0.83392909999999998</c:v>
                </c:pt>
                <c:pt idx="1561">
                  <c:v>0.83499469999999998</c:v>
                </c:pt>
                <c:pt idx="1562">
                  <c:v>0.83535000000000004</c:v>
                </c:pt>
                <c:pt idx="1563">
                  <c:v>0.83623809999999998</c:v>
                </c:pt>
                <c:pt idx="1564">
                  <c:v>0.83694849999999998</c:v>
                </c:pt>
                <c:pt idx="1565">
                  <c:v>0.83730380000000004</c:v>
                </c:pt>
                <c:pt idx="1566">
                  <c:v>0.83854709999999999</c:v>
                </c:pt>
                <c:pt idx="1567">
                  <c:v>0.83890229999999999</c:v>
                </c:pt>
                <c:pt idx="1568">
                  <c:v>0.83961280000000005</c:v>
                </c:pt>
                <c:pt idx="1569">
                  <c:v>0.8406785</c:v>
                </c:pt>
                <c:pt idx="1570">
                  <c:v>0.84192180000000005</c:v>
                </c:pt>
                <c:pt idx="1571">
                  <c:v>0.84263220000000005</c:v>
                </c:pt>
                <c:pt idx="1572">
                  <c:v>0.8429875</c:v>
                </c:pt>
                <c:pt idx="1573">
                  <c:v>0.84423079999999995</c:v>
                </c:pt>
                <c:pt idx="1574">
                  <c:v>0.84529650000000001</c:v>
                </c:pt>
                <c:pt idx="1575">
                  <c:v>0.84636219999999995</c:v>
                </c:pt>
                <c:pt idx="1576">
                  <c:v>0.84760550000000001</c:v>
                </c:pt>
                <c:pt idx="1577">
                  <c:v>0.84831599999999996</c:v>
                </c:pt>
                <c:pt idx="1578">
                  <c:v>0.84867119999999996</c:v>
                </c:pt>
                <c:pt idx="1579">
                  <c:v>0.84920410000000002</c:v>
                </c:pt>
                <c:pt idx="1580">
                  <c:v>0.84991450000000002</c:v>
                </c:pt>
                <c:pt idx="1581">
                  <c:v>0.85098019999999996</c:v>
                </c:pt>
                <c:pt idx="1582">
                  <c:v>0.85186830000000002</c:v>
                </c:pt>
                <c:pt idx="1583">
                  <c:v>0.85222350000000002</c:v>
                </c:pt>
                <c:pt idx="1584">
                  <c:v>0.85328919999999997</c:v>
                </c:pt>
                <c:pt idx="1585">
                  <c:v>0.85364439999999997</c:v>
                </c:pt>
                <c:pt idx="1586">
                  <c:v>0.85435490000000003</c:v>
                </c:pt>
                <c:pt idx="1587">
                  <c:v>0.85524299999999998</c:v>
                </c:pt>
                <c:pt idx="1588">
                  <c:v>0.85559819999999998</c:v>
                </c:pt>
                <c:pt idx="1589">
                  <c:v>0.85666390000000003</c:v>
                </c:pt>
                <c:pt idx="1590">
                  <c:v>0.85719670000000003</c:v>
                </c:pt>
                <c:pt idx="1591">
                  <c:v>0.85790719999999998</c:v>
                </c:pt>
                <c:pt idx="1592">
                  <c:v>0.85897290000000004</c:v>
                </c:pt>
                <c:pt idx="1593">
                  <c:v>0.85932819999999999</c:v>
                </c:pt>
                <c:pt idx="1594">
                  <c:v>0.86003859999999999</c:v>
                </c:pt>
                <c:pt idx="1595">
                  <c:v>0.86092670000000004</c:v>
                </c:pt>
                <c:pt idx="1596">
                  <c:v>0.86128190000000004</c:v>
                </c:pt>
                <c:pt idx="1597">
                  <c:v>0.86199239999999999</c:v>
                </c:pt>
                <c:pt idx="1598">
                  <c:v>0.86234759999999999</c:v>
                </c:pt>
                <c:pt idx="1599">
                  <c:v>0.86288050000000005</c:v>
                </c:pt>
                <c:pt idx="1600">
                  <c:v>0.863591</c:v>
                </c:pt>
                <c:pt idx="1601">
                  <c:v>0.8646566</c:v>
                </c:pt>
                <c:pt idx="1602">
                  <c:v>0.86501189999999994</c:v>
                </c:pt>
                <c:pt idx="1603">
                  <c:v>0.86589989999999994</c:v>
                </c:pt>
                <c:pt idx="1604">
                  <c:v>0.8666104</c:v>
                </c:pt>
                <c:pt idx="1605">
                  <c:v>0.86696569999999995</c:v>
                </c:pt>
                <c:pt idx="1606">
                  <c:v>0.86820889999999995</c:v>
                </c:pt>
                <c:pt idx="1607">
                  <c:v>0.86856420000000001</c:v>
                </c:pt>
                <c:pt idx="1608">
                  <c:v>0.86927460000000001</c:v>
                </c:pt>
                <c:pt idx="1609">
                  <c:v>0.86962989999999996</c:v>
                </c:pt>
                <c:pt idx="1610">
                  <c:v>0.87034029999999996</c:v>
                </c:pt>
                <c:pt idx="1611">
                  <c:v>0.87158360000000001</c:v>
                </c:pt>
                <c:pt idx="1612">
                  <c:v>0.87229409999999996</c:v>
                </c:pt>
                <c:pt idx="1613">
                  <c:v>0.87264940000000002</c:v>
                </c:pt>
                <c:pt idx="1614">
                  <c:v>0.87335980000000002</c:v>
                </c:pt>
                <c:pt idx="1615">
                  <c:v>0.87389269999999997</c:v>
                </c:pt>
                <c:pt idx="1616">
                  <c:v>0.87495829999999997</c:v>
                </c:pt>
                <c:pt idx="1617">
                  <c:v>0.87531360000000002</c:v>
                </c:pt>
                <c:pt idx="1618">
                  <c:v>0.87602409999999997</c:v>
                </c:pt>
                <c:pt idx="1619">
                  <c:v>0.87726740000000003</c:v>
                </c:pt>
                <c:pt idx="1620">
                  <c:v>0.87762260000000003</c:v>
                </c:pt>
                <c:pt idx="1621">
                  <c:v>0.87833300000000003</c:v>
                </c:pt>
                <c:pt idx="1622">
                  <c:v>0.87939880000000004</c:v>
                </c:pt>
                <c:pt idx="1623">
                  <c:v>0.87957640000000004</c:v>
                </c:pt>
                <c:pt idx="1624">
                  <c:v>0.88081969999999998</c:v>
                </c:pt>
                <c:pt idx="1625">
                  <c:v>0.88153020000000004</c:v>
                </c:pt>
                <c:pt idx="1626">
                  <c:v>0.88188529999999998</c:v>
                </c:pt>
                <c:pt idx="1627">
                  <c:v>0.88295109999999999</c:v>
                </c:pt>
                <c:pt idx="1628">
                  <c:v>0.88330629999999999</c:v>
                </c:pt>
                <c:pt idx="1629">
                  <c:v>0.88401680000000005</c:v>
                </c:pt>
                <c:pt idx="1630">
                  <c:v>0.88526009999999999</c:v>
                </c:pt>
                <c:pt idx="1631">
                  <c:v>0.88632580000000005</c:v>
                </c:pt>
                <c:pt idx="1632">
                  <c:v>0.88685860000000005</c:v>
                </c:pt>
                <c:pt idx="1633">
                  <c:v>0.8875691</c:v>
                </c:pt>
                <c:pt idx="1634">
                  <c:v>0.88827959999999995</c:v>
                </c:pt>
                <c:pt idx="1635">
                  <c:v>0.88863479999999995</c:v>
                </c:pt>
                <c:pt idx="1636">
                  <c:v>0.88898999999999995</c:v>
                </c:pt>
                <c:pt idx="1637">
                  <c:v>0.88987810000000001</c:v>
                </c:pt>
                <c:pt idx="1638">
                  <c:v>0.89058859999999995</c:v>
                </c:pt>
                <c:pt idx="1639">
                  <c:v>0.89094379999999995</c:v>
                </c:pt>
                <c:pt idx="1640">
                  <c:v>0.89200950000000001</c:v>
                </c:pt>
                <c:pt idx="1641">
                  <c:v>0.89254239999999996</c:v>
                </c:pt>
                <c:pt idx="1642">
                  <c:v>0.89325279999999996</c:v>
                </c:pt>
                <c:pt idx="1643">
                  <c:v>0.89431850000000002</c:v>
                </c:pt>
                <c:pt idx="1644">
                  <c:v>0.89467370000000002</c:v>
                </c:pt>
                <c:pt idx="1645">
                  <c:v>0.89556179999999996</c:v>
                </c:pt>
                <c:pt idx="1646">
                  <c:v>0.89627230000000002</c:v>
                </c:pt>
                <c:pt idx="1647">
                  <c:v>0.89662750000000002</c:v>
                </c:pt>
                <c:pt idx="1648">
                  <c:v>0.89769319999999997</c:v>
                </c:pt>
                <c:pt idx="1649">
                  <c:v>0.89822599999999997</c:v>
                </c:pt>
                <c:pt idx="1650">
                  <c:v>0.89893650000000003</c:v>
                </c:pt>
                <c:pt idx="1651">
                  <c:v>0.90000219999999997</c:v>
                </c:pt>
                <c:pt idx="1652">
                  <c:v>0.90142319999999998</c:v>
                </c:pt>
                <c:pt idx="1653">
                  <c:v>0.90177839999999998</c:v>
                </c:pt>
                <c:pt idx="1654">
                  <c:v>0.90213359999999998</c:v>
                </c:pt>
                <c:pt idx="1655">
                  <c:v>0.90248879999999998</c:v>
                </c:pt>
                <c:pt idx="1656">
                  <c:v>0.90355459999999999</c:v>
                </c:pt>
                <c:pt idx="1657">
                  <c:v>0.90462019999999999</c:v>
                </c:pt>
                <c:pt idx="1658">
                  <c:v>0.90568590000000004</c:v>
                </c:pt>
                <c:pt idx="1659">
                  <c:v>0.90692930000000005</c:v>
                </c:pt>
                <c:pt idx="1660">
                  <c:v>0.90728439999999999</c:v>
                </c:pt>
                <c:pt idx="1661">
                  <c:v>0.90799490000000005</c:v>
                </c:pt>
                <c:pt idx="1662">
                  <c:v>0.9092382</c:v>
                </c:pt>
                <c:pt idx="1663">
                  <c:v>0.90994870000000005</c:v>
                </c:pt>
                <c:pt idx="1664">
                  <c:v>0.910304</c:v>
                </c:pt>
                <c:pt idx="1665">
                  <c:v>0.9110144</c:v>
                </c:pt>
                <c:pt idx="1666">
                  <c:v>0.911192</c:v>
                </c:pt>
                <c:pt idx="1667">
                  <c:v>0.9115472</c:v>
                </c:pt>
                <c:pt idx="1668">
                  <c:v>0.91261300000000001</c:v>
                </c:pt>
                <c:pt idx="1669">
                  <c:v>0.91296820000000001</c:v>
                </c:pt>
                <c:pt idx="1670">
                  <c:v>0.91332340000000001</c:v>
                </c:pt>
                <c:pt idx="1671">
                  <c:v>0.91367860000000001</c:v>
                </c:pt>
                <c:pt idx="1672">
                  <c:v>0.91492189999999995</c:v>
                </c:pt>
                <c:pt idx="1673">
                  <c:v>0.91598769999999996</c:v>
                </c:pt>
                <c:pt idx="1674">
                  <c:v>0.91652049999999996</c:v>
                </c:pt>
                <c:pt idx="1675">
                  <c:v>0.91723100000000002</c:v>
                </c:pt>
                <c:pt idx="1676">
                  <c:v>0.91776380000000002</c:v>
                </c:pt>
                <c:pt idx="1677">
                  <c:v>0.91847429999999997</c:v>
                </c:pt>
                <c:pt idx="1678">
                  <c:v>0.91865189999999997</c:v>
                </c:pt>
                <c:pt idx="1679">
                  <c:v>0.91954000000000002</c:v>
                </c:pt>
                <c:pt idx="1680">
                  <c:v>0.92025040000000002</c:v>
                </c:pt>
                <c:pt idx="1681">
                  <c:v>0.92060569999999997</c:v>
                </c:pt>
                <c:pt idx="1682">
                  <c:v>0.92184900000000003</c:v>
                </c:pt>
                <c:pt idx="1683">
                  <c:v>0.92202660000000003</c:v>
                </c:pt>
                <c:pt idx="1684">
                  <c:v>0.92238180000000003</c:v>
                </c:pt>
                <c:pt idx="1685">
                  <c:v>0.92255940000000003</c:v>
                </c:pt>
                <c:pt idx="1686">
                  <c:v>0.92291469999999998</c:v>
                </c:pt>
                <c:pt idx="1687">
                  <c:v>0.92326989999999998</c:v>
                </c:pt>
                <c:pt idx="1688">
                  <c:v>0.92398040000000004</c:v>
                </c:pt>
                <c:pt idx="1689">
                  <c:v>0.92433560000000003</c:v>
                </c:pt>
                <c:pt idx="1690">
                  <c:v>0.92522369999999998</c:v>
                </c:pt>
                <c:pt idx="1691">
                  <c:v>0.92593409999999998</c:v>
                </c:pt>
                <c:pt idx="1692">
                  <c:v>0.92628940000000004</c:v>
                </c:pt>
                <c:pt idx="1693">
                  <c:v>0.92735509999999999</c:v>
                </c:pt>
                <c:pt idx="1694">
                  <c:v>0.92788789999999999</c:v>
                </c:pt>
                <c:pt idx="1695">
                  <c:v>0.92859840000000005</c:v>
                </c:pt>
                <c:pt idx="1696">
                  <c:v>0.92966409999999999</c:v>
                </c:pt>
                <c:pt idx="1697">
                  <c:v>0.93001929999999999</c:v>
                </c:pt>
                <c:pt idx="1698">
                  <c:v>0.93090740000000005</c:v>
                </c:pt>
                <c:pt idx="1699">
                  <c:v>0.9316179</c:v>
                </c:pt>
                <c:pt idx="1700">
                  <c:v>0.9319731</c:v>
                </c:pt>
                <c:pt idx="1701">
                  <c:v>0.93321639999999995</c:v>
                </c:pt>
                <c:pt idx="1702">
                  <c:v>0.9342821</c:v>
                </c:pt>
                <c:pt idx="1703">
                  <c:v>0.93534779999999995</c:v>
                </c:pt>
                <c:pt idx="1704">
                  <c:v>0.93659110000000001</c:v>
                </c:pt>
                <c:pt idx="1705">
                  <c:v>0.93694630000000001</c:v>
                </c:pt>
                <c:pt idx="1706">
                  <c:v>0.93765679999999996</c:v>
                </c:pt>
                <c:pt idx="1707">
                  <c:v>0.93890010000000002</c:v>
                </c:pt>
                <c:pt idx="1708">
                  <c:v>0.93996579999999996</c:v>
                </c:pt>
                <c:pt idx="1709">
                  <c:v>0.94067630000000002</c:v>
                </c:pt>
                <c:pt idx="1710">
                  <c:v>0.94103150000000002</c:v>
                </c:pt>
                <c:pt idx="1711">
                  <c:v>0.94209719999999997</c:v>
                </c:pt>
                <c:pt idx="1712">
                  <c:v>0.94227479999999997</c:v>
                </c:pt>
                <c:pt idx="1713">
                  <c:v>0.94263010000000003</c:v>
                </c:pt>
                <c:pt idx="1714">
                  <c:v>0.94334050000000003</c:v>
                </c:pt>
                <c:pt idx="1715">
                  <c:v>0.94458379999999997</c:v>
                </c:pt>
                <c:pt idx="1716">
                  <c:v>0.94564950000000003</c:v>
                </c:pt>
                <c:pt idx="1717">
                  <c:v>0.94635999999999998</c:v>
                </c:pt>
                <c:pt idx="1718">
                  <c:v>0.94653759999999998</c:v>
                </c:pt>
                <c:pt idx="1719">
                  <c:v>0.94689290000000004</c:v>
                </c:pt>
                <c:pt idx="1720">
                  <c:v>0.94795850000000004</c:v>
                </c:pt>
                <c:pt idx="1721">
                  <c:v>0.94831379999999998</c:v>
                </c:pt>
                <c:pt idx="1722">
                  <c:v>0.94902419999999998</c:v>
                </c:pt>
                <c:pt idx="1723">
                  <c:v>0.94920179999999998</c:v>
                </c:pt>
                <c:pt idx="1724">
                  <c:v>0.94991230000000004</c:v>
                </c:pt>
                <c:pt idx="1725">
                  <c:v>0.95026759999999999</c:v>
                </c:pt>
                <c:pt idx="1726">
                  <c:v>0.95133319999999999</c:v>
                </c:pt>
                <c:pt idx="1727">
                  <c:v>0.95186610000000005</c:v>
                </c:pt>
                <c:pt idx="1728">
                  <c:v>0.95257650000000005</c:v>
                </c:pt>
                <c:pt idx="1729">
                  <c:v>0.9536422</c:v>
                </c:pt>
                <c:pt idx="1730">
                  <c:v>0.95470790000000005</c:v>
                </c:pt>
                <c:pt idx="1731">
                  <c:v>0.955596</c:v>
                </c:pt>
                <c:pt idx="1732">
                  <c:v>0.95595129999999995</c:v>
                </c:pt>
                <c:pt idx="1733">
                  <c:v>0.95701689999999995</c:v>
                </c:pt>
                <c:pt idx="1734">
                  <c:v>0.95719460000000001</c:v>
                </c:pt>
                <c:pt idx="1735">
                  <c:v>0.95826020000000001</c:v>
                </c:pt>
                <c:pt idx="1736">
                  <c:v>0.95932600000000001</c:v>
                </c:pt>
                <c:pt idx="1737">
                  <c:v>0.95985880000000001</c:v>
                </c:pt>
                <c:pt idx="1738">
                  <c:v>0.96056929999999996</c:v>
                </c:pt>
                <c:pt idx="1739">
                  <c:v>0.96127969999999996</c:v>
                </c:pt>
                <c:pt idx="1740">
                  <c:v>0.96163489999999996</c:v>
                </c:pt>
                <c:pt idx="1741">
                  <c:v>0.96270069999999996</c:v>
                </c:pt>
                <c:pt idx="1742">
                  <c:v>0.96287829999999996</c:v>
                </c:pt>
                <c:pt idx="1743">
                  <c:v>0.96394400000000002</c:v>
                </c:pt>
                <c:pt idx="1744">
                  <c:v>0.96429920000000002</c:v>
                </c:pt>
                <c:pt idx="1745">
                  <c:v>0.96500969999999997</c:v>
                </c:pt>
                <c:pt idx="1746">
                  <c:v>0.96518729999999997</c:v>
                </c:pt>
                <c:pt idx="1747">
                  <c:v>0.96589769999999997</c:v>
                </c:pt>
                <c:pt idx="1748">
                  <c:v>0.96625300000000003</c:v>
                </c:pt>
                <c:pt idx="1749">
                  <c:v>0.96660820000000003</c:v>
                </c:pt>
                <c:pt idx="1750">
                  <c:v>0.96731869999999998</c:v>
                </c:pt>
                <c:pt idx="1751">
                  <c:v>0.96838440000000003</c:v>
                </c:pt>
                <c:pt idx="1752">
                  <c:v>0.96856200000000003</c:v>
                </c:pt>
                <c:pt idx="1753">
                  <c:v>0.96962769999999998</c:v>
                </c:pt>
                <c:pt idx="1754">
                  <c:v>0.97033820000000004</c:v>
                </c:pt>
                <c:pt idx="1755">
                  <c:v>0.97069329999999998</c:v>
                </c:pt>
                <c:pt idx="1756">
                  <c:v>0.97193669999999999</c:v>
                </c:pt>
                <c:pt idx="1757">
                  <c:v>0.97229189999999999</c:v>
                </c:pt>
                <c:pt idx="1758">
                  <c:v>0.97300240000000005</c:v>
                </c:pt>
                <c:pt idx="1759">
                  <c:v>0.97335760000000004</c:v>
                </c:pt>
                <c:pt idx="1760">
                  <c:v>0.97389049999999999</c:v>
                </c:pt>
                <c:pt idx="1761">
                  <c:v>0.97424569999999999</c:v>
                </c:pt>
                <c:pt idx="1762">
                  <c:v>0.97531140000000005</c:v>
                </c:pt>
                <c:pt idx="1763">
                  <c:v>0.9760219</c:v>
                </c:pt>
                <c:pt idx="1764">
                  <c:v>0.9765547</c:v>
                </c:pt>
                <c:pt idx="1765">
                  <c:v>0.97762039999999994</c:v>
                </c:pt>
                <c:pt idx="1766">
                  <c:v>0.97797559999999994</c:v>
                </c:pt>
                <c:pt idx="1767">
                  <c:v>0.9786861</c:v>
                </c:pt>
                <c:pt idx="1768">
                  <c:v>0.97957419999999995</c:v>
                </c:pt>
                <c:pt idx="1769">
                  <c:v>0.97992939999999995</c:v>
                </c:pt>
                <c:pt idx="1770">
                  <c:v>0.98063990000000001</c:v>
                </c:pt>
                <c:pt idx="1771">
                  <c:v>0.98099510000000001</c:v>
                </c:pt>
                <c:pt idx="1772">
                  <c:v>0.98135039999999996</c:v>
                </c:pt>
                <c:pt idx="1773">
                  <c:v>0.98152799999999996</c:v>
                </c:pt>
                <c:pt idx="1774">
                  <c:v>0.98188319999999996</c:v>
                </c:pt>
                <c:pt idx="1775">
                  <c:v>0.98223839999999996</c:v>
                </c:pt>
                <c:pt idx="1776">
                  <c:v>0.98259370000000001</c:v>
                </c:pt>
                <c:pt idx="1777">
                  <c:v>0.98330410000000001</c:v>
                </c:pt>
                <c:pt idx="1778">
                  <c:v>0.98436979999999996</c:v>
                </c:pt>
                <c:pt idx="1779">
                  <c:v>0.98525790000000002</c:v>
                </c:pt>
                <c:pt idx="1780">
                  <c:v>0.98561310000000002</c:v>
                </c:pt>
                <c:pt idx="1781">
                  <c:v>0.98596839999999997</c:v>
                </c:pt>
                <c:pt idx="1782">
                  <c:v>0.98667879999999997</c:v>
                </c:pt>
                <c:pt idx="1783">
                  <c:v>0.98685650000000003</c:v>
                </c:pt>
                <c:pt idx="1784">
                  <c:v>0.98792210000000003</c:v>
                </c:pt>
                <c:pt idx="1785">
                  <c:v>0.98898779999999997</c:v>
                </c:pt>
                <c:pt idx="1786">
                  <c:v>0.99023119999999998</c:v>
                </c:pt>
                <c:pt idx="1787">
                  <c:v>0.99058639999999998</c:v>
                </c:pt>
                <c:pt idx="1788">
                  <c:v>0.99094159999999998</c:v>
                </c:pt>
                <c:pt idx="1789">
                  <c:v>0.99129679999999998</c:v>
                </c:pt>
                <c:pt idx="1790">
                  <c:v>0.99254010000000004</c:v>
                </c:pt>
                <c:pt idx="1791">
                  <c:v>0.99360590000000004</c:v>
                </c:pt>
                <c:pt idx="1792">
                  <c:v>0.99467150000000004</c:v>
                </c:pt>
                <c:pt idx="1793">
                  <c:v>0.99591490000000005</c:v>
                </c:pt>
                <c:pt idx="1794">
                  <c:v>0.99627010000000005</c:v>
                </c:pt>
                <c:pt idx="1795">
                  <c:v>0.99662530000000005</c:v>
                </c:pt>
                <c:pt idx="1796">
                  <c:v>0.99698050000000005</c:v>
                </c:pt>
                <c:pt idx="1797">
                  <c:v>0.99822379999999999</c:v>
                </c:pt>
                <c:pt idx="1798">
                  <c:v>0.9992896</c:v>
                </c:pt>
                <c:pt idx="1799">
                  <c:v>1</c:v>
                </c:pt>
                <c:pt idx="1800">
                  <c:v>1.0003550000000001</c:v>
                </c:pt>
                <c:pt idx="1801">
                  <c:v>1.0015989999999999</c:v>
                </c:pt>
                <c:pt idx="1802">
                  <c:v>1.001954</c:v>
                </c:pt>
                <c:pt idx="1803">
                  <c:v>1.002664</c:v>
                </c:pt>
                <c:pt idx="1804">
                  <c:v>1.003552</c:v>
                </c:pt>
                <c:pt idx="1805">
                  <c:v>1.003908</c:v>
                </c:pt>
                <c:pt idx="1806">
                  <c:v>1.0049729999999999</c:v>
                </c:pt>
                <c:pt idx="1807">
                  <c:v>1.005684</c:v>
                </c:pt>
                <c:pt idx="1808">
                  <c:v>1.0062169999999999</c:v>
                </c:pt>
                <c:pt idx="1809">
                  <c:v>1.007282</c:v>
                </c:pt>
                <c:pt idx="1810">
                  <c:v>1.007638</c:v>
                </c:pt>
                <c:pt idx="1811">
                  <c:v>1.008348</c:v>
                </c:pt>
                <c:pt idx="1812">
                  <c:v>1.009236</c:v>
                </c:pt>
                <c:pt idx="1813">
                  <c:v>1.0095909999999999</c:v>
                </c:pt>
                <c:pt idx="1814">
                  <c:v>1.009946</c:v>
                </c:pt>
                <c:pt idx="1815">
                  <c:v>1.0106569999999999</c:v>
                </c:pt>
                <c:pt idx="1816">
                  <c:v>1.01119</c:v>
                </c:pt>
                <c:pt idx="1817">
                  <c:v>1.0119</c:v>
                </c:pt>
                <c:pt idx="1818">
                  <c:v>1.012966</c:v>
                </c:pt>
                <c:pt idx="1819">
                  <c:v>1.0142089999999999</c:v>
                </c:pt>
                <c:pt idx="1820">
                  <c:v>1.01492</c:v>
                </c:pt>
                <c:pt idx="1821">
                  <c:v>1.0152749999999999</c:v>
                </c:pt>
                <c:pt idx="1822">
                  <c:v>1.0159849999999999</c:v>
                </c:pt>
                <c:pt idx="1823">
                  <c:v>1.0163409999999999</c:v>
                </c:pt>
                <c:pt idx="1824">
                  <c:v>1.016696</c:v>
                </c:pt>
                <c:pt idx="1825">
                  <c:v>1.017584</c:v>
                </c:pt>
                <c:pt idx="1826">
                  <c:v>1.0186500000000001</c:v>
                </c:pt>
                <c:pt idx="1827">
                  <c:v>1.0195380000000001</c:v>
                </c:pt>
                <c:pt idx="1828">
                  <c:v>1.0198929999999999</c:v>
                </c:pt>
                <c:pt idx="1829">
                  <c:v>1.020248</c:v>
                </c:pt>
                <c:pt idx="1830">
                  <c:v>1.0209589999999999</c:v>
                </c:pt>
                <c:pt idx="1831">
                  <c:v>1.022024</c:v>
                </c:pt>
                <c:pt idx="1832">
                  <c:v>1.0223800000000001</c:v>
                </c:pt>
                <c:pt idx="1833">
                  <c:v>1.0230900000000001</c:v>
                </c:pt>
                <c:pt idx="1834">
                  <c:v>1.0241560000000001</c:v>
                </c:pt>
                <c:pt idx="1835">
                  <c:v>1.0252209999999999</c:v>
                </c:pt>
                <c:pt idx="1836">
                  <c:v>1.0259320000000001</c:v>
                </c:pt>
                <c:pt idx="1837">
                  <c:v>1.0262869999999999</c:v>
                </c:pt>
                <c:pt idx="1838">
                  <c:v>1.027353</c:v>
                </c:pt>
                <c:pt idx="1839">
                  <c:v>1.0278860000000001</c:v>
                </c:pt>
                <c:pt idx="1840">
                  <c:v>1.0285960000000001</c:v>
                </c:pt>
                <c:pt idx="1841">
                  <c:v>1.0289509999999999</c:v>
                </c:pt>
                <c:pt idx="1842">
                  <c:v>1.0296620000000001</c:v>
                </c:pt>
                <c:pt idx="1843">
                  <c:v>1.030905</c:v>
                </c:pt>
                <c:pt idx="1844">
                  <c:v>1.0316160000000001</c:v>
                </c:pt>
                <c:pt idx="1845">
                  <c:v>1.031971</c:v>
                </c:pt>
                <c:pt idx="1846">
                  <c:v>1.0332140000000001</c:v>
                </c:pt>
                <c:pt idx="1847">
                  <c:v>1.0342800000000001</c:v>
                </c:pt>
                <c:pt idx="1848">
                  <c:v>1.0353460000000001</c:v>
                </c:pt>
                <c:pt idx="1849">
                  <c:v>1.036589</c:v>
                </c:pt>
                <c:pt idx="1850">
                  <c:v>1.0369440000000001</c:v>
                </c:pt>
                <c:pt idx="1851">
                  <c:v>1.037655</c:v>
                </c:pt>
                <c:pt idx="1852">
                  <c:v>1.038543</c:v>
                </c:pt>
                <c:pt idx="1853">
                  <c:v>1.0388980000000001</c:v>
                </c:pt>
                <c:pt idx="1854">
                  <c:v>1.040141</c:v>
                </c:pt>
                <c:pt idx="1855">
                  <c:v>1.0408520000000001</c:v>
                </c:pt>
                <c:pt idx="1856">
                  <c:v>1.041207</c:v>
                </c:pt>
                <c:pt idx="1857">
                  <c:v>1.0424500000000001</c:v>
                </c:pt>
                <c:pt idx="1858">
                  <c:v>1.0426280000000001</c:v>
                </c:pt>
                <c:pt idx="1859">
                  <c:v>1.0435160000000001</c:v>
                </c:pt>
                <c:pt idx="1860">
                  <c:v>1.044759</c:v>
                </c:pt>
                <c:pt idx="1861">
                  <c:v>1.046003</c:v>
                </c:pt>
                <c:pt idx="1862">
                  <c:v>1.0463579999999999</c:v>
                </c:pt>
                <c:pt idx="1863">
                  <c:v>1.0472459999999999</c:v>
                </c:pt>
                <c:pt idx="1864">
                  <c:v>1.0483119999999999</c:v>
                </c:pt>
                <c:pt idx="1865">
                  <c:v>1.049555</c:v>
                </c:pt>
                <c:pt idx="1866">
                  <c:v>1.0499099999999999</c:v>
                </c:pt>
                <c:pt idx="1867">
                  <c:v>1.050621</c:v>
                </c:pt>
                <c:pt idx="1868">
                  <c:v>1.0516859999999999</c:v>
                </c:pt>
                <c:pt idx="1869">
                  <c:v>1.0518639999999999</c:v>
                </c:pt>
                <c:pt idx="1870">
                  <c:v>1.0529299999999999</c:v>
                </c:pt>
                <c:pt idx="1871">
                  <c:v>1.0536399999999999</c:v>
                </c:pt>
                <c:pt idx="1872">
                  <c:v>1.053995</c:v>
                </c:pt>
                <c:pt idx="1873">
                  <c:v>1.055239</c:v>
                </c:pt>
                <c:pt idx="1874">
                  <c:v>1.0555939999999999</c:v>
                </c:pt>
                <c:pt idx="1875">
                  <c:v>1.0563039999999999</c:v>
                </c:pt>
                <c:pt idx="1876">
                  <c:v>1.057015</c:v>
                </c:pt>
                <c:pt idx="1877">
                  <c:v>1.0571919999999999</c:v>
                </c:pt>
                <c:pt idx="1878">
                  <c:v>1.0575479999999999</c:v>
                </c:pt>
                <c:pt idx="1879">
                  <c:v>1.058613</c:v>
                </c:pt>
                <c:pt idx="1880">
                  <c:v>1.0593239999999999</c:v>
                </c:pt>
                <c:pt idx="1881">
                  <c:v>1.059679</c:v>
                </c:pt>
                <c:pt idx="1882">
                  <c:v>1.060567</c:v>
                </c:pt>
                <c:pt idx="1883">
                  <c:v>1.0609219999999999</c:v>
                </c:pt>
                <c:pt idx="1884">
                  <c:v>1.0612779999999999</c:v>
                </c:pt>
                <c:pt idx="1885">
                  <c:v>1.0619879999999999</c:v>
                </c:pt>
                <c:pt idx="1886">
                  <c:v>1.0628759999999999</c:v>
                </c:pt>
                <c:pt idx="1887">
                  <c:v>1.063231</c:v>
                </c:pt>
                <c:pt idx="1888">
                  <c:v>1.0639419999999999</c:v>
                </c:pt>
                <c:pt idx="1889">
                  <c:v>1.064297</c:v>
                </c:pt>
                <c:pt idx="1890">
                  <c:v>1.065007</c:v>
                </c:pt>
                <c:pt idx="1891">
                  <c:v>1.0653630000000001</c:v>
                </c:pt>
                <c:pt idx="1892">
                  <c:v>1.0666059999999999</c:v>
                </c:pt>
                <c:pt idx="1893">
                  <c:v>1.067672</c:v>
                </c:pt>
                <c:pt idx="1894">
                  <c:v>1.06856</c:v>
                </c:pt>
                <c:pt idx="1895">
                  <c:v>1.0689150000000001</c:v>
                </c:pt>
                <c:pt idx="1896">
                  <c:v>1.0692699999999999</c:v>
                </c:pt>
                <c:pt idx="1897">
                  <c:v>1.0699810000000001</c:v>
                </c:pt>
                <c:pt idx="1898">
                  <c:v>1.070336</c:v>
                </c:pt>
                <c:pt idx="1899">
                  <c:v>1.071224</c:v>
                </c:pt>
                <c:pt idx="1900">
                  <c:v>1.07229</c:v>
                </c:pt>
                <c:pt idx="1901">
                  <c:v>1.0733550000000001</c:v>
                </c:pt>
                <c:pt idx="1902">
                  <c:v>1.073888</c:v>
                </c:pt>
                <c:pt idx="1903">
                  <c:v>1.0745990000000001</c:v>
                </c:pt>
                <c:pt idx="1904">
                  <c:v>1.075664</c:v>
                </c:pt>
                <c:pt idx="1905">
                  <c:v>1.07602</c:v>
                </c:pt>
                <c:pt idx="1906">
                  <c:v>1.076908</c:v>
                </c:pt>
                <c:pt idx="1907">
                  <c:v>1.0779730000000001</c:v>
                </c:pt>
                <c:pt idx="1908">
                  <c:v>1.0792170000000001</c:v>
                </c:pt>
                <c:pt idx="1909">
                  <c:v>1.079572</c:v>
                </c:pt>
                <c:pt idx="1910">
                  <c:v>1.080282</c:v>
                </c:pt>
                <c:pt idx="1911">
                  <c:v>1.081348</c:v>
                </c:pt>
                <c:pt idx="1912">
                  <c:v>1.081526</c:v>
                </c:pt>
                <c:pt idx="1913">
                  <c:v>1.0825910000000001</c:v>
                </c:pt>
                <c:pt idx="1914">
                  <c:v>1.083302</c:v>
                </c:pt>
                <c:pt idx="1915">
                  <c:v>1.0836570000000001</c:v>
                </c:pt>
                <c:pt idx="1916">
                  <c:v>1.0849</c:v>
                </c:pt>
                <c:pt idx="1917">
                  <c:v>1.085256</c:v>
                </c:pt>
                <c:pt idx="1918">
                  <c:v>1.085966</c:v>
                </c:pt>
                <c:pt idx="1919">
                  <c:v>1.086854</c:v>
                </c:pt>
                <c:pt idx="1920">
                  <c:v>1.0872090000000001</c:v>
                </c:pt>
                <c:pt idx="1921">
                  <c:v>1.0882750000000001</c:v>
                </c:pt>
                <c:pt idx="1922">
                  <c:v>1.088986</c:v>
                </c:pt>
                <c:pt idx="1923">
                  <c:v>1.0893409999999999</c:v>
                </c:pt>
                <c:pt idx="1924">
                  <c:v>1.090584</c:v>
                </c:pt>
                <c:pt idx="1925">
                  <c:v>1.09165</c:v>
                </c:pt>
                <c:pt idx="1926">
                  <c:v>1.092538</c:v>
                </c:pt>
                <c:pt idx="1927">
                  <c:v>1.0928929999999999</c:v>
                </c:pt>
                <c:pt idx="1928">
                  <c:v>1.0939589999999999</c:v>
                </c:pt>
                <c:pt idx="1929">
                  <c:v>1.0946689999999999</c:v>
                </c:pt>
                <c:pt idx="1930">
                  <c:v>1.0950249999999999</c:v>
                </c:pt>
                <c:pt idx="1931">
                  <c:v>1.096268</c:v>
                </c:pt>
                <c:pt idx="1932">
                  <c:v>1.097334</c:v>
                </c:pt>
                <c:pt idx="1933">
                  <c:v>1.0976889999999999</c:v>
                </c:pt>
                <c:pt idx="1934">
                  <c:v>1.098222</c:v>
                </c:pt>
                <c:pt idx="1935">
                  <c:v>1.0985769999999999</c:v>
                </c:pt>
                <c:pt idx="1936">
                  <c:v>1.0992869999999999</c:v>
                </c:pt>
                <c:pt idx="1937">
                  <c:v>1.0996429999999999</c:v>
                </c:pt>
                <c:pt idx="1938">
                  <c:v>1.099998</c:v>
                </c:pt>
                <c:pt idx="1939">
                  <c:v>1.100886</c:v>
                </c:pt>
                <c:pt idx="1940">
                  <c:v>1.1012409999999999</c:v>
                </c:pt>
                <c:pt idx="1941">
                  <c:v>1.101952</c:v>
                </c:pt>
                <c:pt idx="1942">
                  <c:v>1.1030169999999999</c:v>
                </c:pt>
                <c:pt idx="1943">
                  <c:v>1.10355</c:v>
                </c:pt>
                <c:pt idx="1944">
                  <c:v>1.1042609999999999</c:v>
                </c:pt>
                <c:pt idx="1945">
                  <c:v>1.105326</c:v>
                </c:pt>
                <c:pt idx="1946">
                  <c:v>1.1056820000000001</c:v>
                </c:pt>
                <c:pt idx="1947">
                  <c:v>1.1065700000000001</c:v>
                </c:pt>
                <c:pt idx="1948">
                  <c:v>1.10728</c:v>
                </c:pt>
                <c:pt idx="1949">
                  <c:v>1.1076349999999999</c:v>
                </c:pt>
                <c:pt idx="1950">
                  <c:v>1.1087009999999999</c:v>
                </c:pt>
                <c:pt idx="1951">
                  <c:v>1.1092340000000001</c:v>
                </c:pt>
                <c:pt idx="1952">
                  <c:v>1.109944</c:v>
                </c:pt>
                <c:pt idx="1953">
                  <c:v>1.1110100000000001</c:v>
                </c:pt>
                <c:pt idx="1954">
                  <c:v>1.1111880000000001</c:v>
                </c:pt>
                <c:pt idx="1955">
                  <c:v>1.1122529999999999</c:v>
                </c:pt>
                <c:pt idx="1956">
                  <c:v>1.1129640000000001</c:v>
                </c:pt>
                <c:pt idx="1957">
                  <c:v>1.1133189999999999</c:v>
                </c:pt>
                <c:pt idx="1958">
                  <c:v>1.1145620000000001</c:v>
                </c:pt>
                <c:pt idx="1959">
                  <c:v>1.1149180000000001</c:v>
                </c:pt>
                <c:pt idx="1960">
                  <c:v>1.1156280000000001</c:v>
                </c:pt>
                <c:pt idx="1961">
                  <c:v>1.1163380000000001</c:v>
                </c:pt>
                <c:pt idx="1962">
                  <c:v>1.1165160000000001</c:v>
                </c:pt>
                <c:pt idx="1963">
                  <c:v>1.1168709999999999</c:v>
                </c:pt>
                <c:pt idx="1964">
                  <c:v>1.117937</c:v>
                </c:pt>
                <c:pt idx="1965">
                  <c:v>1.1182920000000001</c:v>
                </c:pt>
                <c:pt idx="1966">
                  <c:v>1.1186469999999999</c:v>
                </c:pt>
                <c:pt idx="1967">
                  <c:v>1.119003</c:v>
                </c:pt>
                <c:pt idx="1968">
                  <c:v>1.119891</c:v>
                </c:pt>
                <c:pt idx="1969">
                  <c:v>1.1202460000000001</c:v>
                </c:pt>
                <c:pt idx="1970">
                  <c:v>1.120957</c:v>
                </c:pt>
                <c:pt idx="1971">
                  <c:v>1.1213120000000001</c:v>
                </c:pt>
                <c:pt idx="1972">
                  <c:v>1.1222000000000001</c:v>
                </c:pt>
                <c:pt idx="1973">
                  <c:v>1.122555</c:v>
                </c:pt>
                <c:pt idx="1974">
                  <c:v>1.123621</c:v>
                </c:pt>
                <c:pt idx="1975">
                  <c:v>1.1239760000000001</c:v>
                </c:pt>
                <c:pt idx="1976">
                  <c:v>1.1246860000000001</c:v>
                </c:pt>
                <c:pt idx="1977">
                  <c:v>1.1248640000000001</c:v>
                </c:pt>
                <c:pt idx="1978">
                  <c:v>1.1259300000000001</c:v>
                </c:pt>
                <c:pt idx="1979">
                  <c:v>1.126995</c:v>
                </c:pt>
                <c:pt idx="1980">
                  <c:v>1.1278840000000001</c:v>
                </c:pt>
                <c:pt idx="1981">
                  <c:v>1.128239</c:v>
                </c:pt>
                <c:pt idx="1982">
                  <c:v>1.1293040000000001</c:v>
                </c:pt>
                <c:pt idx="1983">
                  <c:v>1.1296600000000001</c:v>
                </c:pt>
                <c:pt idx="1984">
                  <c:v>1.1305480000000001</c:v>
                </c:pt>
                <c:pt idx="1985">
                  <c:v>1.131613</c:v>
                </c:pt>
                <c:pt idx="1986">
                  <c:v>1.132679</c:v>
                </c:pt>
                <c:pt idx="1987">
                  <c:v>1.1332120000000001</c:v>
                </c:pt>
                <c:pt idx="1988">
                  <c:v>1.1339220000000001</c:v>
                </c:pt>
                <c:pt idx="1989">
                  <c:v>1.1349880000000001</c:v>
                </c:pt>
                <c:pt idx="1990">
                  <c:v>1.135343</c:v>
                </c:pt>
                <c:pt idx="1991">
                  <c:v>1.1362319999999999</c:v>
                </c:pt>
                <c:pt idx="1992">
                  <c:v>1.1369419999999999</c:v>
                </c:pt>
                <c:pt idx="1993">
                  <c:v>1.137297</c:v>
                </c:pt>
                <c:pt idx="1994">
                  <c:v>1.138541</c:v>
                </c:pt>
                <c:pt idx="1995">
                  <c:v>1.1388959999999999</c:v>
                </c:pt>
                <c:pt idx="1996">
                  <c:v>1.1396059999999999</c:v>
                </c:pt>
                <c:pt idx="1997">
                  <c:v>1.140317</c:v>
                </c:pt>
                <c:pt idx="1998">
                  <c:v>1.1406719999999999</c:v>
                </c:pt>
                <c:pt idx="1999">
                  <c:v>1.141915</c:v>
                </c:pt>
                <c:pt idx="2000">
                  <c:v>1.1426259999999999</c:v>
                </c:pt>
                <c:pt idx="2001">
                  <c:v>1.142981</c:v>
                </c:pt>
                <c:pt idx="2002">
                  <c:v>1.143691</c:v>
                </c:pt>
                <c:pt idx="2003">
                  <c:v>1.1442239999999999</c:v>
                </c:pt>
                <c:pt idx="2004">
                  <c:v>1.144579</c:v>
                </c:pt>
                <c:pt idx="2005">
                  <c:v>1.1452899999999999</c:v>
                </c:pt>
                <c:pt idx="2006">
                  <c:v>1.1459999999999999</c:v>
                </c:pt>
                <c:pt idx="2007">
                  <c:v>1.1463559999999999</c:v>
                </c:pt>
                <c:pt idx="2008">
                  <c:v>1.147599</c:v>
                </c:pt>
                <c:pt idx="2009">
                  <c:v>1.148309</c:v>
                </c:pt>
                <c:pt idx="2010">
                  <c:v>1.148665</c:v>
                </c:pt>
                <c:pt idx="2011">
                  <c:v>1.1499079999999999</c:v>
                </c:pt>
                <c:pt idx="2012">
                  <c:v>1.1509739999999999</c:v>
                </c:pt>
                <c:pt idx="2013">
                  <c:v>1.1518619999999999</c:v>
                </c:pt>
                <c:pt idx="2014">
                  <c:v>1.152217</c:v>
                </c:pt>
                <c:pt idx="2015">
                  <c:v>1.1532830000000001</c:v>
                </c:pt>
                <c:pt idx="2016">
                  <c:v>1.1536379999999999</c:v>
                </c:pt>
                <c:pt idx="2017">
                  <c:v>1.1543479999999999</c:v>
                </c:pt>
                <c:pt idx="2018">
                  <c:v>1.155592</c:v>
                </c:pt>
                <c:pt idx="2019">
                  <c:v>1.156657</c:v>
                </c:pt>
                <c:pt idx="2020">
                  <c:v>1.1571899999999999</c:v>
                </c:pt>
                <c:pt idx="2021">
                  <c:v>1.1579010000000001</c:v>
                </c:pt>
                <c:pt idx="2022">
                  <c:v>1.1589659999999999</c:v>
                </c:pt>
                <c:pt idx="2023">
                  <c:v>1.159322</c:v>
                </c:pt>
                <c:pt idx="2024">
                  <c:v>1.1596770000000001</c:v>
                </c:pt>
                <c:pt idx="2025">
                  <c:v>1.16021</c:v>
                </c:pt>
                <c:pt idx="2026">
                  <c:v>1.1612750000000001</c:v>
                </c:pt>
                <c:pt idx="2027">
                  <c:v>1.1623410000000001</c:v>
                </c:pt>
                <c:pt idx="2028">
                  <c:v>1.162696</c:v>
                </c:pt>
                <c:pt idx="2029">
                  <c:v>1.162874</c:v>
                </c:pt>
                <c:pt idx="2030">
                  <c:v>1.163584</c:v>
                </c:pt>
                <c:pt idx="2031">
                  <c:v>1.16465</c:v>
                </c:pt>
                <c:pt idx="2032">
                  <c:v>1.1650050000000001</c:v>
                </c:pt>
                <c:pt idx="2033">
                  <c:v>1.1658930000000001</c:v>
                </c:pt>
                <c:pt idx="2034">
                  <c:v>1.166604</c:v>
                </c:pt>
                <c:pt idx="2035">
                  <c:v>1.1669590000000001</c:v>
                </c:pt>
                <c:pt idx="2036">
                  <c:v>1.168202</c:v>
                </c:pt>
                <c:pt idx="2037">
                  <c:v>1.168558</c:v>
                </c:pt>
                <c:pt idx="2038">
                  <c:v>1.169268</c:v>
                </c:pt>
                <c:pt idx="2039">
                  <c:v>1.170334</c:v>
                </c:pt>
                <c:pt idx="2040">
                  <c:v>1.1713990000000001</c:v>
                </c:pt>
                <c:pt idx="2041">
                  <c:v>1.172288</c:v>
                </c:pt>
                <c:pt idx="2042">
                  <c:v>1.1726430000000001</c:v>
                </c:pt>
                <c:pt idx="2043">
                  <c:v>1.173886</c:v>
                </c:pt>
                <c:pt idx="2044">
                  <c:v>1.174952</c:v>
                </c:pt>
                <c:pt idx="2045">
                  <c:v>1.176018</c:v>
                </c:pt>
                <c:pt idx="2046">
                  <c:v>1.1772609999999999</c:v>
                </c:pt>
                <c:pt idx="2047">
                  <c:v>1.1779710000000001</c:v>
                </c:pt>
                <c:pt idx="2048">
                  <c:v>1.178326</c:v>
                </c:pt>
                <c:pt idx="2049">
                  <c:v>1.17957</c:v>
                </c:pt>
                <c:pt idx="2050">
                  <c:v>1.1806350000000001</c:v>
                </c:pt>
                <c:pt idx="2051">
                  <c:v>1.181524</c:v>
                </c:pt>
                <c:pt idx="2052">
                  <c:v>1.182056</c:v>
                </c:pt>
                <c:pt idx="2053">
                  <c:v>1.1827669999999999</c:v>
                </c:pt>
                <c:pt idx="2054">
                  <c:v>1.183122</c:v>
                </c:pt>
                <c:pt idx="2055">
                  <c:v>1.1834769999999999</c:v>
                </c:pt>
                <c:pt idx="2056">
                  <c:v>1.184188</c:v>
                </c:pt>
                <c:pt idx="2057">
                  <c:v>1.1845429999999999</c:v>
                </c:pt>
                <c:pt idx="2058">
                  <c:v>1.185254</c:v>
                </c:pt>
                <c:pt idx="2059">
                  <c:v>1.1863189999999999</c:v>
                </c:pt>
                <c:pt idx="2060">
                  <c:v>1.18703</c:v>
                </c:pt>
                <c:pt idx="2061">
                  <c:v>1.187562</c:v>
                </c:pt>
                <c:pt idx="2062">
                  <c:v>1.188628</c:v>
                </c:pt>
                <c:pt idx="2063">
                  <c:v>1.1889829999999999</c:v>
                </c:pt>
                <c:pt idx="2064">
                  <c:v>1.189694</c:v>
                </c:pt>
                <c:pt idx="2065">
                  <c:v>1.190582</c:v>
                </c:pt>
                <c:pt idx="2066">
                  <c:v>1.1909369999999999</c:v>
                </c:pt>
                <c:pt idx="2067">
                  <c:v>1.1920029999999999</c:v>
                </c:pt>
                <c:pt idx="2068">
                  <c:v>1.192536</c:v>
                </c:pt>
                <c:pt idx="2069">
                  <c:v>1.193246</c:v>
                </c:pt>
                <c:pt idx="2070">
                  <c:v>1.194312</c:v>
                </c:pt>
                <c:pt idx="2071">
                  <c:v>1.1946669999999999</c:v>
                </c:pt>
                <c:pt idx="2072">
                  <c:v>1.1955549999999999</c:v>
                </c:pt>
                <c:pt idx="2073">
                  <c:v>1.1962660000000001</c:v>
                </c:pt>
                <c:pt idx="2074">
                  <c:v>1.1966209999999999</c:v>
                </c:pt>
                <c:pt idx="2075">
                  <c:v>1.1976869999999999</c:v>
                </c:pt>
                <c:pt idx="2076">
                  <c:v>1.1982189999999999</c:v>
                </c:pt>
                <c:pt idx="2077">
                  <c:v>1.1989300000000001</c:v>
                </c:pt>
                <c:pt idx="2078">
                  <c:v>1.1999960000000001</c:v>
                </c:pt>
                <c:pt idx="2079">
                  <c:v>1.2012389999999999</c:v>
                </c:pt>
                <c:pt idx="2080">
                  <c:v>1.2019489999999999</c:v>
                </c:pt>
                <c:pt idx="2081">
                  <c:v>1.202305</c:v>
                </c:pt>
                <c:pt idx="2082">
                  <c:v>1.2035480000000001</c:v>
                </c:pt>
                <c:pt idx="2083">
                  <c:v>1.2046140000000001</c:v>
                </c:pt>
                <c:pt idx="2084">
                  <c:v>1.2056789999999999</c:v>
                </c:pt>
                <c:pt idx="2085">
                  <c:v>1.206923</c:v>
                </c:pt>
                <c:pt idx="2086">
                  <c:v>1.2072780000000001</c:v>
                </c:pt>
                <c:pt idx="2087">
                  <c:v>1.2079880000000001</c:v>
                </c:pt>
                <c:pt idx="2088">
                  <c:v>1.2092320000000001</c:v>
                </c:pt>
                <c:pt idx="2089">
                  <c:v>1.210297</c:v>
                </c:pt>
                <c:pt idx="2090">
                  <c:v>1.211185</c:v>
                </c:pt>
                <c:pt idx="2091">
                  <c:v>1.211541</c:v>
                </c:pt>
                <c:pt idx="2092">
                  <c:v>1.2126060000000001</c:v>
                </c:pt>
                <c:pt idx="2093">
                  <c:v>1.2129620000000001</c:v>
                </c:pt>
                <c:pt idx="2094">
                  <c:v>1.2136720000000001</c:v>
                </c:pt>
                <c:pt idx="2095">
                  <c:v>1.214915</c:v>
                </c:pt>
                <c:pt idx="2096">
                  <c:v>1.215981</c:v>
                </c:pt>
                <c:pt idx="2097">
                  <c:v>1.2165140000000001</c:v>
                </c:pt>
                <c:pt idx="2098">
                  <c:v>1.2172240000000001</c:v>
                </c:pt>
                <c:pt idx="2099">
                  <c:v>1.2182900000000001</c:v>
                </c:pt>
                <c:pt idx="2100">
                  <c:v>1.218645</c:v>
                </c:pt>
                <c:pt idx="2101">
                  <c:v>1.219533</c:v>
                </c:pt>
                <c:pt idx="2102">
                  <c:v>1.2202440000000001</c:v>
                </c:pt>
                <c:pt idx="2103">
                  <c:v>1.220599</c:v>
                </c:pt>
                <c:pt idx="2104">
                  <c:v>1.221665</c:v>
                </c:pt>
                <c:pt idx="2105">
                  <c:v>1.2221979999999999</c:v>
                </c:pt>
                <c:pt idx="2106">
                  <c:v>1.2229080000000001</c:v>
                </c:pt>
                <c:pt idx="2107">
                  <c:v>1.2239739999999999</c:v>
                </c:pt>
                <c:pt idx="2108">
                  <c:v>1.225217</c:v>
                </c:pt>
                <c:pt idx="2109">
                  <c:v>1.2259279999999999</c:v>
                </c:pt>
                <c:pt idx="2110">
                  <c:v>1.226283</c:v>
                </c:pt>
                <c:pt idx="2111">
                  <c:v>1.2273480000000001</c:v>
                </c:pt>
                <c:pt idx="2112">
                  <c:v>1.227881</c:v>
                </c:pt>
                <c:pt idx="2113">
                  <c:v>1.2285919999999999</c:v>
                </c:pt>
                <c:pt idx="2114">
                  <c:v>1.2296579999999999</c:v>
                </c:pt>
                <c:pt idx="2115">
                  <c:v>1.230901</c:v>
                </c:pt>
                <c:pt idx="2116">
                  <c:v>1.231611</c:v>
                </c:pt>
                <c:pt idx="2117">
                  <c:v>1.2319659999999999</c:v>
                </c:pt>
                <c:pt idx="2118">
                  <c:v>1.2332099999999999</c:v>
                </c:pt>
                <c:pt idx="2119">
                  <c:v>1.2342759999999999</c:v>
                </c:pt>
                <c:pt idx="2120">
                  <c:v>1.234631</c:v>
                </c:pt>
                <c:pt idx="2121">
                  <c:v>1.235341</c:v>
                </c:pt>
                <c:pt idx="2122">
                  <c:v>1.236585</c:v>
                </c:pt>
                <c:pt idx="2123">
                  <c:v>1.2369399999999999</c:v>
                </c:pt>
                <c:pt idx="2124">
                  <c:v>1.2376499999999999</c:v>
                </c:pt>
                <c:pt idx="2125">
                  <c:v>1.2387159999999999</c:v>
                </c:pt>
                <c:pt idx="2126">
                  <c:v>1.2388939999999999</c:v>
                </c:pt>
                <c:pt idx="2127">
                  <c:v>1.239959</c:v>
                </c:pt>
                <c:pt idx="2128">
                  <c:v>1.2406699999999999</c:v>
                </c:pt>
                <c:pt idx="2129">
                  <c:v>1.2412030000000001</c:v>
                </c:pt>
                <c:pt idx="2130">
                  <c:v>1.2422679999999999</c:v>
                </c:pt>
                <c:pt idx="2131">
                  <c:v>1.242623</c:v>
                </c:pt>
                <c:pt idx="2132">
                  <c:v>1.2433339999999999</c:v>
                </c:pt>
                <c:pt idx="2133">
                  <c:v>1.244577</c:v>
                </c:pt>
                <c:pt idx="2134">
                  <c:v>1.2456430000000001</c:v>
                </c:pt>
                <c:pt idx="2135">
                  <c:v>1.246353</c:v>
                </c:pt>
                <c:pt idx="2136">
                  <c:v>1.2468859999999999</c:v>
                </c:pt>
                <c:pt idx="2137">
                  <c:v>1.247952</c:v>
                </c:pt>
                <c:pt idx="2138">
                  <c:v>1.2483070000000001</c:v>
                </c:pt>
                <c:pt idx="2139">
                  <c:v>1.249018</c:v>
                </c:pt>
                <c:pt idx="2140">
                  <c:v>1.249906</c:v>
                </c:pt>
                <c:pt idx="2141">
                  <c:v>1.2502610000000001</c:v>
                </c:pt>
                <c:pt idx="2142">
                  <c:v>1.2513270000000001</c:v>
                </c:pt>
                <c:pt idx="2143">
                  <c:v>1.25186</c:v>
                </c:pt>
                <c:pt idx="2144">
                  <c:v>1.2522150000000001</c:v>
                </c:pt>
                <c:pt idx="2145">
                  <c:v>1.25257</c:v>
                </c:pt>
                <c:pt idx="2146">
                  <c:v>1.253636</c:v>
                </c:pt>
                <c:pt idx="2147">
                  <c:v>1.2548790000000001</c:v>
                </c:pt>
                <c:pt idx="2148">
                  <c:v>1.255234</c:v>
                </c:pt>
                <c:pt idx="2149">
                  <c:v>1.2555890000000001</c:v>
                </c:pt>
                <c:pt idx="2150">
                  <c:v>1.2559450000000001</c:v>
                </c:pt>
                <c:pt idx="2151">
                  <c:v>1.25701</c:v>
                </c:pt>
                <c:pt idx="2152">
                  <c:v>1.257188</c:v>
                </c:pt>
                <c:pt idx="2153">
                  <c:v>1.258254</c:v>
                </c:pt>
                <c:pt idx="2154">
                  <c:v>1.2593190000000001</c:v>
                </c:pt>
                <c:pt idx="2155">
                  <c:v>1.2605630000000001</c:v>
                </c:pt>
                <c:pt idx="2156">
                  <c:v>1.260918</c:v>
                </c:pt>
                <c:pt idx="2157">
                  <c:v>1.2612730000000001</c:v>
                </c:pt>
                <c:pt idx="2158">
                  <c:v>1.261628</c:v>
                </c:pt>
                <c:pt idx="2159">
                  <c:v>1.261984</c:v>
                </c:pt>
                <c:pt idx="2160">
                  <c:v>1.2623390000000001</c:v>
                </c:pt>
                <c:pt idx="2161">
                  <c:v>1.262694</c:v>
                </c:pt>
                <c:pt idx="2162">
                  <c:v>1.262872</c:v>
                </c:pt>
                <c:pt idx="2163">
                  <c:v>1.26376</c:v>
                </c:pt>
                <c:pt idx="2164">
                  <c:v>1.2650030000000001</c:v>
                </c:pt>
                <c:pt idx="2165">
                  <c:v>1.265358</c:v>
                </c:pt>
                <c:pt idx="2166">
                  <c:v>1.2660690000000001</c:v>
                </c:pt>
                <c:pt idx="2167">
                  <c:v>1.2667790000000001</c:v>
                </c:pt>
                <c:pt idx="2168">
                  <c:v>1.267134</c:v>
                </c:pt>
                <c:pt idx="2169">
                  <c:v>1.2682</c:v>
                </c:pt>
                <c:pt idx="2170">
                  <c:v>1.2687330000000001</c:v>
                </c:pt>
                <c:pt idx="2171">
                  <c:v>1.269266</c:v>
                </c:pt>
                <c:pt idx="2172">
                  <c:v>1.270332</c:v>
                </c:pt>
                <c:pt idx="2173">
                  <c:v>1.2715749999999999</c:v>
                </c:pt>
                <c:pt idx="2174">
                  <c:v>1.2722850000000001</c:v>
                </c:pt>
                <c:pt idx="2175">
                  <c:v>1.2726409999999999</c:v>
                </c:pt>
                <c:pt idx="2176">
                  <c:v>1.273884</c:v>
                </c:pt>
                <c:pt idx="2177">
                  <c:v>1.27495</c:v>
                </c:pt>
                <c:pt idx="2178">
                  <c:v>1.2760149999999999</c:v>
                </c:pt>
                <c:pt idx="2179">
                  <c:v>1.2772589999999999</c:v>
                </c:pt>
                <c:pt idx="2180">
                  <c:v>1.2779689999999999</c:v>
                </c:pt>
                <c:pt idx="2181">
                  <c:v>1.278324</c:v>
                </c:pt>
                <c:pt idx="2182">
                  <c:v>1.279568</c:v>
                </c:pt>
                <c:pt idx="2183">
                  <c:v>1.2806329999999999</c:v>
                </c:pt>
                <c:pt idx="2184">
                  <c:v>1.2816989999999999</c:v>
                </c:pt>
                <c:pt idx="2185">
                  <c:v>1.282942</c:v>
                </c:pt>
                <c:pt idx="2186">
                  <c:v>1.283298</c:v>
                </c:pt>
                <c:pt idx="2187">
                  <c:v>1.284008</c:v>
                </c:pt>
                <c:pt idx="2188">
                  <c:v>1.2845409999999999</c:v>
                </c:pt>
                <c:pt idx="2189">
                  <c:v>1.2852509999999999</c:v>
                </c:pt>
                <c:pt idx="2190">
                  <c:v>1.2856069999999999</c:v>
                </c:pt>
                <c:pt idx="2191">
                  <c:v>1.2864949999999999</c:v>
                </c:pt>
                <c:pt idx="2192">
                  <c:v>1.2870269999999999</c:v>
                </c:pt>
                <c:pt idx="2193">
                  <c:v>1.287738</c:v>
                </c:pt>
                <c:pt idx="2194">
                  <c:v>1.2888040000000001</c:v>
                </c:pt>
                <c:pt idx="2195">
                  <c:v>1.2891589999999999</c:v>
                </c:pt>
                <c:pt idx="2196">
                  <c:v>1.2900469999999999</c:v>
                </c:pt>
                <c:pt idx="2197">
                  <c:v>1.2905800000000001</c:v>
                </c:pt>
                <c:pt idx="2198">
                  <c:v>1.2914680000000001</c:v>
                </c:pt>
                <c:pt idx="2199">
                  <c:v>1.2925340000000001</c:v>
                </c:pt>
                <c:pt idx="2200">
                  <c:v>1.2935989999999999</c:v>
                </c:pt>
                <c:pt idx="2201">
                  <c:v>1.293954</c:v>
                </c:pt>
                <c:pt idx="2202">
                  <c:v>1.294665</c:v>
                </c:pt>
                <c:pt idx="2203">
                  <c:v>1.2959080000000001</c:v>
                </c:pt>
                <c:pt idx="2204">
                  <c:v>1.2962629999999999</c:v>
                </c:pt>
                <c:pt idx="2205">
                  <c:v>1.2969740000000001</c:v>
                </c:pt>
                <c:pt idx="2206">
                  <c:v>1.298217</c:v>
                </c:pt>
                <c:pt idx="2207">
                  <c:v>1.299283</c:v>
                </c:pt>
                <c:pt idx="2208">
                  <c:v>1.2996380000000001</c:v>
                </c:pt>
                <c:pt idx="2209">
                  <c:v>1.299993</c:v>
                </c:pt>
                <c:pt idx="2210">
                  <c:v>1.300349</c:v>
                </c:pt>
                <c:pt idx="2211">
                  <c:v>1.3015920000000001</c:v>
                </c:pt>
                <c:pt idx="2212">
                  <c:v>1.301947</c:v>
                </c:pt>
                <c:pt idx="2213">
                  <c:v>1.3026580000000001</c:v>
                </c:pt>
                <c:pt idx="2214">
                  <c:v>1.3035460000000001</c:v>
                </c:pt>
                <c:pt idx="2215">
                  <c:v>1.303901</c:v>
                </c:pt>
                <c:pt idx="2216">
                  <c:v>1.304967</c:v>
                </c:pt>
                <c:pt idx="2217">
                  <c:v>1.305677</c:v>
                </c:pt>
                <c:pt idx="2218">
                  <c:v>1.3062100000000001</c:v>
                </c:pt>
                <c:pt idx="2219">
                  <c:v>1.307453</c:v>
                </c:pt>
                <c:pt idx="2220">
                  <c:v>1.308519</c:v>
                </c:pt>
                <c:pt idx="2221">
                  <c:v>1.309229</c:v>
                </c:pt>
                <c:pt idx="2222">
                  <c:v>1.309585</c:v>
                </c:pt>
                <c:pt idx="2223">
                  <c:v>1.3106500000000001</c:v>
                </c:pt>
                <c:pt idx="2224">
                  <c:v>1.311361</c:v>
                </c:pt>
                <c:pt idx="2225">
                  <c:v>1.3118939999999999</c:v>
                </c:pt>
                <c:pt idx="2226">
                  <c:v>1.312959</c:v>
                </c:pt>
                <c:pt idx="2227">
                  <c:v>1.314203</c:v>
                </c:pt>
                <c:pt idx="2228">
                  <c:v>1.314913</c:v>
                </c:pt>
                <c:pt idx="2229">
                  <c:v>1.3152680000000001</c:v>
                </c:pt>
                <c:pt idx="2230">
                  <c:v>1.3163339999999999</c:v>
                </c:pt>
                <c:pt idx="2231">
                  <c:v>1.3165119999999999</c:v>
                </c:pt>
                <c:pt idx="2232">
                  <c:v>1.317577</c:v>
                </c:pt>
                <c:pt idx="2233">
                  <c:v>1.318643</c:v>
                </c:pt>
                <c:pt idx="2234">
                  <c:v>1.319709</c:v>
                </c:pt>
                <c:pt idx="2235">
                  <c:v>1.3198859999999999</c:v>
                </c:pt>
                <c:pt idx="2236">
                  <c:v>1.3202419999999999</c:v>
                </c:pt>
                <c:pt idx="2237">
                  <c:v>1.3209519999999999</c:v>
                </c:pt>
                <c:pt idx="2238">
                  <c:v>1.321663</c:v>
                </c:pt>
                <c:pt idx="2239">
                  <c:v>1.3220179999999999</c:v>
                </c:pt>
                <c:pt idx="2240">
                  <c:v>1.322195</c:v>
                </c:pt>
                <c:pt idx="2241">
                  <c:v>1.323261</c:v>
                </c:pt>
                <c:pt idx="2242">
                  <c:v>1.3239719999999999</c:v>
                </c:pt>
                <c:pt idx="2243">
                  <c:v>1.324327</c:v>
                </c:pt>
                <c:pt idx="2244">
                  <c:v>1.3255699999999999</c:v>
                </c:pt>
                <c:pt idx="2245">
                  <c:v>1.325925</c:v>
                </c:pt>
                <c:pt idx="2246">
                  <c:v>1.326813</c:v>
                </c:pt>
                <c:pt idx="2247">
                  <c:v>1.326991</c:v>
                </c:pt>
                <c:pt idx="2248">
                  <c:v>1.327879</c:v>
                </c:pt>
                <c:pt idx="2249">
                  <c:v>1.328945</c:v>
                </c:pt>
                <c:pt idx="2250">
                  <c:v>1.329833</c:v>
                </c:pt>
                <c:pt idx="2251">
                  <c:v>1.3300110000000001</c:v>
                </c:pt>
                <c:pt idx="2252">
                  <c:v>1.3312539999999999</c:v>
                </c:pt>
                <c:pt idx="2253">
                  <c:v>1.331609</c:v>
                </c:pt>
                <c:pt idx="2254">
                  <c:v>1.332319</c:v>
                </c:pt>
                <c:pt idx="2255">
                  <c:v>1.3332079999999999</c:v>
                </c:pt>
                <c:pt idx="2256">
                  <c:v>1.3335630000000001</c:v>
                </c:pt>
                <c:pt idx="2257">
                  <c:v>1.3346290000000001</c:v>
                </c:pt>
                <c:pt idx="2258">
                  <c:v>1.3353390000000001</c:v>
                </c:pt>
                <c:pt idx="2259">
                  <c:v>1.3356939999999999</c:v>
                </c:pt>
                <c:pt idx="2260">
                  <c:v>1.3358719999999999</c:v>
                </c:pt>
                <c:pt idx="2261">
                  <c:v>1.336938</c:v>
                </c:pt>
                <c:pt idx="2262">
                  <c:v>1.3380030000000001</c:v>
                </c:pt>
                <c:pt idx="2263">
                  <c:v>1.3388910000000001</c:v>
                </c:pt>
                <c:pt idx="2264">
                  <c:v>1.3392470000000001</c:v>
                </c:pt>
                <c:pt idx="2265">
                  <c:v>1.3403119999999999</c:v>
                </c:pt>
                <c:pt idx="2266">
                  <c:v>1.3406670000000001</c:v>
                </c:pt>
                <c:pt idx="2267">
                  <c:v>1.341556</c:v>
                </c:pt>
                <c:pt idx="2268">
                  <c:v>1.3419110000000001</c:v>
                </c:pt>
                <c:pt idx="2269">
                  <c:v>1.3426210000000001</c:v>
                </c:pt>
                <c:pt idx="2270">
                  <c:v>1.3436870000000001</c:v>
                </c:pt>
                <c:pt idx="2271">
                  <c:v>1.3445750000000001</c:v>
                </c:pt>
                <c:pt idx="2272">
                  <c:v>1.34493</c:v>
                </c:pt>
                <c:pt idx="2273">
                  <c:v>1.345996</c:v>
                </c:pt>
                <c:pt idx="2274">
                  <c:v>1.3463510000000001</c:v>
                </c:pt>
                <c:pt idx="2275">
                  <c:v>1.347062</c:v>
                </c:pt>
                <c:pt idx="2276">
                  <c:v>1.3481270000000001</c:v>
                </c:pt>
                <c:pt idx="2277">
                  <c:v>1.3483050000000001</c:v>
                </c:pt>
                <c:pt idx="2278">
                  <c:v>1.3493710000000001</c:v>
                </c:pt>
                <c:pt idx="2279">
                  <c:v>1.349904</c:v>
                </c:pt>
                <c:pt idx="2280">
                  <c:v>1.350436</c:v>
                </c:pt>
                <c:pt idx="2281">
                  <c:v>1.35168</c:v>
                </c:pt>
                <c:pt idx="2282">
                  <c:v>1.3518570000000001</c:v>
                </c:pt>
                <c:pt idx="2283">
                  <c:v>1.3529230000000001</c:v>
                </c:pt>
                <c:pt idx="2284">
                  <c:v>1.353634</c:v>
                </c:pt>
                <c:pt idx="2285">
                  <c:v>1.3539890000000001</c:v>
                </c:pt>
                <c:pt idx="2286">
                  <c:v>1.355232</c:v>
                </c:pt>
                <c:pt idx="2287">
                  <c:v>1.3555870000000001</c:v>
                </c:pt>
                <c:pt idx="2288">
                  <c:v>1.356298</c:v>
                </c:pt>
                <c:pt idx="2289">
                  <c:v>1.3573630000000001</c:v>
                </c:pt>
                <c:pt idx="2290">
                  <c:v>1.3586069999999999</c:v>
                </c:pt>
                <c:pt idx="2291">
                  <c:v>1.3593170000000001</c:v>
                </c:pt>
                <c:pt idx="2292">
                  <c:v>1.359672</c:v>
                </c:pt>
                <c:pt idx="2293">
                  <c:v>1.360916</c:v>
                </c:pt>
                <c:pt idx="2294">
                  <c:v>1.3612709999999999</c:v>
                </c:pt>
                <c:pt idx="2295">
                  <c:v>1.3619810000000001</c:v>
                </c:pt>
                <c:pt idx="2296">
                  <c:v>1.36287</c:v>
                </c:pt>
                <c:pt idx="2297">
                  <c:v>1.3632249999999999</c:v>
                </c:pt>
                <c:pt idx="2298">
                  <c:v>1.36429</c:v>
                </c:pt>
                <c:pt idx="2299">
                  <c:v>1.3650009999999999</c:v>
                </c:pt>
                <c:pt idx="2300">
                  <c:v>1.365356</c:v>
                </c:pt>
                <c:pt idx="2301">
                  <c:v>1.3665989999999999</c:v>
                </c:pt>
                <c:pt idx="2302">
                  <c:v>1.367488</c:v>
                </c:pt>
                <c:pt idx="2303">
                  <c:v>1.3676649999999999</c:v>
                </c:pt>
                <c:pt idx="2304">
                  <c:v>1.3685529999999999</c:v>
                </c:pt>
                <c:pt idx="2305">
                  <c:v>1.368908</c:v>
                </c:pt>
                <c:pt idx="2306">
                  <c:v>1.369974</c:v>
                </c:pt>
                <c:pt idx="2307">
                  <c:v>1.3703289999999999</c:v>
                </c:pt>
                <c:pt idx="2308">
                  <c:v>1.3712169999999999</c:v>
                </c:pt>
                <c:pt idx="2309">
                  <c:v>1.3722829999999999</c:v>
                </c:pt>
                <c:pt idx="2310">
                  <c:v>1.373526</c:v>
                </c:pt>
                <c:pt idx="2311">
                  <c:v>1.373882</c:v>
                </c:pt>
                <c:pt idx="2312">
                  <c:v>1.374592</c:v>
                </c:pt>
                <c:pt idx="2313">
                  <c:v>1.375658</c:v>
                </c:pt>
                <c:pt idx="2314">
                  <c:v>1.3760129999999999</c:v>
                </c:pt>
                <c:pt idx="2315">
                  <c:v>1.3769009999999999</c:v>
                </c:pt>
                <c:pt idx="2316">
                  <c:v>1.3776120000000001</c:v>
                </c:pt>
                <c:pt idx="2317">
                  <c:v>1.3779669999999999</c:v>
                </c:pt>
                <c:pt idx="2318">
                  <c:v>1.37921</c:v>
                </c:pt>
                <c:pt idx="2319">
                  <c:v>1.3795649999999999</c:v>
                </c:pt>
                <c:pt idx="2320">
                  <c:v>1.3802760000000001</c:v>
                </c:pt>
                <c:pt idx="2321">
                  <c:v>1.3813420000000001</c:v>
                </c:pt>
                <c:pt idx="2322">
                  <c:v>1.381697</c:v>
                </c:pt>
                <c:pt idx="2323">
                  <c:v>1.382585</c:v>
                </c:pt>
                <c:pt idx="2324">
                  <c:v>1.3832949999999999</c:v>
                </c:pt>
                <c:pt idx="2325">
                  <c:v>1.383651</c:v>
                </c:pt>
                <c:pt idx="2326">
                  <c:v>1.3848940000000001</c:v>
                </c:pt>
                <c:pt idx="2327">
                  <c:v>1.385249</c:v>
                </c:pt>
                <c:pt idx="2328">
                  <c:v>1.3859600000000001</c:v>
                </c:pt>
                <c:pt idx="2329">
                  <c:v>1.387025</c:v>
                </c:pt>
                <c:pt idx="2330">
                  <c:v>1.388269</c:v>
                </c:pt>
                <c:pt idx="2331">
                  <c:v>1.389157</c:v>
                </c:pt>
                <c:pt idx="2332">
                  <c:v>1.3895120000000001</c:v>
                </c:pt>
                <c:pt idx="2333">
                  <c:v>1.3905780000000001</c:v>
                </c:pt>
                <c:pt idx="2334">
                  <c:v>1.3912880000000001</c:v>
                </c:pt>
                <c:pt idx="2335">
                  <c:v>1.391643</c:v>
                </c:pt>
                <c:pt idx="2336">
                  <c:v>1.392531</c:v>
                </c:pt>
                <c:pt idx="2337">
                  <c:v>1.392887</c:v>
                </c:pt>
                <c:pt idx="2338">
                  <c:v>1.3939520000000001</c:v>
                </c:pt>
                <c:pt idx="2339">
                  <c:v>1.394663</c:v>
                </c:pt>
                <c:pt idx="2340">
                  <c:v>1.3950180000000001</c:v>
                </c:pt>
                <c:pt idx="2341">
                  <c:v>1.396261</c:v>
                </c:pt>
                <c:pt idx="2342">
                  <c:v>1.397327</c:v>
                </c:pt>
                <c:pt idx="2343">
                  <c:v>1.398215</c:v>
                </c:pt>
                <c:pt idx="2344">
                  <c:v>1.3985700000000001</c:v>
                </c:pt>
                <c:pt idx="2345">
                  <c:v>1.399281</c:v>
                </c:pt>
                <c:pt idx="2346">
                  <c:v>1.3996360000000001</c:v>
                </c:pt>
                <c:pt idx="2347">
                  <c:v>1.399991</c:v>
                </c:pt>
                <c:pt idx="2348">
                  <c:v>1.400879</c:v>
                </c:pt>
                <c:pt idx="2349">
                  <c:v>1.401945</c:v>
                </c:pt>
                <c:pt idx="2350">
                  <c:v>1.403011</c:v>
                </c:pt>
                <c:pt idx="2351">
                  <c:v>1.4035439999999999</c:v>
                </c:pt>
                <c:pt idx="2352">
                  <c:v>1.4042539999999999</c:v>
                </c:pt>
                <c:pt idx="2353">
                  <c:v>1.4053199999999999</c:v>
                </c:pt>
                <c:pt idx="2354">
                  <c:v>1.405675</c:v>
                </c:pt>
                <c:pt idx="2355">
                  <c:v>1.406563</c:v>
                </c:pt>
                <c:pt idx="2356">
                  <c:v>1.407451</c:v>
                </c:pt>
                <c:pt idx="2357">
                  <c:v>1.4078059999999999</c:v>
                </c:pt>
                <c:pt idx="2358">
                  <c:v>1.408339</c:v>
                </c:pt>
                <c:pt idx="2359">
                  <c:v>1.4088719999999999</c:v>
                </c:pt>
                <c:pt idx="2360">
                  <c:v>1.409405</c:v>
                </c:pt>
                <c:pt idx="2361">
                  <c:v>1.4099379999999999</c:v>
                </c:pt>
                <c:pt idx="2362">
                  <c:v>1.410293</c:v>
                </c:pt>
                <c:pt idx="2363">
                  <c:v>1.411003</c:v>
                </c:pt>
                <c:pt idx="2364">
                  <c:v>1.411359</c:v>
                </c:pt>
                <c:pt idx="2365">
                  <c:v>1.412247</c:v>
                </c:pt>
                <c:pt idx="2366">
                  <c:v>1.412957</c:v>
                </c:pt>
                <c:pt idx="2367">
                  <c:v>1.4133119999999999</c:v>
                </c:pt>
                <c:pt idx="2368">
                  <c:v>1.4145559999999999</c:v>
                </c:pt>
                <c:pt idx="2369">
                  <c:v>1.414911</c:v>
                </c:pt>
                <c:pt idx="2370">
                  <c:v>1.415621</c:v>
                </c:pt>
                <c:pt idx="2371">
                  <c:v>1.4165099999999999</c:v>
                </c:pt>
                <c:pt idx="2372">
                  <c:v>1.416865</c:v>
                </c:pt>
                <c:pt idx="2373">
                  <c:v>1.4179299999999999</c:v>
                </c:pt>
                <c:pt idx="2374">
                  <c:v>1.418641</c:v>
                </c:pt>
                <c:pt idx="2375">
                  <c:v>1.4189959999999999</c:v>
                </c:pt>
                <c:pt idx="2376">
                  <c:v>1.420239</c:v>
                </c:pt>
                <c:pt idx="2377">
                  <c:v>1.421305</c:v>
                </c:pt>
                <c:pt idx="2378">
                  <c:v>1.422193</c:v>
                </c:pt>
                <c:pt idx="2379">
                  <c:v>1.4225490000000001</c:v>
                </c:pt>
                <c:pt idx="2380">
                  <c:v>1.4236139999999999</c:v>
                </c:pt>
                <c:pt idx="2381">
                  <c:v>1.4243250000000001</c:v>
                </c:pt>
                <c:pt idx="2382">
                  <c:v>1.4246799999999999</c:v>
                </c:pt>
                <c:pt idx="2383">
                  <c:v>1.425746</c:v>
                </c:pt>
                <c:pt idx="2384">
                  <c:v>1.4264559999999999</c:v>
                </c:pt>
                <c:pt idx="2385">
                  <c:v>1.4271659999999999</c:v>
                </c:pt>
                <c:pt idx="2386">
                  <c:v>1.4280550000000001</c:v>
                </c:pt>
                <c:pt idx="2387">
                  <c:v>1.42841</c:v>
                </c:pt>
                <c:pt idx="2388">
                  <c:v>1.4298310000000001</c:v>
                </c:pt>
                <c:pt idx="2389">
                  <c:v>1.430186</c:v>
                </c:pt>
                <c:pt idx="2390">
                  <c:v>1.4308959999999999</c:v>
                </c:pt>
                <c:pt idx="2391">
                  <c:v>1.4316070000000001</c:v>
                </c:pt>
                <c:pt idx="2392">
                  <c:v>1.431962</c:v>
                </c:pt>
                <c:pt idx="2393">
                  <c:v>1.4332050000000001</c:v>
                </c:pt>
                <c:pt idx="2394">
                  <c:v>1.4335610000000001</c:v>
                </c:pt>
                <c:pt idx="2395">
                  <c:v>1.433916</c:v>
                </c:pt>
                <c:pt idx="2396">
                  <c:v>1.4342710000000001</c:v>
                </c:pt>
                <c:pt idx="2397">
                  <c:v>1.434626</c:v>
                </c:pt>
                <c:pt idx="2398">
                  <c:v>1.434982</c:v>
                </c:pt>
                <c:pt idx="2399">
                  <c:v>1.4353370000000001</c:v>
                </c:pt>
                <c:pt idx="2400">
                  <c:v>1.4362250000000001</c:v>
                </c:pt>
                <c:pt idx="2401">
                  <c:v>1.43658</c:v>
                </c:pt>
                <c:pt idx="2402">
                  <c:v>1.4372910000000001</c:v>
                </c:pt>
                <c:pt idx="2403">
                  <c:v>1.437646</c:v>
                </c:pt>
                <c:pt idx="2404">
                  <c:v>1.438712</c:v>
                </c:pt>
                <c:pt idx="2405">
                  <c:v>1.439244</c:v>
                </c:pt>
                <c:pt idx="2406">
                  <c:v>1.4399550000000001</c:v>
                </c:pt>
                <c:pt idx="2407">
                  <c:v>1.4408430000000001</c:v>
                </c:pt>
                <c:pt idx="2408">
                  <c:v>1.441198</c:v>
                </c:pt>
                <c:pt idx="2409">
                  <c:v>1.442264</c:v>
                </c:pt>
                <c:pt idx="2410">
                  <c:v>1.442974</c:v>
                </c:pt>
                <c:pt idx="2411">
                  <c:v>1.44333</c:v>
                </c:pt>
                <c:pt idx="2412">
                  <c:v>1.4445730000000001</c:v>
                </c:pt>
                <c:pt idx="2413">
                  <c:v>1.444928</c:v>
                </c:pt>
                <c:pt idx="2414">
                  <c:v>1.4456389999999999</c:v>
                </c:pt>
                <c:pt idx="2415">
                  <c:v>1.4465269999999999</c:v>
                </c:pt>
                <c:pt idx="2416">
                  <c:v>1.446882</c:v>
                </c:pt>
                <c:pt idx="2417">
                  <c:v>1.447948</c:v>
                </c:pt>
                <c:pt idx="2418">
                  <c:v>1.4483029999999999</c:v>
                </c:pt>
                <c:pt idx="2419">
                  <c:v>1.4490130000000001</c:v>
                </c:pt>
                <c:pt idx="2420">
                  <c:v>1.4502569999999999</c:v>
                </c:pt>
                <c:pt idx="2421">
                  <c:v>1.451322</c:v>
                </c:pt>
                <c:pt idx="2422">
                  <c:v>1.4518549999999999</c:v>
                </c:pt>
                <c:pt idx="2423">
                  <c:v>1.452566</c:v>
                </c:pt>
                <c:pt idx="2424">
                  <c:v>1.4536309999999999</c:v>
                </c:pt>
                <c:pt idx="2425">
                  <c:v>1.4539869999999999</c:v>
                </c:pt>
                <c:pt idx="2426">
                  <c:v>1.4548749999999999</c:v>
                </c:pt>
                <c:pt idx="2427">
                  <c:v>1.45594</c:v>
                </c:pt>
                <c:pt idx="2428">
                  <c:v>1.457006</c:v>
                </c:pt>
                <c:pt idx="2429">
                  <c:v>1.4575389999999999</c:v>
                </c:pt>
                <c:pt idx="2430">
                  <c:v>1.4582489999999999</c:v>
                </c:pt>
                <c:pt idx="2431">
                  <c:v>1.4593149999999999</c:v>
                </c:pt>
                <c:pt idx="2432">
                  <c:v>1.45967</c:v>
                </c:pt>
                <c:pt idx="2433">
                  <c:v>1.460558</c:v>
                </c:pt>
                <c:pt idx="2434">
                  <c:v>1.4612689999999999</c:v>
                </c:pt>
                <c:pt idx="2435">
                  <c:v>1.461624</c:v>
                </c:pt>
                <c:pt idx="2436">
                  <c:v>1.4628669999999999</c:v>
                </c:pt>
                <c:pt idx="2437">
                  <c:v>1.4632229999999999</c:v>
                </c:pt>
                <c:pt idx="2438">
                  <c:v>1.4639329999999999</c:v>
                </c:pt>
                <c:pt idx="2439">
                  <c:v>1.4649989999999999</c:v>
                </c:pt>
                <c:pt idx="2440">
                  <c:v>1.4657089999999999</c:v>
                </c:pt>
                <c:pt idx="2441">
                  <c:v>1.466242</c:v>
                </c:pt>
                <c:pt idx="2442">
                  <c:v>1.466952</c:v>
                </c:pt>
                <c:pt idx="2443">
                  <c:v>1.4673080000000001</c:v>
                </c:pt>
                <c:pt idx="2444">
                  <c:v>1.468018</c:v>
                </c:pt>
                <c:pt idx="2445">
                  <c:v>1.4685509999999999</c:v>
                </c:pt>
                <c:pt idx="2446">
                  <c:v>1.469794</c:v>
                </c:pt>
                <c:pt idx="2447">
                  <c:v>1.470682</c:v>
                </c:pt>
                <c:pt idx="2448">
                  <c:v>1.4708600000000001</c:v>
                </c:pt>
                <c:pt idx="2449">
                  <c:v>1.4719260000000001</c:v>
                </c:pt>
                <c:pt idx="2450">
                  <c:v>1.4726360000000001</c:v>
                </c:pt>
                <c:pt idx="2451">
                  <c:v>1.4729909999999999</c:v>
                </c:pt>
                <c:pt idx="2452">
                  <c:v>1.474235</c:v>
                </c:pt>
                <c:pt idx="2453">
                  <c:v>1.4745900000000001</c:v>
                </c:pt>
                <c:pt idx="2454">
                  <c:v>1.4753000000000001</c:v>
                </c:pt>
                <c:pt idx="2455">
                  <c:v>1.4763660000000001</c:v>
                </c:pt>
                <c:pt idx="2456">
                  <c:v>1.477609</c:v>
                </c:pt>
                <c:pt idx="2457">
                  <c:v>1.477965</c:v>
                </c:pt>
                <c:pt idx="2458">
                  <c:v>1.478675</c:v>
                </c:pt>
                <c:pt idx="2459">
                  <c:v>1.4799180000000001</c:v>
                </c:pt>
                <c:pt idx="2460">
                  <c:v>1.4809840000000001</c:v>
                </c:pt>
                <c:pt idx="2461">
                  <c:v>1.481517</c:v>
                </c:pt>
                <c:pt idx="2462">
                  <c:v>1.482227</c:v>
                </c:pt>
                <c:pt idx="2463">
                  <c:v>1.483293</c:v>
                </c:pt>
                <c:pt idx="2464">
                  <c:v>1.4836480000000001</c:v>
                </c:pt>
                <c:pt idx="2465">
                  <c:v>1.4845360000000001</c:v>
                </c:pt>
                <c:pt idx="2466">
                  <c:v>1.485247</c:v>
                </c:pt>
                <c:pt idx="2467">
                  <c:v>1.4856020000000001</c:v>
                </c:pt>
                <c:pt idx="2468">
                  <c:v>1.4866680000000001</c:v>
                </c:pt>
                <c:pt idx="2469">
                  <c:v>1.486845</c:v>
                </c:pt>
                <c:pt idx="2470">
                  <c:v>1.487201</c:v>
                </c:pt>
                <c:pt idx="2471">
                  <c:v>1.487911</c:v>
                </c:pt>
                <c:pt idx="2472">
                  <c:v>1.488977</c:v>
                </c:pt>
                <c:pt idx="2473">
                  <c:v>1.4893320000000001</c:v>
                </c:pt>
                <c:pt idx="2474">
                  <c:v>1.489687</c:v>
                </c:pt>
                <c:pt idx="2475">
                  <c:v>1.4902200000000001</c:v>
                </c:pt>
                <c:pt idx="2476">
                  <c:v>1.490931</c:v>
                </c:pt>
                <c:pt idx="2477">
                  <c:v>1.4912859999999999</c:v>
                </c:pt>
                <c:pt idx="2478">
                  <c:v>1.492529</c:v>
                </c:pt>
                <c:pt idx="2479">
                  <c:v>1.4928840000000001</c:v>
                </c:pt>
                <c:pt idx="2480">
                  <c:v>1.493595</c:v>
                </c:pt>
                <c:pt idx="2481">
                  <c:v>1.494661</c:v>
                </c:pt>
                <c:pt idx="2482">
                  <c:v>1.4959039999999999</c:v>
                </c:pt>
                <c:pt idx="2483">
                  <c:v>1.4966140000000001</c:v>
                </c:pt>
                <c:pt idx="2484">
                  <c:v>1.4969699999999999</c:v>
                </c:pt>
                <c:pt idx="2485">
                  <c:v>1.498035</c:v>
                </c:pt>
                <c:pt idx="2486">
                  <c:v>1.498213</c:v>
                </c:pt>
                <c:pt idx="2487">
                  <c:v>1.499279</c:v>
                </c:pt>
                <c:pt idx="2488">
                  <c:v>1.5003439999999999</c:v>
                </c:pt>
                <c:pt idx="2489">
                  <c:v>1.5012319999999999</c:v>
                </c:pt>
                <c:pt idx="2490">
                  <c:v>1.5015879999999999</c:v>
                </c:pt>
                <c:pt idx="2491">
                  <c:v>1.501943</c:v>
                </c:pt>
                <c:pt idx="2492">
                  <c:v>1.502653</c:v>
                </c:pt>
                <c:pt idx="2493">
                  <c:v>1.5031859999999999</c:v>
                </c:pt>
                <c:pt idx="2494">
                  <c:v>1.503719</c:v>
                </c:pt>
                <c:pt idx="2495">
                  <c:v>1.5040739999999999</c:v>
                </c:pt>
                <c:pt idx="2496">
                  <c:v>1.5049619999999999</c:v>
                </c:pt>
                <c:pt idx="2497">
                  <c:v>1.5060279999999999</c:v>
                </c:pt>
                <c:pt idx="2498">
                  <c:v>1.5070939999999999</c:v>
                </c:pt>
                <c:pt idx="2499">
                  <c:v>1.5078039999999999</c:v>
                </c:pt>
                <c:pt idx="2500">
                  <c:v>1.508159</c:v>
                </c:pt>
                <c:pt idx="2501">
                  <c:v>1.509225</c:v>
                </c:pt>
                <c:pt idx="2502">
                  <c:v>1.5095799999999999</c:v>
                </c:pt>
                <c:pt idx="2503">
                  <c:v>1.5102910000000001</c:v>
                </c:pt>
                <c:pt idx="2504">
                  <c:v>1.511001</c:v>
                </c:pt>
                <c:pt idx="2505">
                  <c:v>1.5113559999999999</c:v>
                </c:pt>
                <c:pt idx="2506">
                  <c:v>1.5125999999999999</c:v>
                </c:pt>
                <c:pt idx="2507">
                  <c:v>1.5133099999999999</c:v>
                </c:pt>
                <c:pt idx="2508">
                  <c:v>1.513665</c:v>
                </c:pt>
                <c:pt idx="2509">
                  <c:v>1.5149090000000001</c:v>
                </c:pt>
                <c:pt idx="2510">
                  <c:v>1.5159750000000001</c:v>
                </c:pt>
                <c:pt idx="2511">
                  <c:v>1.5168630000000001</c:v>
                </c:pt>
                <c:pt idx="2512">
                  <c:v>1.517218</c:v>
                </c:pt>
                <c:pt idx="2513">
                  <c:v>1.518283</c:v>
                </c:pt>
                <c:pt idx="2514">
                  <c:v>1.5186390000000001</c:v>
                </c:pt>
                <c:pt idx="2515">
                  <c:v>1.5193490000000001</c:v>
                </c:pt>
                <c:pt idx="2516">
                  <c:v>1.5205930000000001</c:v>
                </c:pt>
                <c:pt idx="2517">
                  <c:v>1.5213030000000001</c:v>
                </c:pt>
                <c:pt idx="2518">
                  <c:v>1.521658</c:v>
                </c:pt>
                <c:pt idx="2519">
                  <c:v>1.522724</c:v>
                </c:pt>
                <c:pt idx="2520">
                  <c:v>1.52379</c:v>
                </c:pt>
                <c:pt idx="2521">
                  <c:v>1.5243230000000001</c:v>
                </c:pt>
                <c:pt idx="2522">
                  <c:v>1.5248550000000001</c:v>
                </c:pt>
                <c:pt idx="2523">
                  <c:v>1.5260990000000001</c:v>
                </c:pt>
                <c:pt idx="2524">
                  <c:v>1.526454</c:v>
                </c:pt>
                <c:pt idx="2525">
                  <c:v>1.527342</c:v>
                </c:pt>
                <c:pt idx="2526">
                  <c:v>1.5278750000000001</c:v>
                </c:pt>
                <c:pt idx="2527">
                  <c:v>1.5287630000000001</c:v>
                </c:pt>
                <c:pt idx="2528">
                  <c:v>1.530006</c:v>
                </c:pt>
                <c:pt idx="2529">
                  <c:v>1.5305390000000001</c:v>
                </c:pt>
                <c:pt idx="2530">
                  <c:v>1.53125</c:v>
                </c:pt>
                <c:pt idx="2531">
                  <c:v>1.5316050000000001</c:v>
                </c:pt>
                <c:pt idx="2532">
                  <c:v>1.5323150000000001</c:v>
                </c:pt>
                <c:pt idx="2533">
                  <c:v>1.533558</c:v>
                </c:pt>
                <c:pt idx="2534">
                  <c:v>1.534624</c:v>
                </c:pt>
                <c:pt idx="2535">
                  <c:v>1.5349790000000001</c:v>
                </c:pt>
                <c:pt idx="2536">
                  <c:v>1.5353349999999999</c:v>
                </c:pt>
                <c:pt idx="2537">
                  <c:v>1.5358670000000001</c:v>
                </c:pt>
                <c:pt idx="2538">
                  <c:v>1.5369330000000001</c:v>
                </c:pt>
                <c:pt idx="2539">
                  <c:v>1.537288</c:v>
                </c:pt>
                <c:pt idx="2540">
                  <c:v>1.5379989999999999</c:v>
                </c:pt>
                <c:pt idx="2541">
                  <c:v>1.539242</c:v>
                </c:pt>
                <c:pt idx="2542">
                  <c:v>1.540308</c:v>
                </c:pt>
                <c:pt idx="2543">
                  <c:v>1.5408409999999999</c:v>
                </c:pt>
                <c:pt idx="2544">
                  <c:v>1.5415509999999999</c:v>
                </c:pt>
                <c:pt idx="2545">
                  <c:v>1.5426169999999999</c:v>
                </c:pt>
                <c:pt idx="2546">
                  <c:v>1.542972</c:v>
                </c:pt>
                <c:pt idx="2547">
                  <c:v>1.5436829999999999</c:v>
                </c:pt>
                <c:pt idx="2548">
                  <c:v>1.5445709999999999</c:v>
                </c:pt>
                <c:pt idx="2549">
                  <c:v>1.544926</c:v>
                </c:pt>
                <c:pt idx="2550">
                  <c:v>1.545636</c:v>
                </c:pt>
                <c:pt idx="2551">
                  <c:v>1.545992</c:v>
                </c:pt>
                <c:pt idx="2552">
                  <c:v>1.546524</c:v>
                </c:pt>
                <c:pt idx="2553">
                  <c:v>1.5472349999999999</c:v>
                </c:pt>
                <c:pt idx="2554">
                  <c:v>1.548478</c:v>
                </c:pt>
                <c:pt idx="2555">
                  <c:v>1.549544</c:v>
                </c:pt>
                <c:pt idx="2556">
                  <c:v>1.550254</c:v>
                </c:pt>
                <c:pt idx="2557">
                  <c:v>1.55061</c:v>
                </c:pt>
                <c:pt idx="2558">
                  <c:v>1.5516749999999999</c:v>
                </c:pt>
                <c:pt idx="2559">
                  <c:v>1.5518529999999999</c:v>
                </c:pt>
                <c:pt idx="2560">
                  <c:v>1.5529189999999999</c:v>
                </c:pt>
                <c:pt idx="2561">
                  <c:v>1.553984</c:v>
                </c:pt>
                <c:pt idx="2562">
                  <c:v>1.5552280000000001</c:v>
                </c:pt>
                <c:pt idx="2563">
                  <c:v>1.5555829999999999</c:v>
                </c:pt>
                <c:pt idx="2564">
                  <c:v>1.555938</c:v>
                </c:pt>
                <c:pt idx="2565">
                  <c:v>1.5562929999999999</c:v>
                </c:pt>
                <c:pt idx="2566">
                  <c:v>1.5573589999999999</c:v>
                </c:pt>
                <c:pt idx="2567">
                  <c:v>1.557714</c:v>
                </c:pt>
                <c:pt idx="2568">
                  <c:v>1.558602</c:v>
                </c:pt>
                <c:pt idx="2569">
                  <c:v>1.5596680000000001</c:v>
                </c:pt>
                <c:pt idx="2570">
                  <c:v>1.5609109999999999</c:v>
                </c:pt>
                <c:pt idx="2571">
                  <c:v>1.561267</c:v>
                </c:pt>
                <c:pt idx="2572">
                  <c:v>1.5619769999999999</c:v>
                </c:pt>
                <c:pt idx="2573">
                  <c:v>1.563043</c:v>
                </c:pt>
                <c:pt idx="2574">
                  <c:v>1.5632200000000001</c:v>
                </c:pt>
                <c:pt idx="2575">
                  <c:v>1.5642860000000001</c:v>
                </c:pt>
                <c:pt idx="2576">
                  <c:v>1.5646409999999999</c:v>
                </c:pt>
                <c:pt idx="2577">
                  <c:v>1.5649960000000001</c:v>
                </c:pt>
                <c:pt idx="2578">
                  <c:v>1.5653520000000001</c:v>
                </c:pt>
                <c:pt idx="2579">
                  <c:v>1.565885</c:v>
                </c:pt>
                <c:pt idx="2580">
                  <c:v>1.566595</c:v>
                </c:pt>
                <c:pt idx="2581">
                  <c:v>1.5669500000000001</c:v>
                </c:pt>
                <c:pt idx="2582">
                  <c:v>1.567661</c:v>
                </c:pt>
                <c:pt idx="2583">
                  <c:v>1.5689040000000001</c:v>
                </c:pt>
                <c:pt idx="2584">
                  <c:v>1.5699700000000001</c:v>
                </c:pt>
                <c:pt idx="2585">
                  <c:v>1.5706800000000001</c:v>
                </c:pt>
                <c:pt idx="2586">
                  <c:v>1.5708580000000001</c:v>
                </c:pt>
                <c:pt idx="2587">
                  <c:v>1.571213</c:v>
                </c:pt>
                <c:pt idx="2588">
                  <c:v>1.572279</c:v>
                </c:pt>
                <c:pt idx="2589">
                  <c:v>1.5726340000000001</c:v>
                </c:pt>
                <c:pt idx="2590">
                  <c:v>1.5733440000000001</c:v>
                </c:pt>
                <c:pt idx="2591">
                  <c:v>1.5735220000000001</c:v>
                </c:pt>
                <c:pt idx="2592">
                  <c:v>1.574233</c:v>
                </c:pt>
                <c:pt idx="2593">
                  <c:v>1.5745880000000001</c:v>
                </c:pt>
                <c:pt idx="2594">
                  <c:v>1.5752980000000001</c:v>
                </c:pt>
                <c:pt idx="2595">
                  <c:v>1.575653</c:v>
                </c:pt>
                <c:pt idx="2596">
                  <c:v>1.5761860000000001</c:v>
                </c:pt>
                <c:pt idx="2597">
                  <c:v>1.576897</c:v>
                </c:pt>
                <c:pt idx="2598">
                  <c:v>1.577963</c:v>
                </c:pt>
                <c:pt idx="2599">
                  <c:v>1.578851</c:v>
                </c:pt>
                <c:pt idx="2600">
                  <c:v>1.5792060000000001</c:v>
                </c:pt>
                <c:pt idx="2601">
                  <c:v>1.5799160000000001</c:v>
                </c:pt>
                <c:pt idx="2602">
                  <c:v>1.580271</c:v>
                </c:pt>
                <c:pt idx="2603">
                  <c:v>1.581337</c:v>
                </c:pt>
                <c:pt idx="2604">
                  <c:v>1.581515</c:v>
                </c:pt>
                <c:pt idx="2605">
                  <c:v>1.582225</c:v>
                </c:pt>
                <c:pt idx="2606">
                  <c:v>1.5825800000000001</c:v>
                </c:pt>
                <c:pt idx="2607">
                  <c:v>1.5836460000000001</c:v>
                </c:pt>
                <c:pt idx="2608">
                  <c:v>1.5848899999999999</c:v>
                </c:pt>
                <c:pt idx="2609">
                  <c:v>1.5855999999999999</c:v>
                </c:pt>
                <c:pt idx="2610">
                  <c:v>1.585955</c:v>
                </c:pt>
                <c:pt idx="2611">
                  <c:v>1.587021</c:v>
                </c:pt>
                <c:pt idx="2612">
                  <c:v>1.5871980000000001</c:v>
                </c:pt>
                <c:pt idx="2613">
                  <c:v>1.587909</c:v>
                </c:pt>
                <c:pt idx="2614">
                  <c:v>1.5882639999999999</c:v>
                </c:pt>
                <c:pt idx="2615">
                  <c:v>1.5893299999999999</c:v>
                </c:pt>
                <c:pt idx="2616">
                  <c:v>1.589685</c:v>
                </c:pt>
                <c:pt idx="2617">
                  <c:v>1.590573</c:v>
                </c:pt>
                <c:pt idx="2618">
                  <c:v>1.5909279999999999</c:v>
                </c:pt>
                <c:pt idx="2619">
                  <c:v>1.591639</c:v>
                </c:pt>
                <c:pt idx="2620">
                  <c:v>1.592527</c:v>
                </c:pt>
                <c:pt idx="2621">
                  <c:v>1.5928819999999999</c:v>
                </c:pt>
                <c:pt idx="2622">
                  <c:v>1.5939479999999999</c:v>
                </c:pt>
                <c:pt idx="2623">
                  <c:v>1.5946579999999999</c:v>
                </c:pt>
                <c:pt idx="2624">
                  <c:v>1.5950139999999999</c:v>
                </c:pt>
                <c:pt idx="2625">
                  <c:v>1.5955459999999999</c:v>
                </c:pt>
                <c:pt idx="2626">
                  <c:v>1.596079</c:v>
                </c:pt>
                <c:pt idx="2627">
                  <c:v>1.5966119999999999</c:v>
                </c:pt>
                <c:pt idx="2628">
                  <c:v>1.597323</c:v>
                </c:pt>
                <c:pt idx="2629">
                  <c:v>1.598211</c:v>
                </c:pt>
                <c:pt idx="2630">
                  <c:v>1.5985659999999999</c:v>
                </c:pt>
                <c:pt idx="2631">
                  <c:v>1.5996319999999999</c:v>
                </c:pt>
                <c:pt idx="2632">
                  <c:v>1.6003419999999999</c:v>
                </c:pt>
                <c:pt idx="2633">
                  <c:v>1.600875</c:v>
                </c:pt>
                <c:pt idx="2634">
                  <c:v>1.6019410000000001</c:v>
                </c:pt>
                <c:pt idx="2635">
                  <c:v>1.6022959999999999</c:v>
                </c:pt>
                <c:pt idx="2636">
                  <c:v>1.6030059999999999</c:v>
                </c:pt>
                <c:pt idx="2637">
                  <c:v>1.6031839999999999</c:v>
                </c:pt>
                <c:pt idx="2638">
                  <c:v>1.6038939999999999</c:v>
                </c:pt>
                <c:pt idx="2639">
                  <c:v>1.60425</c:v>
                </c:pt>
                <c:pt idx="2640">
                  <c:v>1.605315</c:v>
                </c:pt>
                <c:pt idx="2641">
                  <c:v>1.606026</c:v>
                </c:pt>
                <c:pt idx="2642">
                  <c:v>1.6065590000000001</c:v>
                </c:pt>
                <c:pt idx="2643">
                  <c:v>1.6072690000000001</c:v>
                </c:pt>
                <c:pt idx="2644">
                  <c:v>1.6076239999999999</c:v>
                </c:pt>
                <c:pt idx="2645">
                  <c:v>1.60869</c:v>
                </c:pt>
                <c:pt idx="2646">
                  <c:v>1.609578</c:v>
                </c:pt>
                <c:pt idx="2647">
                  <c:v>1.6099330000000001</c:v>
                </c:pt>
                <c:pt idx="2648">
                  <c:v>1.6109990000000001</c:v>
                </c:pt>
                <c:pt idx="2649">
                  <c:v>1.6111770000000001</c:v>
                </c:pt>
                <c:pt idx="2650">
                  <c:v>1.612242</c:v>
                </c:pt>
                <c:pt idx="2651">
                  <c:v>1.613308</c:v>
                </c:pt>
                <c:pt idx="2652">
                  <c:v>1.6145510000000001</c:v>
                </c:pt>
                <c:pt idx="2653">
                  <c:v>1.6149070000000001</c:v>
                </c:pt>
                <c:pt idx="2654">
                  <c:v>1.6156170000000001</c:v>
                </c:pt>
                <c:pt idx="2655">
                  <c:v>1.6166830000000001</c:v>
                </c:pt>
                <c:pt idx="2656">
                  <c:v>1.61686</c:v>
                </c:pt>
                <c:pt idx="2657">
                  <c:v>1.617926</c:v>
                </c:pt>
                <c:pt idx="2658">
                  <c:v>1.6182810000000001</c:v>
                </c:pt>
                <c:pt idx="2659">
                  <c:v>1.618992</c:v>
                </c:pt>
                <c:pt idx="2660">
                  <c:v>1.6195250000000001</c:v>
                </c:pt>
                <c:pt idx="2661">
                  <c:v>1.6202350000000001</c:v>
                </c:pt>
                <c:pt idx="2662">
                  <c:v>1.62059</c:v>
                </c:pt>
                <c:pt idx="2663">
                  <c:v>1.6213010000000001</c:v>
                </c:pt>
                <c:pt idx="2664">
                  <c:v>1.622544</c:v>
                </c:pt>
                <c:pt idx="2665">
                  <c:v>1.62361</c:v>
                </c:pt>
                <c:pt idx="2666">
                  <c:v>1.6239650000000001</c:v>
                </c:pt>
                <c:pt idx="2667">
                  <c:v>1.62432</c:v>
                </c:pt>
                <c:pt idx="2668">
                  <c:v>1.624676</c:v>
                </c:pt>
                <c:pt idx="2669">
                  <c:v>1.6259189999999999</c:v>
                </c:pt>
                <c:pt idx="2670">
                  <c:v>1.626274</c:v>
                </c:pt>
                <c:pt idx="2671">
                  <c:v>1.627162</c:v>
                </c:pt>
                <c:pt idx="2672">
                  <c:v>1.62805</c:v>
                </c:pt>
                <c:pt idx="2673">
                  <c:v>1.6284050000000001</c:v>
                </c:pt>
                <c:pt idx="2674">
                  <c:v>1.629294</c:v>
                </c:pt>
                <c:pt idx="2675">
                  <c:v>1.629826</c:v>
                </c:pt>
                <c:pt idx="2676">
                  <c:v>1.630182</c:v>
                </c:pt>
                <c:pt idx="2677">
                  <c:v>1.630892</c:v>
                </c:pt>
                <c:pt idx="2678">
                  <c:v>1.6316029999999999</c:v>
                </c:pt>
                <c:pt idx="2679">
                  <c:v>1.631958</c:v>
                </c:pt>
                <c:pt idx="2680">
                  <c:v>1.633024</c:v>
                </c:pt>
                <c:pt idx="2681">
                  <c:v>1.633556</c:v>
                </c:pt>
                <c:pt idx="2682">
                  <c:v>1.6342669999999999</c:v>
                </c:pt>
                <c:pt idx="2683">
                  <c:v>1.635332</c:v>
                </c:pt>
                <c:pt idx="2684">
                  <c:v>1.635688</c:v>
                </c:pt>
                <c:pt idx="2685">
                  <c:v>1.6358649999999999</c:v>
                </c:pt>
                <c:pt idx="2686">
                  <c:v>1.636576</c:v>
                </c:pt>
                <c:pt idx="2687">
                  <c:v>1.637286</c:v>
                </c:pt>
                <c:pt idx="2688">
                  <c:v>1.6376409999999999</c:v>
                </c:pt>
                <c:pt idx="2689">
                  <c:v>1.6388849999999999</c:v>
                </c:pt>
                <c:pt idx="2690">
                  <c:v>1.63924</c:v>
                </c:pt>
                <c:pt idx="2691">
                  <c:v>1.6399509999999999</c:v>
                </c:pt>
                <c:pt idx="2692">
                  <c:v>1.641016</c:v>
                </c:pt>
                <c:pt idx="2693">
                  <c:v>1.6422589999999999</c:v>
                </c:pt>
                <c:pt idx="2694">
                  <c:v>1.64297</c:v>
                </c:pt>
                <c:pt idx="2695">
                  <c:v>1.6433249999999999</c:v>
                </c:pt>
                <c:pt idx="2696">
                  <c:v>1.644568</c:v>
                </c:pt>
                <c:pt idx="2697">
                  <c:v>1.6452789999999999</c:v>
                </c:pt>
                <c:pt idx="2698">
                  <c:v>1.6458120000000001</c:v>
                </c:pt>
                <c:pt idx="2699">
                  <c:v>1.6467000000000001</c:v>
                </c:pt>
                <c:pt idx="2700">
                  <c:v>1.6468780000000001</c:v>
                </c:pt>
                <c:pt idx="2701">
                  <c:v>1.6472329999999999</c:v>
                </c:pt>
                <c:pt idx="2702">
                  <c:v>1.6481209999999999</c:v>
                </c:pt>
                <c:pt idx="2703">
                  <c:v>1.6484760000000001</c:v>
                </c:pt>
                <c:pt idx="2704">
                  <c:v>1.649186</c:v>
                </c:pt>
                <c:pt idx="2705">
                  <c:v>1.6502520000000001</c:v>
                </c:pt>
                <c:pt idx="2706">
                  <c:v>1.650963</c:v>
                </c:pt>
                <c:pt idx="2707">
                  <c:v>1.6513180000000001</c:v>
                </c:pt>
                <c:pt idx="2708">
                  <c:v>1.6522060000000001</c:v>
                </c:pt>
                <c:pt idx="2709">
                  <c:v>1.6525609999999999</c:v>
                </c:pt>
                <c:pt idx="2710">
                  <c:v>1.653627</c:v>
                </c:pt>
                <c:pt idx="2711">
                  <c:v>1.6539820000000001</c:v>
                </c:pt>
                <c:pt idx="2712">
                  <c:v>1.654693</c:v>
                </c:pt>
                <c:pt idx="2713">
                  <c:v>1.6559360000000001</c:v>
                </c:pt>
                <c:pt idx="2714">
                  <c:v>1.6570020000000001</c:v>
                </c:pt>
                <c:pt idx="2715">
                  <c:v>1.6575340000000001</c:v>
                </c:pt>
                <c:pt idx="2716">
                  <c:v>1.658245</c:v>
                </c:pt>
                <c:pt idx="2717">
                  <c:v>1.6586000000000001</c:v>
                </c:pt>
                <c:pt idx="2718">
                  <c:v>1.659311</c:v>
                </c:pt>
                <c:pt idx="2719">
                  <c:v>1.6596660000000001</c:v>
                </c:pt>
                <c:pt idx="2720">
                  <c:v>1.6605540000000001</c:v>
                </c:pt>
                <c:pt idx="2721">
                  <c:v>1.6612640000000001</c:v>
                </c:pt>
                <c:pt idx="2722">
                  <c:v>1.6616200000000001</c:v>
                </c:pt>
                <c:pt idx="2723">
                  <c:v>1.661975</c:v>
                </c:pt>
                <c:pt idx="2724">
                  <c:v>1.662863</c:v>
                </c:pt>
                <c:pt idx="2725">
                  <c:v>1.6632180000000001</c:v>
                </c:pt>
                <c:pt idx="2726">
                  <c:v>1.663929</c:v>
                </c:pt>
                <c:pt idx="2727">
                  <c:v>1.6649940000000001</c:v>
                </c:pt>
                <c:pt idx="2728">
                  <c:v>1.6662380000000001</c:v>
                </c:pt>
                <c:pt idx="2729">
                  <c:v>1.6669480000000001</c:v>
                </c:pt>
                <c:pt idx="2730">
                  <c:v>1.667303</c:v>
                </c:pt>
                <c:pt idx="2731">
                  <c:v>1.668369</c:v>
                </c:pt>
                <c:pt idx="2732">
                  <c:v>1.6690799999999999</c:v>
                </c:pt>
                <c:pt idx="2733">
                  <c:v>1.669435</c:v>
                </c:pt>
                <c:pt idx="2734">
                  <c:v>1.6705000000000001</c:v>
                </c:pt>
                <c:pt idx="2735">
                  <c:v>1.6706780000000001</c:v>
                </c:pt>
                <c:pt idx="2736">
                  <c:v>1.6715660000000001</c:v>
                </c:pt>
                <c:pt idx="2737">
                  <c:v>1.672277</c:v>
                </c:pt>
                <c:pt idx="2738">
                  <c:v>1.6726319999999999</c:v>
                </c:pt>
                <c:pt idx="2739">
                  <c:v>1.673875</c:v>
                </c:pt>
                <c:pt idx="2740">
                  <c:v>1.6742300000000001</c:v>
                </c:pt>
                <c:pt idx="2741">
                  <c:v>1.674941</c:v>
                </c:pt>
                <c:pt idx="2742">
                  <c:v>1.6761839999999999</c:v>
                </c:pt>
                <c:pt idx="2743">
                  <c:v>1.676539</c:v>
                </c:pt>
                <c:pt idx="2744">
                  <c:v>1.6772499999999999</c:v>
                </c:pt>
                <c:pt idx="2745">
                  <c:v>1.6779599999999999</c:v>
                </c:pt>
                <c:pt idx="2746">
                  <c:v>1.6783159999999999</c:v>
                </c:pt>
                <c:pt idx="2747">
                  <c:v>1.679559</c:v>
                </c:pt>
                <c:pt idx="2748">
                  <c:v>1.6799139999999999</c:v>
                </c:pt>
                <c:pt idx="2749">
                  <c:v>1.6806239999999999</c:v>
                </c:pt>
                <c:pt idx="2750">
                  <c:v>1.681513</c:v>
                </c:pt>
                <c:pt idx="2751">
                  <c:v>1.6818679999999999</c:v>
                </c:pt>
                <c:pt idx="2752">
                  <c:v>1.6829339999999999</c:v>
                </c:pt>
                <c:pt idx="2753">
                  <c:v>1.6836439999999999</c:v>
                </c:pt>
                <c:pt idx="2754">
                  <c:v>1.683999</c:v>
                </c:pt>
                <c:pt idx="2755">
                  <c:v>1.6843539999999999</c:v>
                </c:pt>
                <c:pt idx="2756">
                  <c:v>1.685065</c:v>
                </c:pt>
                <c:pt idx="2757">
                  <c:v>1.6855979999999999</c:v>
                </c:pt>
                <c:pt idx="2758">
                  <c:v>1.6863079999999999</c:v>
                </c:pt>
                <c:pt idx="2759">
                  <c:v>1.6871959999999999</c:v>
                </c:pt>
                <c:pt idx="2760">
                  <c:v>1.687551</c:v>
                </c:pt>
                <c:pt idx="2761">
                  <c:v>1.688617</c:v>
                </c:pt>
                <c:pt idx="2762">
                  <c:v>1.6893279999999999</c:v>
                </c:pt>
                <c:pt idx="2763">
                  <c:v>1.689683</c:v>
                </c:pt>
                <c:pt idx="2764">
                  <c:v>1.6898610000000001</c:v>
                </c:pt>
                <c:pt idx="2765">
                  <c:v>1.6909259999999999</c:v>
                </c:pt>
                <c:pt idx="2766">
                  <c:v>1.691281</c:v>
                </c:pt>
                <c:pt idx="2767">
                  <c:v>1.6919919999999999</c:v>
                </c:pt>
                <c:pt idx="2768">
                  <c:v>1.6928799999999999</c:v>
                </c:pt>
                <c:pt idx="2769">
                  <c:v>1.693235</c:v>
                </c:pt>
                <c:pt idx="2770">
                  <c:v>1.6943010000000001</c:v>
                </c:pt>
                <c:pt idx="2771">
                  <c:v>1.6946559999999999</c:v>
                </c:pt>
                <c:pt idx="2772">
                  <c:v>1.6955439999999999</c:v>
                </c:pt>
                <c:pt idx="2773">
                  <c:v>1.69661</c:v>
                </c:pt>
                <c:pt idx="2774">
                  <c:v>1.6969650000000001</c:v>
                </c:pt>
                <c:pt idx="2775">
                  <c:v>1.697676</c:v>
                </c:pt>
                <c:pt idx="2776">
                  <c:v>1.6982090000000001</c:v>
                </c:pt>
                <c:pt idx="2777">
                  <c:v>1.6989190000000001</c:v>
                </c:pt>
                <c:pt idx="2778">
                  <c:v>1.6999850000000001</c:v>
                </c:pt>
                <c:pt idx="2779">
                  <c:v>1.70034</c:v>
                </c:pt>
                <c:pt idx="2780">
                  <c:v>1.701228</c:v>
                </c:pt>
                <c:pt idx="2781">
                  <c:v>1.702294</c:v>
                </c:pt>
                <c:pt idx="2782">
                  <c:v>1.703004</c:v>
                </c:pt>
                <c:pt idx="2783">
                  <c:v>1.7035370000000001</c:v>
                </c:pt>
                <c:pt idx="2784">
                  <c:v>1.703892</c:v>
                </c:pt>
                <c:pt idx="2785">
                  <c:v>1.7046030000000001</c:v>
                </c:pt>
                <c:pt idx="2786">
                  <c:v>1.705668</c:v>
                </c:pt>
                <c:pt idx="2787">
                  <c:v>1.705846</c:v>
                </c:pt>
                <c:pt idx="2788">
                  <c:v>1.706912</c:v>
                </c:pt>
                <c:pt idx="2789">
                  <c:v>1.707622</c:v>
                </c:pt>
                <c:pt idx="2790">
                  <c:v>1.7079770000000001</c:v>
                </c:pt>
                <c:pt idx="2791">
                  <c:v>1.709398</c:v>
                </c:pt>
                <c:pt idx="2792">
                  <c:v>1.709576</c:v>
                </c:pt>
                <c:pt idx="2793">
                  <c:v>1.7101090000000001</c:v>
                </c:pt>
                <c:pt idx="2794">
                  <c:v>1.710464</c:v>
                </c:pt>
                <c:pt idx="2795">
                  <c:v>1.711352</c:v>
                </c:pt>
                <c:pt idx="2796">
                  <c:v>1.71153</c:v>
                </c:pt>
                <c:pt idx="2797">
                  <c:v>1.7125950000000001</c:v>
                </c:pt>
                <c:pt idx="2798">
                  <c:v>1.713306</c:v>
                </c:pt>
                <c:pt idx="2799">
                  <c:v>1.7136610000000001</c:v>
                </c:pt>
                <c:pt idx="2800">
                  <c:v>1.714904</c:v>
                </c:pt>
                <c:pt idx="2801">
                  <c:v>1.71597</c:v>
                </c:pt>
                <c:pt idx="2802">
                  <c:v>1.716858</c:v>
                </c:pt>
                <c:pt idx="2803">
                  <c:v>1.7172130000000001</c:v>
                </c:pt>
                <c:pt idx="2804">
                  <c:v>1.717924</c:v>
                </c:pt>
                <c:pt idx="2805">
                  <c:v>1.7182789999999999</c:v>
                </c:pt>
                <c:pt idx="2806">
                  <c:v>1.71899</c:v>
                </c:pt>
                <c:pt idx="2807">
                  <c:v>1.7193449999999999</c:v>
                </c:pt>
                <c:pt idx="2808">
                  <c:v>1.720588</c:v>
                </c:pt>
                <c:pt idx="2809">
                  <c:v>1.721654</c:v>
                </c:pt>
                <c:pt idx="2810">
                  <c:v>1.722542</c:v>
                </c:pt>
                <c:pt idx="2811">
                  <c:v>1.7228969999999999</c:v>
                </c:pt>
                <c:pt idx="2812">
                  <c:v>1.723608</c:v>
                </c:pt>
                <c:pt idx="2813">
                  <c:v>1.7239629999999999</c:v>
                </c:pt>
                <c:pt idx="2814">
                  <c:v>1.724318</c:v>
                </c:pt>
                <c:pt idx="2815">
                  <c:v>1.725206</c:v>
                </c:pt>
                <c:pt idx="2816">
                  <c:v>1.7259169999999999</c:v>
                </c:pt>
                <c:pt idx="2817">
                  <c:v>1.726272</c:v>
                </c:pt>
                <c:pt idx="2818">
                  <c:v>1.7273369999999999</c:v>
                </c:pt>
                <c:pt idx="2819">
                  <c:v>1.7275149999999999</c:v>
                </c:pt>
                <c:pt idx="2820">
                  <c:v>1.72787</c:v>
                </c:pt>
                <c:pt idx="2821">
                  <c:v>1.7285809999999999</c:v>
                </c:pt>
                <c:pt idx="2822">
                  <c:v>1.7296469999999999</c:v>
                </c:pt>
                <c:pt idx="2823">
                  <c:v>1.730002</c:v>
                </c:pt>
                <c:pt idx="2824">
                  <c:v>1.73089</c:v>
                </c:pt>
                <c:pt idx="2825">
                  <c:v>1.7316</c:v>
                </c:pt>
                <c:pt idx="2826">
                  <c:v>1.7319560000000001</c:v>
                </c:pt>
                <c:pt idx="2827">
                  <c:v>1.732666</c:v>
                </c:pt>
                <c:pt idx="2828">
                  <c:v>1.7331989999999999</c:v>
                </c:pt>
                <c:pt idx="2829">
                  <c:v>1.733554</c:v>
                </c:pt>
                <c:pt idx="2830">
                  <c:v>1.7342649999999999</c:v>
                </c:pt>
                <c:pt idx="2831">
                  <c:v>1.7346200000000001</c:v>
                </c:pt>
                <c:pt idx="2832">
                  <c:v>1.73533</c:v>
                </c:pt>
                <c:pt idx="2833">
                  <c:v>1.7355080000000001</c:v>
                </c:pt>
                <c:pt idx="2834">
                  <c:v>1.7365740000000001</c:v>
                </c:pt>
                <c:pt idx="2835">
                  <c:v>1.7372840000000001</c:v>
                </c:pt>
                <c:pt idx="2836">
                  <c:v>1.7376389999999999</c:v>
                </c:pt>
                <c:pt idx="2837">
                  <c:v>1.738883</c:v>
                </c:pt>
                <c:pt idx="2838">
                  <c:v>1.7392380000000001</c:v>
                </c:pt>
                <c:pt idx="2839">
                  <c:v>1.7399480000000001</c:v>
                </c:pt>
                <c:pt idx="2840">
                  <c:v>1.7410140000000001</c:v>
                </c:pt>
                <c:pt idx="2841">
                  <c:v>1.7411920000000001</c:v>
                </c:pt>
                <c:pt idx="2842">
                  <c:v>1.7422569999999999</c:v>
                </c:pt>
                <c:pt idx="2843">
                  <c:v>1.742612</c:v>
                </c:pt>
                <c:pt idx="2844">
                  <c:v>1.7429680000000001</c:v>
                </c:pt>
                <c:pt idx="2845">
                  <c:v>1.743323</c:v>
                </c:pt>
                <c:pt idx="2846">
                  <c:v>1.7445660000000001</c:v>
                </c:pt>
                <c:pt idx="2847">
                  <c:v>1.7456320000000001</c:v>
                </c:pt>
                <c:pt idx="2848">
                  <c:v>1.7465200000000001</c:v>
                </c:pt>
                <c:pt idx="2849">
                  <c:v>1.746875</c:v>
                </c:pt>
                <c:pt idx="2850">
                  <c:v>1.747941</c:v>
                </c:pt>
                <c:pt idx="2851">
                  <c:v>1.7482960000000001</c:v>
                </c:pt>
                <c:pt idx="2852">
                  <c:v>1.749007</c:v>
                </c:pt>
                <c:pt idx="2853">
                  <c:v>1.7500720000000001</c:v>
                </c:pt>
                <c:pt idx="2854">
                  <c:v>1.7504280000000001</c:v>
                </c:pt>
                <c:pt idx="2855">
                  <c:v>1.750783</c:v>
                </c:pt>
                <c:pt idx="2856">
                  <c:v>1.7513160000000001</c:v>
                </c:pt>
                <c:pt idx="2857">
                  <c:v>1.751849</c:v>
                </c:pt>
                <c:pt idx="2858">
                  <c:v>1.7522040000000001</c:v>
                </c:pt>
                <c:pt idx="2859">
                  <c:v>1.752559</c:v>
                </c:pt>
                <c:pt idx="2860">
                  <c:v>1.753269</c:v>
                </c:pt>
                <c:pt idx="2861">
                  <c:v>1.753625</c:v>
                </c:pt>
                <c:pt idx="2862">
                  <c:v>1.7539800000000001</c:v>
                </c:pt>
                <c:pt idx="2863">
                  <c:v>1.7548680000000001</c:v>
                </c:pt>
                <c:pt idx="2864">
                  <c:v>1.755579</c:v>
                </c:pt>
                <c:pt idx="2865">
                  <c:v>1.7559340000000001</c:v>
                </c:pt>
                <c:pt idx="2866">
                  <c:v>1.756999</c:v>
                </c:pt>
                <c:pt idx="2867">
                  <c:v>1.7575320000000001</c:v>
                </c:pt>
                <c:pt idx="2868">
                  <c:v>1.757887</c:v>
                </c:pt>
                <c:pt idx="2869">
                  <c:v>1.758243</c:v>
                </c:pt>
                <c:pt idx="2870">
                  <c:v>1.7593080000000001</c:v>
                </c:pt>
                <c:pt idx="2871">
                  <c:v>1.7596639999999999</c:v>
                </c:pt>
                <c:pt idx="2872">
                  <c:v>1.7601960000000001</c:v>
                </c:pt>
                <c:pt idx="2873">
                  <c:v>1.7605519999999999</c:v>
                </c:pt>
                <c:pt idx="2874">
                  <c:v>1.7612620000000001</c:v>
                </c:pt>
                <c:pt idx="2875">
                  <c:v>1.761617</c:v>
                </c:pt>
                <c:pt idx="2876">
                  <c:v>1.762861</c:v>
                </c:pt>
                <c:pt idx="2877">
                  <c:v>1.7632159999999999</c:v>
                </c:pt>
                <c:pt idx="2878">
                  <c:v>1.7639260000000001</c:v>
                </c:pt>
                <c:pt idx="2879">
                  <c:v>1.764637</c:v>
                </c:pt>
                <c:pt idx="2880">
                  <c:v>1.7649919999999999</c:v>
                </c:pt>
                <c:pt idx="2881">
                  <c:v>1.7660579999999999</c:v>
                </c:pt>
                <c:pt idx="2882">
                  <c:v>1.766591</c:v>
                </c:pt>
                <c:pt idx="2883">
                  <c:v>1.7671239999999999</c:v>
                </c:pt>
                <c:pt idx="2884">
                  <c:v>1.768367</c:v>
                </c:pt>
                <c:pt idx="2885">
                  <c:v>1.7687219999999999</c:v>
                </c:pt>
                <c:pt idx="2886">
                  <c:v>1.769077</c:v>
                </c:pt>
                <c:pt idx="2887">
                  <c:v>1.769255</c:v>
                </c:pt>
                <c:pt idx="2888">
                  <c:v>1.7696099999999999</c:v>
                </c:pt>
                <c:pt idx="2889">
                  <c:v>1.770143</c:v>
                </c:pt>
                <c:pt idx="2890">
                  <c:v>1.7706759999999999</c:v>
                </c:pt>
                <c:pt idx="2891">
                  <c:v>1.7717419999999999</c:v>
                </c:pt>
                <c:pt idx="2892">
                  <c:v>1.7726299999999999</c:v>
                </c:pt>
                <c:pt idx="2893">
                  <c:v>1.772985</c:v>
                </c:pt>
                <c:pt idx="2894">
                  <c:v>1.7735179999999999</c:v>
                </c:pt>
                <c:pt idx="2895">
                  <c:v>1.7742279999999999</c:v>
                </c:pt>
                <c:pt idx="2896">
                  <c:v>1.774583</c:v>
                </c:pt>
                <c:pt idx="2897">
                  <c:v>1.7752939999999999</c:v>
                </c:pt>
                <c:pt idx="2898">
                  <c:v>1.7761819999999999</c:v>
                </c:pt>
                <c:pt idx="2899">
                  <c:v>1.776537</c:v>
                </c:pt>
                <c:pt idx="2900">
                  <c:v>1.7772479999999999</c:v>
                </c:pt>
                <c:pt idx="2901">
                  <c:v>1.777603</c:v>
                </c:pt>
                <c:pt idx="2902">
                  <c:v>1.7779579999999999</c:v>
                </c:pt>
                <c:pt idx="2903">
                  <c:v>1.7786690000000001</c:v>
                </c:pt>
                <c:pt idx="2904">
                  <c:v>1.7790239999999999</c:v>
                </c:pt>
                <c:pt idx="2905">
                  <c:v>1.7799119999999999</c:v>
                </c:pt>
                <c:pt idx="2906">
                  <c:v>1.780978</c:v>
                </c:pt>
                <c:pt idx="2907">
                  <c:v>1.7815099999999999</c:v>
                </c:pt>
                <c:pt idx="2908">
                  <c:v>1.7822210000000001</c:v>
                </c:pt>
                <c:pt idx="2909">
                  <c:v>1.7832870000000001</c:v>
                </c:pt>
                <c:pt idx="2910">
                  <c:v>1.7836419999999999</c:v>
                </c:pt>
                <c:pt idx="2911">
                  <c:v>1.7845299999999999</c:v>
                </c:pt>
                <c:pt idx="2912">
                  <c:v>1.7852399999999999</c:v>
                </c:pt>
                <c:pt idx="2913">
                  <c:v>1.785596</c:v>
                </c:pt>
                <c:pt idx="2914">
                  <c:v>1.7863059999999999</c:v>
                </c:pt>
                <c:pt idx="2915">
                  <c:v>1.7866610000000001</c:v>
                </c:pt>
                <c:pt idx="2916">
                  <c:v>1.7871939999999999</c:v>
                </c:pt>
                <c:pt idx="2917">
                  <c:v>1.7880819999999999</c:v>
                </c:pt>
                <c:pt idx="2918">
                  <c:v>1.7887930000000001</c:v>
                </c:pt>
                <c:pt idx="2919">
                  <c:v>1.789148</c:v>
                </c:pt>
                <c:pt idx="2920">
                  <c:v>1.7895030000000001</c:v>
                </c:pt>
                <c:pt idx="2921">
                  <c:v>1.7903910000000001</c:v>
                </c:pt>
                <c:pt idx="2922">
                  <c:v>1.791102</c:v>
                </c:pt>
                <c:pt idx="2923">
                  <c:v>1.7916350000000001</c:v>
                </c:pt>
                <c:pt idx="2924">
                  <c:v>1.79199</c:v>
                </c:pt>
                <c:pt idx="2925">
                  <c:v>1.792878</c:v>
                </c:pt>
                <c:pt idx="2926">
                  <c:v>1.793944</c:v>
                </c:pt>
                <c:pt idx="2927">
                  <c:v>1.794654</c:v>
                </c:pt>
                <c:pt idx="2928">
                  <c:v>1.7950090000000001</c:v>
                </c:pt>
                <c:pt idx="2929">
                  <c:v>1.795542</c:v>
                </c:pt>
                <c:pt idx="2930">
                  <c:v>1.796252</c:v>
                </c:pt>
                <c:pt idx="2931">
                  <c:v>1.796608</c:v>
                </c:pt>
                <c:pt idx="2932">
                  <c:v>1.797318</c:v>
                </c:pt>
                <c:pt idx="2933">
                  <c:v>1.798206</c:v>
                </c:pt>
                <c:pt idx="2934">
                  <c:v>1.798562</c:v>
                </c:pt>
                <c:pt idx="2935">
                  <c:v>1.7996270000000001</c:v>
                </c:pt>
                <c:pt idx="2936">
                  <c:v>1.800338</c:v>
                </c:pt>
                <c:pt idx="2937">
                  <c:v>1.8005150000000001</c:v>
                </c:pt>
                <c:pt idx="2938">
                  <c:v>1.8008710000000001</c:v>
                </c:pt>
                <c:pt idx="2939">
                  <c:v>1.8015810000000001</c:v>
                </c:pt>
                <c:pt idx="2940">
                  <c:v>1.801936</c:v>
                </c:pt>
                <c:pt idx="2941">
                  <c:v>1.802292</c:v>
                </c:pt>
                <c:pt idx="2942">
                  <c:v>1.803002</c:v>
                </c:pt>
                <c:pt idx="2943">
                  <c:v>1.80318</c:v>
                </c:pt>
                <c:pt idx="2944">
                  <c:v>1.80389</c:v>
                </c:pt>
                <c:pt idx="2945">
                  <c:v>1.8042450000000001</c:v>
                </c:pt>
                <c:pt idx="2946">
                  <c:v>1.8053110000000001</c:v>
                </c:pt>
                <c:pt idx="2947">
                  <c:v>1.805844</c:v>
                </c:pt>
                <c:pt idx="2948">
                  <c:v>1.806554</c:v>
                </c:pt>
                <c:pt idx="2949">
                  <c:v>1.80762</c:v>
                </c:pt>
                <c:pt idx="2950">
                  <c:v>1.8088630000000001</c:v>
                </c:pt>
                <c:pt idx="2951">
                  <c:v>1.8092189999999999</c:v>
                </c:pt>
                <c:pt idx="2952">
                  <c:v>1.809574</c:v>
                </c:pt>
                <c:pt idx="2953">
                  <c:v>1.8099289999999999</c:v>
                </c:pt>
                <c:pt idx="2954">
                  <c:v>1.8109949999999999</c:v>
                </c:pt>
                <c:pt idx="2955">
                  <c:v>1.81135</c:v>
                </c:pt>
                <c:pt idx="2956">
                  <c:v>1.8115270000000001</c:v>
                </c:pt>
                <c:pt idx="2957">
                  <c:v>1.812238</c:v>
                </c:pt>
                <c:pt idx="2958">
                  <c:v>1.813304</c:v>
                </c:pt>
                <c:pt idx="2959">
                  <c:v>1.8136589999999999</c:v>
                </c:pt>
                <c:pt idx="2960">
                  <c:v>1.8145469999999999</c:v>
                </c:pt>
                <c:pt idx="2961">
                  <c:v>1.814902</c:v>
                </c:pt>
                <c:pt idx="2962">
                  <c:v>1.8156129999999999</c:v>
                </c:pt>
                <c:pt idx="2963">
                  <c:v>1.815968</c:v>
                </c:pt>
                <c:pt idx="2964">
                  <c:v>1.816678</c:v>
                </c:pt>
                <c:pt idx="2965">
                  <c:v>1.817034</c:v>
                </c:pt>
                <c:pt idx="2966">
                  <c:v>1.817922</c:v>
                </c:pt>
                <c:pt idx="2967">
                  <c:v>1.8189869999999999</c:v>
                </c:pt>
                <c:pt idx="2968">
                  <c:v>1.8193429999999999</c:v>
                </c:pt>
                <c:pt idx="2969">
                  <c:v>1.8202309999999999</c:v>
                </c:pt>
                <c:pt idx="2970">
                  <c:v>1.820586</c:v>
                </c:pt>
                <c:pt idx="2971">
                  <c:v>1.821296</c:v>
                </c:pt>
                <c:pt idx="2972">
                  <c:v>1.82254</c:v>
                </c:pt>
                <c:pt idx="2973">
                  <c:v>1.82325</c:v>
                </c:pt>
                <c:pt idx="2974">
                  <c:v>1.8236049999999999</c:v>
                </c:pt>
                <c:pt idx="2975">
                  <c:v>1.824316</c:v>
                </c:pt>
                <c:pt idx="2976">
                  <c:v>1.8246709999999999</c:v>
                </c:pt>
                <c:pt idx="2977">
                  <c:v>1.8248489999999999</c:v>
                </c:pt>
                <c:pt idx="2978">
                  <c:v>1.825914</c:v>
                </c:pt>
                <c:pt idx="2979">
                  <c:v>1.8262700000000001</c:v>
                </c:pt>
                <c:pt idx="2980">
                  <c:v>1.8266249999999999</c:v>
                </c:pt>
                <c:pt idx="2981">
                  <c:v>1.82698</c:v>
                </c:pt>
                <c:pt idx="2982">
                  <c:v>1.827868</c:v>
                </c:pt>
                <c:pt idx="2983">
                  <c:v>1.8282229999999999</c:v>
                </c:pt>
                <c:pt idx="2984">
                  <c:v>1.8292889999999999</c:v>
                </c:pt>
                <c:pt idx="2985">
                  <c:v>1.83</c:v>
                </c:pt>
                <c:pt idx="2986">
                  <c:v>1.830355</c:v>
                </c:pt>
                <c:pt idx="2987">
                  <c:v>1.830532</c:v>
                </c:pt>
                <c:pt idx="2988">
                  <c:v>1.831421</c:v>
                </c:pt>
                <c:pt idx="2989">
                  <c:v>1.8317760000000001</c:v>
                </c:pt>
                <c:pt idx="2990">
                  <c:v>1.8324860000000001</c:v>
                </c:pt>
                <c:pt idx="2991">
                  <c:v>1.8335520000000001</c:v>
                </c:pt>
                <c:pt idx="2992">
                  <c:v>1.8346180000000001</c:v>
                </c:pt>
                <c:pt idx="2993">
                  <c:v>1.8355060000000001</c:v>
                </c:pt>
                <c:pt idx="2994">
                  <c:v>1.835861</c:v>
                </c:pt>
                <c:pt idx="2995">
                  <c:v>1.836927</c:v>
                </c:pt>
                <c:pt idx="2996">
                  <c:v>1.8372820000000001</c:v>
                </c:pt>
                <c:pt idx="2997">
                  <c:v>1.8379920000000001</c:v>
                </c:pt>
                <c:pt idx="2998">
                  <c:v>1.8381700000000001</c:v>
                </c:pt>
                <c:pt idx="2999">
                  <c:v>1.8392360000000001</c:v>
                </c:pt>
                <c:pt idx="3000">
                  <c:v>1.840301</c:v>
                </c:pt>
                <c:pt idx="3001">
                  <c:v>1.8410120000000001</c:v>
                </c:pt>
                <c:pt idx="3002">
                  <c:v>1.841367</c:v>
                </c:pt>
                <c:pt idx="3003">
                  <c:v>1.841367</c:v>
                </c:pt>
                <c:pt idx="3004">
                  <c:v>1.841367</c:v>
                </c:pt>
                <c:pt idx="3005">
                  <c:v>1.841367</c:v>
                </c:pt>
                <c:pt idx="3006">
                  <c:v>1.841367</c:v>
                </c:pt>
                <c:pt idx="3007">
                  <c:v>1.841367</c:v>
                </c:pt>
                <c:pt idx="3008">
                  <c:v>1.841367</c:v>
                </c:pt>
                <c:pt idx="3009">
                  <c:v>1.841367</c:v>
                </c:pt>
                <c:pt idx="3010">
                  <c:v>1.841367</c:v>
                </c:pt>
                <c:pt idx="3011">
                  <c:v>1.841367</c:v>
                </c:pt>
                <c:pt idx="3012">
                  <c:v>1.841367</c:v>
                </c:pt>
                <c:pt idx="3013">
                  <c:v>1.841367</c:v>
                </c:pt>
                <c:pt idx="3014">
                  <c:v>1.841367</c:v>
                </c:pt>
                <c:pt idx="3015">
                  <c:v>1.841367</c:v>
                </c:pt>
                <c:pt idx="3016">
                  <c:v>1.841367</c:v>
                </c:pt>
                <c:pt idx="3017">
                  <c:v>1.841189</c:v>
                </c:pt>
                <c:pt idx="3018">
                  <c:v>1.841367</c:v>
                </c:pt>
                <c:pt idx="3019">
                  <c:v>1.841367</c:v>
                </c:pt>
                <c:pt idx="3020">
                  <c:v>1.841367</c:v>
                </c:pt>
                <c:pt idx="3021">
                  <c:v>1.841367</c:v>
                </c:pt>
                <c:pt idx="3022">
                  <c:v>1.841367</c:v>
                </c:pt>
                <c:pt idx="3023">
                  <c:v>1.841367</c:v>
                </c:pt>
                <c:pt idx="3024">
                  <c:v>1.841367</c:v>
                </c:pt>
                <c:pt idx="3025">
                  <c:v>1.841189</c:v>
                </c:pt>
                <c:pt idx="3026">
                  <c:v>1.841189</c:v>
                </c:pt>
                <c:pt idx="3027">
                  <c:v>1.841367</c:v>
                </c:pt>
                <c:pt idx="3028">
                  <c:v>1.841367</c:v>
                </c:pt>
                <c:pt idx="3029">
                  <c:v>1.841367</c:v>
                </c:pt>
                <c:pt idx="3030">
                  <c:v>1.841367</c:v>
                </c:pt>
                <c:pt idx="3031">
                  <c:v>1.841367</c:v>
                </c:pt>
                <c:pt idx="3032">
                  <c:v>1.841189</c:v>
                </c:pt>
                <c:pt idx="3033">
                  <c:v>1.841367</c:v>
                </c:pt>
                <c:pt idx="3034">
                  <c:v>1.841367</c:v>
                </c:pt>
                <c:pt idx="3035">
                  <c:v>1.841367</c:v>
                </c:pt>
                <c:pt idx="3036">
                  <c:v>1.841367</c:v>
                </c:pt>
                <c:pt idx="3037">
                  <c:v>1.841189</c:v>
                </c:pt>
                <c:pt idx="3038">
                  <c:v>1.841189</c:v>
                </c:pt>
                <c:pt idx="3039">
                  <c:v>1.841367</c:v>
                </c:pt>
                <c:pt idx="3040">
                  <c:v>1.841367</c:v>
                </c:pt>
                <c:pt idx="3041">
                  <c:v>1.841367</c:v>
                </c:pt>
                <c:pt idx="3042">
                  <c:v>1.841367</c:v>
                </c:pt>
                <c:pt idx="3043">
                  <c:v>1.841367</c:v>
                </c:pt>
                <c:pt idx="3044">
                  <c:v>1.841189</c:v>
                </c:pt>
              </c:numCache>
            </c:numRef>
          </c:xVal>
          <c:yVal>
            <c:numRef>
              <c:f>[ilss_primospire.xlsx]Plan1!$I$2:$I$5000</c:f>
              <c:numCache>
                <c:formatCode>#,##0.00000</c:formatCode>
                <c:ptCount val="4999"/>
                <c:pt idx="0">
                  <c:v>0.34345720000000002</c:v>
                </c:pt>
                <c:pt idx="1">
                  <c:v>0.1725786</c:v>
                </c:pt>
                <c:pt idx="2">
                  <c:v>-5.2381209999999998E-11</c:v>
                </c:pt>
                <c:pt idx="3">
                  <c:v>4.7902800000000001E-9</c:v>
                </c:pt>
                <c:pt idx="4">
                  <c:v>0.17087859999999999</c:v>
                </c:pt>
                <c:pt idx="5">
                  <c:v>0.68351439999999997</c:v>
                </c:pt>
                <c:pt idx="6">
                  <c:v>2.5631789999999999</c:v>
                </c:pt>
                <c:pt idx="7">
                  <c:v>3.7593290000000001</c:v>
                </c:pt>
                <c:pt idx="8">
                  <c:v>3.4175719999999998</c:v>
                </c:pt>
                <c:pt idx="9">
                  <c:v>3.075815</c:v>
                </c:pt>
                <c:pt idx="10">
                  <c:v>2.7340580000000001</c:v>
                </c:pt>
                <c:pt idx="11">
                  <c:v>2.9049360000000002</c:v>
                </c:pt>
                <c:pt idx="12">
                  <c:v>3.4175719999999998</c:v>
                </c:pt>
                <c:pt idx="13">
                  <c:v>3.5884510000000001</c:v>
                </c:pt>
                <c:pt idx="14">
                  <c:v>2.3923009999999998</c:v>
                </c:pt>
                <c:pt idx="15">
                  <c:v>3.5884510000000001</c:v>
                </c:pt>
                <c:pt idx="16">
                  <c:v>3.4175719999999998</c:v>
                </c:pt>
                <c:pt idx="17">
                  <c:v>3.075815</c:v>
                </c:pt>
                <c:pt idx="18">
                  <c:v>2.9049360000000002</c:v>
                </c:pt>
                <c:pt idx="19">
                  <c:v>3.2466940000000002</c:v>
                </c:pt>
                <c:pt idx="20">
                  <c:v>3.2466940000000002</c:v>
                </c:pt>
                <c:pt idx="21">
                  <c:v>2.5631789999999999</c:v>
                </c:pt>
                <c:pt idx="22">
                  <c:v>2.3923009999999998</c:v>
                </c:pt>
                <c:pt idx="23">
                  <c:v>3.5884510000000001</c:v>
                </c:pt>
                <c:pt idx="24">
                  <c:v>3.5884510000000001</c:v>
                </c:pt>
                <c:pt idx="25">
                  <c:v>3.075815</c:v>
                </c:pt>
                <c:pt idx="26">
                  <c:v>3.075815</c:v>
                </c:pt>
                <c:pt idx="27">
                  <c:v>3.5884510000000001</c:v>
                </c:pt>
                <c:pt idx="28">
                  <c:v>3.5884510000000001</c:v>
                </c:pt>
                <c:pt idx="29">
                  <c:v>3.9302079999999999</c:v>
                </c:pt>
                <c:pt idx="30">
                  <c:v>3.5884510000000001</c:v>
                </c:pt>
                <c:pt idx="31">
                  <c:v>3.9302079999999999</c:v>
                </c:pt>
                <c:pt idx="32">
                  <c:v>4.442844</c:v>
                </c:pt>
                <c:pt idx="33">
                  <c:v>3.5884510000000001</c:v>
                </c:pt>
                <c:pt idx="34">
                  <c:v>3.5884510000000001</c:v>
                </c:pt>
                <c:pt idx="35">
                  <c:v>3.5884510000000001</c:v>
                </c:pt>
                <c:pt idx="36">
                  <c:v>3.5884510000000001</c:v>
                </c:pt>
                <c:pt idx="37">
                  <c:v>3.7593290000000001</c:v>
                </c:pt>
                <c:pt idx="38">
                  <c:v>3.4175719999999998</c:v>
                </c:pt>
                <c:pt idx="39">
                  <c:v>3.4175719999999998</c:v>
                </c:pt>
                <c:pt idx="40">
                  <c:v>3.2466940000000002</c:v>
                </c:pt>
                <c:pt idx="41">
                  <c:v>3.5884510000000001</c:v>
                </c:pt>
                <c:pt idx="42">
                  <c:v>3.9302079999999999</c:v>
                </c:pt>
                <c:pt idx="43">
                  <c:v>4.442844</c:v>
                </c:pt>
                <c:pt idx="44">
                  <c:v>4.442844</c:v>
                </c:pt>
                <c:pt idx="45">
                  <c:v>4.442844</c:v>
                </c:pt>
                <c:pt idx="46">
                  <c:v>4.6137220000000001</c:v>
                </c:pt>
                <c:pt idx="47">
                  <c:v>4.6137220000000001</c:v>
                </c:pt>
                <c:pt idx="48">
                  <c:v>4.442844</c:v>
                </c:pt>
                <c:pt idx="49">
                  <c:v>4.442844</c:v>
                </c:pt>
                <c:pt idx="50">
                  <c:v>4.1010869999999997</c:v>
                </c:pt>
                <c:pt idx="51">
                  <c:v>4.1010869999999997</c:v>
                </c:pt>
                <c:pt idx="52">
                  <c:v>3.9302079999999999</c:v>
                </c:pt>
                <c:pt idx="53">
                  <c:v>4.7846010000000003</c:v>
                </c:pt>
                <c:pt idx="54">
                  <c:v>4.6137220000000001</c:v>
                </c:pt>
                <c:pt idx="55">
                  <c:v>4.9554799999999997</c:v>
                </c:pt>
                <c:pt idx="56">
                  <c:v>4.9554799999999997</c:v>
                </c:pt>
                <c:pt idx="57">
                  <c:v>5.1263579999999997</c:v>
                </c:pt>
                <c:pt idx="58">
                  <c:v>5.1263579999999997</c:v>
                </c:pt>
                <c:pt idx="59">
                  <c:v>5.297237</c:v>
                </c:pt>
                <c:pt idx="60">
                  <c:v>5.4681150000000001</c:v>
                </c:pt>
                <c:pt idx="61">
                  <c:v>5.297237</c:v>
                </c:pt>
                <c:pt idx="62">
                  <c:v>5.4681150000000001</c:v>
                </c:pt>
                <c:pt idx="63">
                  <c:v>5.4681150000000001</c:v>
                </c:pt>
                <c:pt idx="64">
                  <c:v>5.9807509999999997</c:v>
                </c:pt>
                <c:pt idx="65">
                  <c:v>6.4933870000000002</c:v>
                </c:pt>
                <c:pt idx="66">
                  <c:v>6.322508</c:v>
                </c:pt>
                <c:pt idx="67">
                  <c:v>6.4933870000000002</c:v>
                </c:pt>
                <c:pt idx="68">
                  <c:v>6.4933870000000002</c:v>
                </c:pt>
                <c:pt idx="69">
                  <c:v>7.176901</c:v>
                </c:pt>
                <c:pt idx="70">
                  <c:v>7.176901</c:v>
                </c:pt>
                <c:pt idx="71">
                  <c:v>7.3477800000000002</c:v>
                </c:pt>
                <c:pt idx="72">
                  <c:v>6.6642659999999996</c:v>
                </c:pt>
                <c:pt idx="73">
                  <c:v>5.9807509999999997</c:v>
                </c:pt>
                <c:pt idx="74">
                  <c:v>6.4933870000000002</c:v>
                </c:pt>
                <c:pt idx="75">
                  <c:v>6.6642659999999996</c:v>
                </c:pt>
                <c:pt idx="76">
                  <c:v>7.0060229999999999</c:v>
                </c:pt>
                <c:pt idx="77">
                  <c:v>7.0060229999999999</c:v>
                </c:pt>
                <c:pt idx="78">
                  <c:v>7.0060229999999999</c:v>
                </c:pt>
                <c:pt idx="79">
                  <c:v>7.176901</c:v>
                </c:pt>
                <c:pt idx="80">
                  <c:v>7.176901</c:v>
                </c:pt>
                <c:pt idx="81">
                  <c:v>7.176901</c:v>
                </c:pt>
                <c:pt idx="82">
                  <c:v>7.5186590000000004</c:v>
                </c:pt>
                <c:pt idx="83">
                  <c:v>7.5186590000000004</c:v>
                </c:pt>
                <c:pt idx="84">
                  <c:v>7.6895379999999998</c:v>
                </c:pt>
                <c:pt idx="85">
                  <c:v>7.0060229999999999</c:v>
                </c:pt>
                <c:pt idx="86">
                  <c:v>7.0060229999999999</c:v>
                </c:pt>
                <c:pt idx="87">
                  <c:v>7.5186590000000004</c:v>
                </c:pt>
                <c:pt idx="88">
                  <c:v>8.0312950000000001</c:v>
                </c:pt>
                <c:pt idx="89">
                  <c:v>8.2021730000000002</c:v>
                </c:pt>
                <c:pt idx="90">
                  <c:v>8.0312950000000001</c:v>
                </c:pt>
                <c:pt idx="91">
                  <c:v>8.3730519999999995</c:v>
                </c:pt>
                <c:pt idx="92">
                  <c:v>8.3730519999999995</c:v>
                </c:pt>
                <c:pt idx="93">
                  <c:v>8.2021730000000002</c:v>
                </c:pt>
                <c:pt idx="94">
                  <c:v>8.3730519999999995</c:v>
                </c:pt>
                <c:pt idx="95">
                  <c:v>8.2021730000000002</c:v>
                </c:pt>
                <c:pt idx="96">
                  <c:v>8.2021730000000002</c:v>
                </c:pt>
                <c:pt idx="97">
                  <c:v>8.7148090000000007</c:v>
                </c:pt>
                <c:pt idx="98">
                  <c:v>8.885688</c:v>
                </c:pt>
                <c:pt idx="99">
                  <c:v>9.0565660000000001</c:v>
                </c:pt>
                <c:pt idx="100">
                  <c:v>9.0565660000000001</c:v>
                </c:pt>
                <c:pt idx="101">
                  <c:v>9.3983229999999995</c:v>
                </c:pt>
                <c:pt idx="102">
                  <c:v>9.740081</c:v>
                </c:pt>
                <c:pt idx="103">
                  <c:v>9.9109590000000001</c:v>
                </c:pt>
                <c:pt idx="104">
                  <c:v>10.4236</c:v>
                </c:pt>
                <c:pt idx="105">
                  <c:v>10.4236</c:v>
                </c:pt>
                <c:pt idx="106">
                  <c:v>10.4236</c:v>
                </c:pt>
                <c:pt idx="107">
                  <c:v>10.4236</c:v>
                </c:pt>
                <c:pt idx="108">
                  <c:v>10.76535</c:v>
                </c:pt>
                <c:pt idx="109">
                  <c:v>10.08184</c:v>
                </c:pt>
                <c:pt idx="110">
                  <c:v>10.76535</c:v>
                </c:pt>
                <c:pt idx="111">
                  <c:v>11.277990000000001</c:v>
                </c:pt>
                <c:pt idx="112">
                  <c:v>11.961499999999999</c:v>
                </c:pt>
                <c:pt idx="113">
                  <c:v>12.30326</c:v>
                </c:pt>
                <c:pt idx="114">
                  <c:v>11.790620000000001</c:v>
                </c:pt>
                <c:pt idx="115">
                  <c:v>12.645020000000001</c:v>
                </c:pt>
                <c:pt idx="116">
                  <c:v>12.98677</c:v>
                </c:pt>
                <c:pt idx="117">
                  <c:v>12.132379999999999</c:v>
                </c:pt>
                <c:pt idx="118">
                  <c:v>11.961499999999999</c:v>
                </c:pt>
                <c:pt idx="119">
                  <c:v>12.47414</c:v>
                </c:pt>
                <c:pt idx="120">
                  <c:v>12.645020000000001</c:v>
                </c:pt>
                <c:pt idx="121">
                  <c:v>12.815899999999999</c:v>
                </c:pt>
                <c:pt idx="122">
                  <c:v>13.328530000000001</c:v>
                </c:pt>
                <c:pt idx="123">
                  <c:v>13.67029</c:v>
                </c:pt>
                <c:pt idx="124">
                  <c:v>13.499409999999999</c:v>
                </c:pt>
                <c:pt idx="125">
                  <c:v>14.01205</c:v>
                </c:pt>
                <c:pt idx="126">
                  <c:v>14.01205</c:v>
                </c:pt>
                <c:pt idx="127">
                  <c:v>14.01205</c:v>
                </c:pt>
                <c:pt idx="128">
                  <c:v>14.3538</c:v>
                </c:pt>
                <c:pt idx="129">
                  <c:v>14.866440000000001</c:v>
                </c:pt>
                <c:pt idx="130">
                  <c:v>15.2082</c:v>
                </c:pt>
                <c:pt idx="131">
                  <c:v>15.549950000000001</c:v>
                </c:pt>
                <c:pt idx="132">
                  <c:v>15.720829999999999</c:v>
                </c:pt>
                <c:pt idx="133">
                  <c:v>15.89171</c:v>
                </c:pt>
                <c:pt idx="134">
                  <c:v>15.89171</c:v>
                </c:pt>
                <c:pt idx="135">
                  <c:v>15.89171</c:v>
                </c:pt>
                <c:pt idx="136">
                  <c:v>16.404350000000001</c:v>
                </c:pt>
                <c:pt idx="137">
                  <c:v>16.575230000000001</c:v>
                </c:pt>
                <c:pt idx="138">
                  <c:v>16.575230000000001</c:v>
                </c:pt>
                <c:pt idx="139">
                  <c:v>17.087859999999999</c:v>
                </c:pt>
                <c:pt idx="140">
                  <c:v>17.25874</c:v>
                </c:pt>
                <c:pt idx="141">
                  <c:v>17.771380000000001</c:v>
                </c:pt>
                <c:pt idx="142">
                  <c:v>17.42962</c:v>
                </c:pt>
                <c:pt idx="143">
                  <c:v>18.625769999999999</c:v>
                </c:pt>
                <c:pt idx="144">
                  <c:v>18.79665</c:v>
                </c:pt>
                <c:pt idx="145">
                  <c:v>18.96753</c:v>
                </c:pt>
                <c:pt idx="146">
                  <c:v>18.96753</c:v>
                </c:pt>
                <c:pt idx="147">
                  <c:v>19.651039999999998</c:v>
                </c:pt>
                <c:pt idx="148">
                  <c:v>19.821919999999999</c:v>
                </c:pt>
                <c:pt idx="149">
                  <c:v>20.33455</c:v>
                </c:pt>
                <c:pt idx="150">
                  <c:v>20.50543</c:v>
                </c:pt>
                <c:pt idx="151">
                  <c:v>20.163679999999999</c:v>
                </c:pt>
                <c:pt idx="152">
                  <c:v>20.676310000000001</c:v>
                </c:pt>
                <c:pt idx="153">
                  <c:v>20.847190000000001</c:v>
                </c:pt>
                <c:pt idx="154">
                  <c:v>21.5307</c:v>
                </c:pt>
                <c:pt idx="155">
                  <c:v>21.359829999999999</c:v>
                </c:pt>
                <c:pt idx="156">
                  <c:v>21.70158</c:v>
                </c:pt>
                <c:pt idx="157">
                  <c:v>21.70158</c:v>
                </c:pt>
                <c:pt idx="158">
                  <c:v>21.87246</c:v>
                </c:pt>
                <c:pt idx="159">
                  <c:v>21.87246</c:v>
                </c:pt>
                <c:pt idx="160">
                  <c:v>22.214220000000001</c:v>
                </c:pt>
                <c:pt idx="161">
                  <c:v>23.06861</c:v>
                </c:pt>
                <c:pt idx="162">
                  <c:v>23.06861</c:v>
                </c:pt>
                <c:pt idx="163">
                  <c:v>23.752130000000001</c:v>
                </c:pt>
                <c:pt idx="164">
                  <c:v>24.093879999999999</c:v>
                </c:pt>
                <c:pt idx="165">
                  <c:v>24.435639999999999</c:v>
                </c:pt>
                <c:pt idx="166">
                  <c:v>25.460909999999998</c:v>
                </c:pt>
                <c:pt idx="167">
                  <c:v>25.802669999999999</c:v>
                </c:pt>
                <c:pt idx="168">
                  <c:v>27.169699999999999</c:v>
                </c:pt>
                <c:pt idx="169">
                  <c:v>26.827940000000002</c:v>
                </c:pt>
                <c:pt idx="170">
                  <c:v>27.340579999999999</c:v>
                </c:pt>
                <c:pt idx="171">
                  <c:v>27.169699999999999</c:v>
                </c:pt>
                <c:pt idx="172">
                  <c:v>28.365849999999998</c:v>
                </c:pt>
                <c:pt idx="173">
                  <c:v>28.536729999999999</c:v>
                </c:pt>
                <c:pt idx="174">
                  <c:v>29.562000000000001</c:v>
                </c:pt>
                <c:pt idx="175">
                  <c:v>29.903759999999998</c:v>
                </c:pt>
                <c:pt idx="176">
                  <c:v>30.074629999999999</c:v>
                </c:pt>
                <c:pt idx="177">
                  <c:v>30.758150000000001</c:v>
                </c:pt>
                <c:pt idx="178">
                  <c:v>31.099910000000001</c:v>
                </c:pt>
                <c:pt idx="179">
                  <c:v>31.099910000000001</c:v>
                </c:pt>
                <c:pt idx="180">
                  <c:v>31.612539999999999</c:v>
                </c:pt>
                <c:pt idx="181">
                  <c:v>31.78342</c:v>
                </c:pt>
                <c:pt idx="182">
                  <c:v>32.12518</c:v>
                </c:pt>
                <c:pt idx="183">
                  <c:v>32.12518</c:v>
                </c:pt>
                <c:pt idx="184">
                  <c:v>32.979570000000002</c:v>
                </c:pt>
                <c:pt idx="185">
                  <c:v>33.150449999999999</c:v>
                </c:pt>
                <c:pt idx="186">
                  <c:v>33.833970000000001</c:v>
                </c:pt>
                <c:pt idx="187">
                  <c:v>34.175719999999998</c:v>
                </c:pt>
                <c:pt idx="188">
                  <c:v>35.200989999999997</c:v>
                </c:pt>
                <c:pt idx="189">
                  <c:v>35.371870000000001</c:v>
                </c:pt>
                <c:pt idx="190">
                  <c:v>36.39714</c:v>
                </c:pt>
                <c:pt idx="191">
                  <c:v>36.568019999999997</c:v>
                </c:pt>
                <c:pt idx="192">
                  <c:v>36.909779999999998</c:v>
                </c:pt>
                <c:pt idx="193">
                  <c:v>37.422420000000002</c:v>
                </c:pt>
                <c:pt idx="194">
                  <c:v>38.618560000000002</c:v>
                </c:pt>
                <c:pt idx="195">
                  <c:v>38.447690000000001</c:v>
                </c:pt>
                <c:pt idx="196">
                  <c:v>39.47296</c:v>
                </c:pt>
                <c:pt idx="197">
                  <c:v>39.814720000000001</c:v>
                </c:pt>
                <c:pt idx="198">
                  <c:v>40.669110000000003</c:v>
                </c:pt>
                <c:pt idx="199">
                  <c:v>41.010860000000001</c:v>
                </c:pt>
                <c:pt idx="200">
                  <c:v>42.377899999999997</c:v>
                </c:pt>
                <c:pt idx="201">
                  <c:v>42.719650000000001</c:v>
                </c:pt>
                <c:pt idx="202">
                  <c:v>43.061410000000002</c:v>
                </c:pt>
                <c:pt idx="203">
                  <c:v>43.574039999999997</c:v>
                </c:pt>
                <c:pt idx="204">
                  <c:v>44.086680000000001</c:v>
                </c:pt>
                <c:pt idx="205">
                  <c:v>44.599319999999999</c:v>
                </c:pt>
                <c:pt idx="206">
                  <c:v>44.770200000000003</c:v>
                </c:pt>
                <c:pt idx="207">
                  <c:v>45.966349999999998</c:v>
                </c:pt>
                <c:pt idx="208">
                  <c:v>45.795470000000002</c:v>
                </c:pt>
                <c:pt idx="209">
                  <c:v>46.820740000000001</c:v>
                </c:pt>
                <c:pt idx="210">
                  <c:v>47.675130000000003</c:v>
                </c:pt>
                <c:pt idx="211">
                  <c:v>48.358649999999997</c:v>
                </c:pt>
                <c:pt idx="212">
                  <c:v>48.700400000000002</c:v>
                </c:pt>
                <c:pt idx="213">
                  <c:v>49.896549999999998</c:v>
                </c:pt>
                <c:pt idx="214">
                  <c:v>50.750950000000003</c:v>
                </c:pt>
                <c:pt idx="215">
                  <c:v>51.605339999999998</c:v>
                </c:pt>
                <c:pt idx="216">
                  <c:v>52.801490000000001</c:v>
                </c:pt>
                <c:pt idx="217">
                  <c:v>53.484999999999999</c:v>
                </c:pt>
                <c:pt idx="218">
                  <c:v>53.997639999999997</c:v>
                </c:pt>
                <c:pt idx="219">
                  <c:v>54.339399999999998</c:v>
                </c:pt>
                <c:pt idx="220">
                  <c:v>55.364669999999997</c:v>
                </c:pt>
                <c:pt idx="221">
                  <c:v>56.389940000000003</c:v>
                </c:pt>
                <c:pt idx="222">
                  <c:v>57.586089999999999</c:v>
                </c:pt>
                <c:pt idx="223">
                  <c:v>58.098730000000003</c:v>
                </c:pt>
                <c:pt idx="224">
                  <c:v>58.782240000000002</c:v>
                </c:pt>
                <c:pt idx="225">
                  <c:v>59.465760000000003</c:v>
                </c:pt>
                <c:pt idx="226">
                  <c:v>59.978389999999997</c:v>
                </c:pt>
                <c:pt idx="227">
                  <c:v>60.83278</c:v>
                </c:pt>
                <c:pt idx="228">
                  <c:v>61.687179999999998</c:v>
                </c:pt>
                <c:pt idx="229">
                  <c:v>62.712449999999997</c:v>
                </c:pt>
                <c:pt idx="230">
                  <c:v>63.395960000000002</c:v>
                </c:pt>
                <c:pt idx="231">
                  <c:v>63.9086</c:v>
                </c:pt>
                <c:pt idx="232">
                  <c:v>64.079480000000004</c:v>
                </c:pt>
                <c:pt idx="233">
                  <c:v>65.104749999999996</c:v>
                </c:pt>
                <c:pt idx="234">
                  <c:v>66.130020000000002</c:v>
                </c:pt>
                <c:pt idx="235">
                  <c:v>67.155299999999997</c:v>
                </c:pt>
                <c:pt idx="236">
                  <c:v>68.522319999999993</c:v>
                </c:pt>
                <c:pt idx="237">
                  <c:v>69.376720000000006</c:v>
                </c:pt>
                <c:pt idx="238">
                  <c:v>69.889349999999993</c:v>
                </c:pt>
                <c:pt idx="239">
                  <c:v>70.914619999999999</c:v>
                </c:pt>
                <c:pt idx="240">
                  <c:v>72.110770000000002</c:v>
                </c:pt>
                <c:pt idx="241">
                  <c:v>72.794290000000004</c:v>
                </c:pt>
                <c:pt idx="242">
                  <c:v>73.306920000000005</c:v>
                </c:pt>
                <c:pt idx="243">
                  <c:v>74.673950000000005</c:v>
                </c:pt>
                <c:pt idx="244">
                  <c:v>75.357470000000006</c:v>
                </c:pt>
                <c:pt idx="245">
                  <c:v>75.69923</c:v>
                </c:pt>
                <c:pt idx="246">
                  <c:v>76.040980000000005</c:v>
                </c:pt>
                <c:pt idx="247">
                  <c:v>76.724490000000003</c:v>
                </c:pt>
                <c:pt idx="248">
                  <c:v>77.749759999999995</c:v>
                </c:pt>
                <c:pt idx="249">
                  <c:v>79.629429999999999</c:v>
                </c:pt>
                <c:pt idx="250">
                  <c:v>80.825580000000002</c:v>
                </c:pt>
                <c:pt idx="251">
                  <c:v>81.850849999999994</c:v>
                </c:pt>
                <c:pt idx="252">
                  <c:v>83.217879999999994</c:v>
                </c:pt>
                <c:pt idx="253">
                  <c:v>84.926670000000001</c:v>
                </c:pt>
                <c:pt idx="254">
                  <c:v>85.268420000000006</c:v>
                </c:pt>
                <c:pt idx="255">
                  <c:v>85.951939999999993</c:v>
                </c:pt>
                <c:pt idx="256">
                  <c:v>86.635450000000006</c:v>
                </c:pt>
                <c:pt idx="257">
                  <c:v>87.318969999999993</c:v>
                </c:pt>
                <c:pt idx="258">
                  <c:v>88.686000000000007</c:v>
                </c:pt>
                <c:pt idx="259">
                  <c:v>89.198629999999994</c:v>
                </c:pt>
                <c:pt idx="260">
                  <c:v>89.882149999999996</c:v>
                </c:pt>
                <c:pt idx="261">
                  <c:v>91.078299999999999</c:v>
                </c:pt>
                <c:pt idx="262">
                  <c:v>92.103570000000005</c:v>
                </c:pt>
                <c:pt idx="263">
                  <c:v>93.470600000000005</c:v>
                </c:pt>
                <c:pt idx="264">
                  <c:v>95.008510000000001</c:v>
                </c:pt>
                <c:pt idx="265">
                  <c:v>95.521140000000003</c:v>
                </c:pt>
                <c:pt idx="266">
                  <c:v>96.204660000000004</c:v>
                </c:pt>
                <c:pt idx="267">
                  <c:v>96.546409999999995</c:v>
                </c:pt>
                <c:pt idx="268">
                  <c:v>97.571690000000004</c:v>
                </c:pt>
                <c:pt idx="269">
                  <c:v>98.084320000000005</c:v>
                </c:pt>
                <c:pt idx="270">
                  <c:v>98.93871</c:v>
                </c:pt>
                <c:pt idx="271">
                  <c:v>99.793109999999999</c:v>
                </c:pt>
                <c:pt idx="272">
                  <c:v>100.4766</c:v>
                </c:pt>
                <c:pt idx="273">
                  <c:v>101.50190000000001</c:v>
                </c:pt>
                <c:pt idx="274">
                  <c:v>102.0145</c:v>
                </c:pt>
                <c:pt idx="275">
                  <c:v>103.2107</c:v>
                </c:pt>
                <c:pt idx="276">
                  <c:v>103.8942</c:v>
                </c:pt>
                <c:pt idx="277">
                  <c:v>104.7486</c:v>
                </c:pt>
                <c:pt idx="278">
                  <c:v>105.7739</c:v>
                </c:pt>
                <c:pt idx="279">
                  <c:v>106.45740000000001</c:v>
                </c:pt>
                <c:pt idx="280">
                  <c:v>107.1409</c:v>
                </c:pt>
                <c:pt idx="281">
                  <c:v>108.1662</c:v>
                </c:pt>
                <c:pt idx="282">
                  <c:v>109.0206</c:v>
                </c:pt>
                <c:pt idx="283">
                  <c:v>109.8749</c:v>
                </c:pt>
                <c:pt idx="284">
                  <c:v>111.0711</c:v>
                </c:pt>
                <c:pt idx="285">
                  <c:v>112.0964</c:v>
                </c:pt>
                <c:pt idx="286">
                  <c:v>113.1216</c:v>
                </c:pt>
                <c:pt idx="287">
                  <c:v>114.8304</c:v>
                </c:pt>
                <c:pt idx="288">
                  <c:v>115.34310000000001</c:v>
                </c:pt>
                <c:pt idx="289">
                  <c:v>116.19750000000001</c:v>
                </c:pt>
                <c:pt idx="290">
                  <c:v>117.9062</c:v>
                </c:pt>
                <c:pt idx="291">
                  <c:v>118.9315</c:v>
                </c:pt>
                <c:pt idx="292">
                  <c:v>120.2985</c:v>
                </c:pt>
                <c:pt idx="293">
                  <c:v>121.8364</c:v>
                </c:pt>
                <c:pt idx="294">
                  <c:v>123.0326</c:v>
                </c:pt>
                <c:pt idx="295">
                  <c:v>123.887</c:v>
                </c:pt>
                <c:pt idx="296">
                  <c:v>124.5705</c:v>
                </c:pt>
                <c:pt idx="297">
                  <c:v>125.5958</c:v>
                </c:pt>
                <c:pt idx="298">
                  <c:v>127.1337</c:v>
                </c:pt>
                <c:pt idx="299">
                  <c:v>128.50069999999999</c:v>
                </c:pt>
                <c:pt idx="300">
                  <c:v>129.35509999999999</c:v>
                </c:pt>
                <c:pt idx="301">
                  <c:v>130.0386</c:v>
                </c:pt>
                <c:pt idx="302">
                  <c:v>131.06389999999999</c:v>
                </c:pt>
                <c:pt idx="303">
                  <c:v>131.57650000000001</c:v>
                </c:pt>
                <c:pt idx="304">
                  <c:v>132.6018</c:v>
                </c:pt>
                <c:pt idx="305">
                  <c:v>134.31059999999999</c:v>
                </c:pt>
                <c:pt idx="306">
                  <c:v>134.82320000000001</c:v>
                </c:pt>
                <c:pt idx="307">
                  <c:v>135.5067</c:v>
                </c:pt>
                <c:pt idx="308">
                  <c:v>136.7029</c:v>
                </c:pt>
                <c:pt idx="309">
                  <c:v>137.38640000000001</c:v>
                </c:pt>
                <c:pt idx="310">
                  <c:v>137.72819999999999</c:v>
                </c:pt>
                <c:pt idx="311">
                  <c:v>138.58260000000001</c:v>
                </c:pt>
                <c:pt idx="312">
                  <c:v>139.09520000000001</c:v>
                </c:pt>
                <c:pt idx="313">
                  <c:v>140.12049999999999</c:v>
                </c:pt>
                <c:pt idx="314">
                  <c:v>141.31659999999999</c:v>
                </c:pt>
                <c:pt idx="315">
                  <c:v>142.68360000000001</c:v>
                </c:pt>
                <c:pt idx="316">
                  <c:v>144.73419999999999</c:v>
                </c:pt>
                <c:pt idx="317">
                  <c:v>145.93029999999999</c:v>
                </c:pt>
                <c:pt idx="318">
                  <c:v>146.78469999999999</c:v>
                </c:pt>
                <c:pt idx="319">
                  <c:v>147.12649999999999</c:v>
                </c:pt>
                <c:pt idx="320">
                  <c:v>149.0061</c:v>
                </c:pt>
                <c:pt idx="321">
                  <c:v>149.68969999999999</c:v>
                </c:pt>
                <c:pt idx="322">
                  <c:v>151.2276</c:v>
                </c:pt>
                <c:pt idx="323">
                  <c:v>152.25280000000001</c:v>
                </c:pt>
                <c:pt idx="324">
                  <c:v>153.79069999999999</c:v>
                </c:pt>
                <c:pt idx="325">
                  <c:v>155.49950000000001</c:v>
                </c:pt>
                <c:pt idx="326">
                  <c:v>155.6704</c:v>
                </c:pt>
                <c:pt idx="327">
                  <c:v>156.5248</c:v>
                </c:pt>
                <c:pt idx="328">
                  <c:v>157.7209</c:v>
                </c:pt>
                <c:pt idx="329">
                  <c:v>158.9171</c:v>
                </c:pt>
                <c:pt idx="330">
                  <c:v>160.2841</c:v>
                </c:pt>
                <c:pt idx="331">
                  <c:v>162.16380000000001</c:v>
                </c:pt>
                <c:pt idx="332">
                  <c:v>163.1891</c:v>
                </c:pt>
                <c:pt idx="333">
                  <c:v>164.04349999999999</c:v>
                </c:pt>
                <c:pt idx="334">
                  <c:v>165.2396</c:v>
                </c:pt>
                <c:pt idx="335">
                  <c:v>166.4358</c:v>
                </c:pt>
                <c:pt idx="336">
                  <c:v>167.6319</c:v>
                </c:pt>
                <c:pt idx="337">
                  <c:v>168.99889999999999</c:v>
                </c:pt>
                <c:pt idx="338">
                  <c:v>170.1951</c:v>
                </c:pt>
                <c:pt idx="339">
                  <c:v>171.3913</c:v>
                </c:pt>
                <c:pt idx="340">
                  <c:v>172.2456</c:v>
                </c:pt>
                <c:pt idx="341">
                  <c:v>172.92920000000001</c:v>
                </c:pt>
                <c:pt idx="342">
                  <c:v>174.2962</c:v>
                </c:pt>
                <c:pt idx="343">
                  <c:v>174.6379</c:v>
                </c:pt>
                <c:pt idx="344">
                  <c:v>175.66319999999999</c:v>
                </c:pt>
                <c:pt idx="345">
                  <c:v>176.51759999999999</c:v>
                </c:pt>
                <c:pt idx="346">
                  <c:v>177.37200000000001</c:v>
                </c:pt>
                <c:pt idx="347">
                  <c:v>178.3973</c:v>
                </c:pt>
                <c:pt idx="348">
                  <c:v>180.27690000000001</c:v>
                </c:pt>
                <c:pt idx="349">
                  <c:v>180.96039999999999</c:v>
                </c:pt>
                <c:pt idx="350">
                  <c:v>181.3022</c:v>
                </c:pt>
                <c:pt idx="351">
                  <c:v>182.84010000000001</c:v>
                </c:pt>
                <c:pt idx="352">
                  <c:v>183.69450000000001</c:v>
                </c:pt>
                <c:pt idx="353">
                  <c:v>185.0615</c:v>
                </c:pt>
                <c:pt idx="354">
                  <c:v>186.5994</c:v>
                </c:pt>
                <c:pt idx="355">
                  <c:v>188.82089999999999</c:v>
                </c:pt>
                <c:pt idx="356">
                  <c:v>189.5044</c:v>
                </c:pt>
                <c:pt idx="357">
                  <c:v>190.52959999999999</c:v>
                </c:pt>
                <c:pt idx="358">
                  <c:v>191.2132</c:v>
                </c:pt>
                <c:pt idx="359">
                  <c:v>192.58019999999999</c:v>
                </c:pt>
                <c:pt idx="360">
                  <c:v>194.1181</c:v>
                </c:pt>
                <c:pt idx="361">
                  <c:v>194.4599</c:v>
                </c:pt>
                <c:pt idx="362">
                  <c:v>195.48509999999999</c:v>
                </c:pt>
                <c:pt idx="363">
                  <c:v>197.19390000000001</c:v>
                </c:pt>
                <c:pt idx="364">
                  <c:v>198.2192</c:v>
                </c:pt>
                <c:pt idx="365">
                  <c:v>199.4153</c:v>
                </c:pt>
                <c:pt idx="366">
                  <c:v>200.61150000000001</c:v>
                </c:pt>
                <c:pt idx="367">
                  <c:v>202.14940000000001</c:v>
                </c:pt>
                <c:pt idx="368">
                  <c:v>202.8329</c:v>
                </c:pt>
                <c:pt idx="369">
                  <c:v>203.85820000000001</c:v>
                </c:pt>
                <c:pt idx="370">
                  <c:v>205.90870000000001</c:v>
                </c:pt>
                <c:pt idx="371">
                  <c:v>207.61750000000001</c:v>
                </c:pt>
                <c:pt idx="372">
                  <c:v>207.95930000000001</c:v>
                </c:pt>
                <c:pt idx="373">
                  <c:v>209.15539999999999</c:v>
                </c:pt>
                <c:pt idx="374">
                  <c:v>210.69329999999999</c:v>
                </c:pt>
                <c:pt idx="375">
                  <c:v>211.20599999999999</c:v>
                </c:pt>
                <c:pt idx="376">
                  <c:v>212.2312</c:v>
                </c:pt>
                <c:pt idx="377">
                  <c:v>213.0856</c:v>
                </c:pt>
                <c:pt idx="378">
                  <c:v>213.59829999999999</c:v>
                </c:pt>
                <c:pt idx="379">
                  <c:v>215.1362</c:v>
                </c:pt>
                <c:pt idx="380">
                  <c:v>216.16139999999999</c:v>
                </c:pt>
                <c:pt idx="381">
                  <c:v>217.35759999999999</c:v>
                </c:pt>
                <c:pt idx="382">
                  <c:v>218.72460000000001</c:v>
                </c:pt>
                <c:pt idx="383">
                  <c:v>220.43340000000001</c:v>
                </c:pt>
                <c:pt idx="384">
                  <c:v>221.45869999999999</c:v>
                </c:pt>
                <c:pt idx="385">
                  <c:v>222.48390000000001</c:v>
                </c:pt>
                <c:pt idx="386">
                  <c:v>223.50919999999999</c:v>
                </c:pt>
                <c:pt idx="387">
                  <c:v>224.53450000000001</c:v>
                </c:pt>
                <c:pt idx="388">
                  <c:v>225.38890000000001</c:v>
                </c:pt>
                <c:pt idx="389">
                  <c:v>226.2433</c:v>
                </c:pt>
                <c:pt idx="390">
                  <c:v>227.78120000000001</c:v>
                </c:pt>
                <c:pt idx="391">
                  <c:v>228.63560000000001</c:v>
                </c:pt>
                <c:pt idx="392">
                  <c:v>229.49</c:v>
                </c:pt>
                <c:pt idx="393">
                  <c:v>230.34440000000001</c:v>
                </c:pt>
                <c:pt idx="394">
                  <c:v>231.54050000000001</c:v>
                </c:pt>
                <c:pt idx="395">
                  <c:v>233.07839999999999</c:v>
                </c:pt>
                <c:pt idx="396">
                  <c:v>233.7619</c:v>
                </c:pt>
                <c:pt idx="397">
                  <c:v>234.27459999999999</c:v>
                </c:pt>
                <c:pt idx="398">
                  <c:v>235.2998</c:v>
                </c:pt>
                <c:pt idx="399">
                  <c:v>236.1542</c:v>
                </c:pt>
                <c:pt idx="400">
                  <c:v>237.17949999999999</c:v>
                </c:pt>
                <c:pt idx="401">
                  <c:v>238.20480000000001</c:v>
                </c:pt>
                <c:pt idx="402">
                  <c:v>239.5718</c:v>
                </c:pt>
                <c:pt idx="403">
                  <c:v>240.59710000000001</c:v>
                </c:pt>
                <c:pt idx="404">
                  <c:v>241.79320000000001</c:v>
                </c:pt>
                <c:pt idx="405">
                  <c:v>243.84379999999999</c:v>
                </c:pt>
                <c:pt idx="406">
                  <c:v>244.18549999999999</c:v>
                </c:pt>
                <c:pt idx="407">
                  <c:v>245.89429999999999</c:v>
                </c:pt>
                <c:pt idx="408">
                  <c:v>246.5778</c:v>
                </c:pt>
                <c:pt idx="409">
                  <c:v>247.94489999999999</c:v>
                </c:pt>
                <c:pt idx="410">
                  <c:v>249.99539999999999</c:v>
                </c:pt>
                <c:pt idx="411">
                  <c:v>251.36240000000001</c:v>
                </c:pt>
                <c:pt idx="412">
                  <c:v>253.24209999999999</c:v>
                </c:pt>
                <c:pt idx="413">
                  <c:v>254.60910000000001</c:v>
                </c:pt>
                <c:pt idx="414">
                  <c:v>255.46350000000001</c:v>
                </c:pt>
                <c:pt idx="415">
                  <c:v>256.14699999999999</c:v>
                </c:pt>
                <c:pt idx="416">
                  <c:v>257.85579999999999</c:v>
                </c:pt>
                <c:pt idx="417">
                  <c:v>259.05200000000002</c:v>
                </c:pt>
                <c:pt idx="418">
                  <c:v>261.10250000000002</c:v>
                </c:pt>
                <c:pt idx="419">
                  <c:v>261.95690000000002</c:v>
                </c:pt>
                <c:pt idx="420">
                  <c:v>263.15300000000002</c:v>
                </c:pt>
                <c:pt idx="421">
                  <c:v>263.83659999999998</c:v>
                </c:pt>
                <c:pt idx="422">
                  <c:v>265.03269999999998</c:v>
                </c:pt>
                <c:pt idx="423">
                  <c:v>265.71620000000001</c:v>
                </c:pt>
                <c:pt idx="424">
                  <c:v>266.74149999999997</c:v>
                </c:pt>
                <c:pt idx="425">
                  <c:v>268.45030000000003</c:v>
                </c:pt>
                <c:pt idx="426">
                  <c:v>269.30470000000003</c:v>
                </c:pt>
                <c:pt idx="427">
                  <c:v>270.33</c:v>
                </c:pt>
                <c:pt idx="428">
                  <c:v>271.35520000000002</c:v>
                </c:pt>
                <c:pt idx="429">
                  <c:v>272.5514</c:v>
                </c:pt>
                <c:pt idx="430">
                  <c:v>273.57670000000002</c:v>
                </c:pt>
                <c:pt idx="431">
                  <c:v>274.43099999999998</c:v>
                </c:pt>
                <c:pt idx="432">
                  <c:v>275.28539999999998</c:v>
                </c:pt>
                <c:pt idx="433">
                  <c:v>277.1651</c:v>
                </c:pt>
                <c:pt idx="434">
                  <c:v>277.84859999999998</c:v>
                </c:pt>
                <c:pt idx="435">
                  <c:v>278.70299999999997</c:v>
                </c:pt>
                <c:pt idx="436">
                  <c:v>279.72829999999999</c:v>
                </c:pt>
                <c:pt idx="437">
                  <c:v>280.92439999999999</c:v>
                </c:pt>
                <c:pt idx="438">
                  <c:v>281.60789999999997</c:v>
                </c:pt>
                <c:pt idx="439">
                  <c:v>282.80410000000001</c:v>
                </c:pt>
                <c:pt idx="440">
                  <c:v>284.68369999999999</c:v>
                </c:pt>
                <c:pt idx="441">
                  <c:v>286.39249999999998</c:v>
                </c:pt>
                <c:pt idx="442">
                  <c:v>288.10129999999998</c:v>
                </c:pt>
                <c:pt idx="443">
                  <c:v>289.1266</c:v>
                </c:pt>
                <c:pt idx="444">
                  <c:v>290.66449999999998</c:v>
                </c:pt>
                <c:pt idx="445">
                  <c:v>292.20240000000001</c:v>
                </c:pt>
                <c:pt idx="446">
                  <c:v>292.71510000000001</c:v>
                </c:pt>
                <c:pt idx="447">
                  <c:v>294.25299999999999</c:v>
                </c:pt>
                <c:pt idx="448">
                  <c:v>295.96179999999998</c:v>
                </c:pt>
                <c:pt idx="449">
                  <c:v>297.15789999999998</c:v>
                </c:pt>
                <c:pt idx="450">
                  <c:v>298.35399999999998</c:v>
                </c:pt>
                <c:pt idx="451">
                  <c:v>299.0376</c:v>
                </c:pt>
                <c:pt idx="452">
                  <c:v>300.2337</c:v>
                </c:pt>
                <c:pt idx="453">
                  <c:v>301.42989999999998</c:v>
                </c:pt>
                <c:pt idx="454">
                  <c:v>302.45510000000002</c:v>
                </c:pt>
                <c:pt idx="455">
                  <c:v>303.48039999999997</c:v>
                </c:pt>
                <c:pt idx="456">
                  <c:v>304.33479999999997</c:v>
                </c:pt>
                <c:pt idx="457">
                  <c:v>305.36009999999999</c:v>
                </c:pt>
                <c:pt idx="458">
                  <c:v>307.23970000000003</c:v>
                </c:pt>
                <c:pt idx="459">
                  <c:v>308.94850000000002</c:v>
                </c:pt>
                <c:pt idx="460">
                  <c:v>309.63200000000001</c:v>
                </c:pt>
                <c:pt idx="461">
                  <c:v>310.65730000000002</c:v>
                </c:pt>
                <c:pt idx="462">
                  <c:v>312.36610000000002</c:v>
                </c:pt>
                <c:pt idx="463">
                  <c:v>313.22050000000002</c:v>
                </c:pt>
                <c:pt idx="464">
                  <c:v>314.41660000000002</c:v>
                </c:pt>
                <c:pt idx="465">
                  <c:v>315.61279999999999</c:v>
                </c:pt>
                <c:pt idx="466">
                  <c:v>316.12540000000001</c:v>
                </c:pt>
                <c:pt idx="467">
                  <c:v>317.49250000000001</c:v>
                </c:pt>
                <c:pt idx="468">
                  <c:v>318.85950000000003</c:v>
                </c:pt>
                <c:pt idx="469">
                  <c:v>319.71390000000002</c:v>
                </c:pt>
                <c:pt idx="470">
                  <c:v>321.08089999999999</c:v>
                </c:pt>
                <c:pt idx="471">
                  <c:v>323.13139999999999</c:v>
                </c:pt>
                <c:pt idx="472">
                  <c:v>324.1567</c:v>
                </c:pt>
                <c:pt idx="473">
                  <c:v>325.0111</c:v>
                </c:pt>
                <c:pt idx="474">
                  <c:v>325.52370000000002</c:v>
                </c:pt>
                <c:pt idx="475">
                  <c:v>326.54899999999998</c:v>
                </c:pt>
                <c:pt idx="476">
                  <c:v>328.08690000000001</c:v>
                </c:pt>
                <c:pt idx="477">
                  <c:v>328.7704</c:v>
                </c:pt>
                <c:pt idx="478">
                  <c:v>329.96660000000003</c:v>
                </c:pt>
                <c:pt idx="479">
                  <c:v>331.67540000000002</c:v>
                </c:pt>
                <c:pt idx="480">
                  <c:v>332.70069999999998</c:v>
                </c:pt>
                <c:pt idx="481">
                  <c:v>333.89679999999998</c:v>
                </c:pt>
                <c:pt idx="482">
                  <c:v>335.09300000000002</c:v>
                </c:pt>
                <c:pt idx="483">
                  <c:v>336.1182</c:v>
                </c:pt>
                <c:pt idx="484">
                  <c:v>337.14350000000002</c:v>
                </c:pt>
                <c:pt idx="485">
                  <c:v>338.85230000000001</c:v>
                </c:pt>
                <c:pt idx="486">
                  <c:v>339.70670000000001</c:v>
                </c:pt>
                <c:pt idx="487">
                  <c:v>340.56110000000001</c:v>
                </c:pt>
                <c:pt idx="488">
                  <c:v>341.58629999999999</c:v>
                </c:pt>
                <c:pt idx="489">
                  <c:v>342.44069999999999</c:v>
                </c:pt>
                <c:pt idx="490">
                  <c:v>343.29509999999999</c:v>
                </c:pt>
                <c:pt idx="491">
                  <c:v>343.97859999999997</c:v>
                </c:pt>
                <c:pt idx="492">
                  <c:v>344.83300000000003</c:v>
                </c:pt>
                <c:pt idx="493">
                  <c:v>346.71269999999998</c:v>
                </c:pt>
                <c:pt idx="494">
                  <c:v>347.738</c:v>
                </c:pt>
                <c:pt idx="495">
                  <c:v>348.59230000000002</c:v>
                </c:pt>
                <c:pt idx="496">
                  <c:v>349.44670000000002</c:v>
                </c:pt>
                <c:pt idx="497">
                  <c:v>350.47199999999998</c:v>
                </c:pt>
                <c:pt idx="498">
                  <c:v>351.66820000000001</c:v>
                </c:pt>
                <c:pt idx="499">
                  <c:v>352.86430000000001</c:v>
                </c:pt>
                <c:pt idx="500">
                  <c:v>354.06049999999999</c:v>
                </c:pt>
                <c:pt idx="501">
                  <c:v>355.08580000000001</c:v>
                </c:pt>
                <c:pt idx="502">
                  <c:v>356.11099999999999</c:v>
                </c:pt>
                <c:pt idx="503">
                  <c:v>357.30720000000002</c:v>
                </c:pt>
                <c:pt idx="504">
                  <c:v>358.33240000000001</c:v>
                </c:pt>
                <c:pt idx="505">
                  <c:v>359.52859999999998</c:v>
                </c:pt>
                <c:pt idx="506">
                  <c:v>361.4083</c:v>
                </c:pt>
                <c:pt idx="507">
                  <c:v>363.28789999999998</c:v>
                </c:pt>
                <c:pt idx="508">
                  <c:v>365.16759999999999</c:v>
                </c:pt>
                <c:pt idx="509">
                  <c:v>367.21809999999999</c:v>
                </c:pt>
                <c:pt idx="510">
                  <c:v>367.90159999999997</c:v>
                </c:pt>
                <c:pt idx="511">
                  <c:v>368.92689999999999</c:v>
                </c:pt>
                <c:pt idx="512">
                  <c:v>369.61040000000003</c:v>
                </c:pt>
                <c:pt idx="513">
                  <c:v>370.97739999999999</c:v>
                </c:pt>
                <c:pt idx="514">
                  <c:v>373.19889999999998</c:v>
                </c:pt>
                <c:pt idx="515">
                  <c:v>374.90769999999998</c:v>
                </c:pt>
                <c:pt idx="516">
                  <c:v>376.2747</c:v>
                </c:pt>
                <c:pt idx="517">
                  <c:v>376.78730000000002</c:v>
                </c:pt>
                <c:pt idx="518">
                  <c:v>377.98349999999999</c:v>
                </c:pt>
                <c:pt idx="519">
                  <c:v>379.00880000000001</c:v>
                </c:pt>
                <c:pt idx="520">
                  <c:v>379.69229999999999</c:v>
                </c:pt>
                <c:pt idx="521">
                  <c:v>381.23020000000002</c:v>
                </c:pt>
                <c:pt idx="522">
                  <c:v>382.25540000000001</c:v>
                </c:pt>
                <c:pt idx="523">
                  <c:v>384.13510000000002</c:v>
                </c:pt>
                <c:pt idx="524">
                  <c:v>384.98950000000002</c:v>
                </c:pt>
                <c:pt idx="525">
                  <c:v>385.673</c:v>
                </c:pt>
                <c:pt idx="526">
                  <c:v>387.21089999999998</c:v>
                </c:pt>
                <c:pt idx="527">
                  <c:v>388.2362</c:v>
                </c:pt>
                <c:pt idx="528">
                  <c:v>389.09059999999999</c:v>
                </c:pt>
                <c:pt idx="529">
                  <c:v>389.94499999999999</c:v>
                </c:pt>
                <c:pt idx="530">
                  <c:v>391.14109999999999</c:v>
                </c:pt>
                <c:pt idx="531">
                  <c:v>392.67899999999997</c:v>
                </c:pt>
                <c:pt idx="532">
                  <c:v>393.70429999999999</c:v>
                </c:pt>
                <c:pt idx="533">
                  <c:v>394.90050000000002</c:v>
                </c:pt>
                <c:pt idx="534">
                  <c:v>396.7801</c:v>
                </c:pt>
                <c:pt idx="535">
                  <c:v>398.1472</c:v>
                </c:pt>
                <c:pt idx="536">
                  <c:v>399.17239999999998</c:v>
                </c:pt>
                <c:pt idx="537">
                  <c:v>400.02679999999998</c:v>
                </c:pt>
                <c:pt idx="538">
                  <c:v>401.0521</c:v>
                </c:pt>
                <c:pt idx="539">
                  <c:v>402.41910000000001</c:v>
                </c:pt>
                <c:pt idx="540">
                  <c:v>403.61529999999999</c:v>
                </c:pt>
                <c:pt idx="541">
                  <c:v>404.64049999999997</c:v>
                </c:pt>
                <c:pt idx="542">
                  <c:v>406.00760000000002</c:v>
                </c:pt>
                <c:pt idx="543">
                  <c:v>407.03280000000001</c:v>
                </c:pt>
                <c:pt idx="544">
                  <c:v>408.22899999999998</c:v>
                </c:pt>
                <c:pt idx="545">
                  <c:v>409.93779999999998</c:v>
                </c:pt>
                <c:pt idx="546">
                  <c:v>410.62130000000002</c:v>
                </c:pt>
                <c:pt idx="547">
                  <c:v>411.64659999999998</c:v>
                </c:pt>
                <c:pt idx="548">
                  <c:v>413.18450000000001</c:v>
                </c:pt>
                <c:pt idx="549">
                  <c:v>414.2097</c:v>
                </c:pt>
                <c:pt idx="550">
                  <c:v>415.23500000000001</c:v>
                </c:pt>
                <c:pt idx="551">
                  <c:v>416.26029999999997</c:v>
                </c:pt>
                <c:pt idx="552">
                  <c:v>417.45650000000001</c:v>
                </c:pt>
                <c:pt idx="553">
                  <c:v>419.16520000000003</c:v>
                </c:pt>
                <c:pt idx="554">
                  <c:v>419.67790000000002</c:v>
                </c:pt>
                <c:pt idx="555">
                  <c:v>420.70310000000001</c:v>
                </c:pt>
                <c:pt idx="556">
                  <c:v>422.9246</c:v>
                </c:pt>
                <c:pt idx="557">
                  <c:v>424.63330000000002</c:v>
                </c:pt>
                <c:pt idx="558">
                  <c:v>425.48770000000002</c:v>
                </c:pt>
                <c:pt idx="559">
                  <c:v>426.68389999999999</c:v>
                </c:pt>
                <c:pt idx="560">
                  <c:v>428.39269999999999</c:v>
                </c:pt>
                <c:pt idx="561">
                  <c:v>429.75970000000001</c:v>
                </c:pt>
                <c:pt idx="562">
                  <c:v>430.61410000000001</c:v>
                </c:pt>
                <c:pt idx="563">
                  <c:v>431.81020000000001</c:v>
                </c:pt>
                <c:pt idx="564">
                  <c:v>432.66460000000001</c:v>
                </c:pt>
                <c:pt idx="565">
                  <c:v>433.86079999999998</c:v>
                </c:pt>
                <c:pt idx="566">
                  <c:v>435.2278</c:v>
                </c:pt>
                <c:pt idx="567">
                  <c:v>435.91129999999998</c:v>
                </c:pt>
                <c:pt idx="568">
                  <c:v>437.27839999999998</c:v>
                </c:pt>
                <c:pt idx="569">
                  <c:v>439.15800000000002</c:v>
                </c:pt>
                <c:pt idx="570">
                  <c:v>440.52510000000001</c:v>
                </c:pt>
                <c:pt idx="571">
                  <c:v>441.20859999999999</c:v>
                </c:pt>
                <c:pt idx="572">
                  <c:v>441.89210000000003</c:v>
                </c:pt>
                <c:pt idx="573">
                  <c:v>442.74650000000003</c:v>
                </c:pt>
                <c:pt idx="574">
                  <c:v>443.77170000000001</c:v>
                </c:pt>
                <c:pt idx="575">
                  <c:v>445.48050000000001</c:v>
                </c:pt>
                <c:pt idx="576">
                  <c:v>447.36020000000002</c:v>
                </c:pt>
                <c:pt idx="577">
                  <c:v>449.23989999999998</c:v>
                </c:pt>
                <c:pt idx="578">
                  <c:v>450.26510000000002</c:v>
                </c:pt>
                <c:pt idx="579">
                  <c:v>451.29039999999998</c:v>
                </c:pt>
                <c:pt idx="580">
                  <c:v>452.31569999999999</c:v>
                </c:pt>
                <c:pt idx="581">
                  <c:v>453.68270000000001</c:v>
                </c:pt>
                <c:pt idx="582">
                  <c:v>454.53710000000001</c:v>
                </c:pt>
                <c:pt idx="583">
                  <c:v>455.56240000000003</c:v>
                </c:pt>
                <c:pt idx="584">
                  <c:v>457.27109999999999</c:v>
                </c:pt>
                <c:pt idx="585">
                  <c:v>458.63819999999998</c:v>
                </c:pt>
                <c:pt idx="586">
                  <c:v>459.83429999999998</c:v>
                </c:pt>
                <c:pt idx="587">
                  <c:v>460.34699999999998</c:v>
                </c:pt>
                <c:pt idx="588">
                  <c:v>461.20139999999998</c:v>
                </c:pt>
                <c:pt idx="589">
                  <c:v>462.73930000000001</c:v>
                </c:pt>
                <c:pt idx="590">
                  <c:v>464.6189</c:v>
                </c:pt>
                <c:pt idx="591">
                  <c:v>465.47329999999999</c:v>
                </c:pt>
                <c:pt idx="592">
                  <c:v>466.66950000000003</c:v>
                </c:pt>
                <c:pt idx="593">
                  <c:v>467.52390000000003</c:v>
                </c:pt>
                <c:pt idx="594">
                  <c:v>468.54910000000001</c:v>
                </c:pt>
                <c:pt idx="595">
                  <c:v>470.25790000000001</c:v>
                </c:pt>
                <c:pt idx="596">
                  <c:v>471.28320000000002</c:v>
                </c:pt>
                <c:pt idx="597">
                  <c:v>473.16289999999998</c:v>
                </c:pt>
                <c:pt idx="598">
                  <c:v>474.5299</c:v>
                </c:pt>
                <c:pt idx="599">
                  <c:v>475.726</c:v>
                </c:pt>
                <c:pt idx="600">
                  <c:v>477.26389999999998</c:v>
                </c:pt>
                <c:pt idx="601">
                  <c:v>479.14359999999999</c:v>
                </c:pt>
                <c:pt idx="602">
                  <c:v>480.16890000000001</c:v>
                </c:pt>
                <c:pt idx="603">
                  <c:v>481.70679999999999</c:v>
                </c:pt>
                <c:pt idx="604">
                  <c:v>483.9282</c:v>
                </c:pt>
                <c:pt idx="605">
                  <c:v>484.27</c:v>
                </c:pt>
                <c:pt idx="606">
                  <c:v>484.95350000000002</c:v>
                </c:pt>
                <c:pt idx="607">
                  <c:v>485.97879999999998</c:v>
                </c:pt>
                <c:pt idx="608">
                  <c:v>487.00400000000002</c:v>
                </c:pt>
                <c:pt idx="609">
                  <c:v>488.02929999999998</c:v>
                </c:pt>
                <c:pt idx="610">
                  <c:v>489.05459999999999</c:v>
                </c:pt>
                <c:pt idx="611">
                  <c:v>490.25069999999999</c:v>
                </c:pt>
                <c:pt idx="612">
                  <c:v>490.76339999999999</c:v>
                </c:pt>
                <c:pt idx="613">
                  <c:v>491.95949999999999</c:v>
                </c:pt>
                <c:pt idx="614">
                  <c:v>492.64299999999997</c:v>
                </c:pt>
                <c:pt idx="615">
                  <c:v>493.32650000000001</c:v>
                </c:pt>
                <c:pt idx="616">
                  <c:v>494.35180000000003</c:v>
                </c:pt>
                <c:pt idx="617">
                  <c:v>495.20620000000002</c:v>
                </c:pt>
                <c:pt idx="618">
                  <c:v>496.23149999999998</c:v>
                </c:pt>
                <c:pt idx="619">
                  <c:v>497.42759999999998</c:v>
                </c:pt>
                <c:pt idx="620">
                  <c:v>498.96550000000002</c:v>
                </c:pt>
                <c:pt idx="621">
                  <c:v>499.649</c:v>
                </c:pt>
                <c:pt idx="622">
                  <c:v>500.67430000000002</c:v>
                </c:pt>
                <c:pt idx="623">
                  <c:v>502.72489999999999</c:v>
                </c:pt>
                <c:pt idx="624">
                  <c:v>504.26280000000003</c:v>
                </c:pt>
                <c:pt idx="625">
                  <c:v>505.28809999999999</c:v>
                </c:pt>
                <c:pt idx="626">
                  <c:v>506.31330000000003</c:v>
                </c:pt>
                <c:pt idx="627">
                  <c:v>507.85120000000001</c:v>
                </c:pt>
                <c:pt idx="628">
                  <c:v>508.87650000000002</c:v>
                </c:pt>
                <c:pt idx="629">
                  <c:v>510.07260000000002</c:v>
                </c:pt>
                <c:pt idx="630">
                  <c:v>512.1232</c:v>
                </c:pt>
                <c:pt idx="631">
                  <c:v>514.00289999999995</c:v>
                </c:pt>
                <c:pt idx="632">
                  <c:v>514.68629999999996</c:v>
                </c:pt>
                <c:pt idx="633">
                  <c:v>515.71159999999998</c:v>
                </c:pt>
                <c:pt idx="634">
                  <c:v>517.42039999999997</c:v>
                </c:pt>
                <c:pt idx="635">
                  <c:v>518.27480000000003</c:v>
                </c:pt>
                <c:pt idx="636">
                  <c:v>519.47090000000003</c:v>
                </c:pt>
                <c:pt idx="637">
                  <c:v>520.49620000000004</c:v>
                </c:pt>
                <c:pt idx="638">
                  <c:v>521.17970000000003</c:v>
                </c:pt>
                <c:pt idx="639">
                  <c:v>522.03409999999997</c:v>
                </c:pt>
                <c:pt idx="640">
                  <c:v>523.23030000000006</c:v>
                </c:pt>
                <c:pt idx="641">
                  <c:v>524.42650000000003</c:v>
                </c:pt>
                <c:pt idx="642">
                  <c:v>526.13530000000003</c:v>
                </c:pt>
                <c:pt idx="643">
                  <c:v>526.47699999999998</c:v>
                </c:pt>
                <c:pt idx="644">
                  <c:v>527.50229999999999</c:v>
                </c:pt>
                <c:pt idx="645">
                  <c:v>528.35659999999996</c:v>
                </c:pt>
                <c:pt idx="646">
                  <c:v>529.21109999999999</c:v>
                </c:pt>
                <c:pt idx="647">
                  <c:v>530.06539999999995</c:v>
                </c:pt>
                <c:pt idx="648">
                  <c:v>531.26160000000004</c:v>
                </c:pt>
                <c:pt idx="649">
                  <c:v>532.28689999999995</c:v>
                </c:pt>
                <c:pt idx="650">
                  <c:v>532.79949999999997</c:v>
                </c:pt>
                <c:pt idx="651">
                  <c:v>533.65390000000002</c:v>
                </c:pt>
                <c:pt idx="652">
                  <c:v>535.19179999999994</c:v>
                </c:pt>
                <c:pt idx="653">
                  <c:v>536.21699999999998</c:v>
                </c:pt>
                <c:pt idx="654">
                  <c:v>538.09670000000006</c:v>
                </c:pt>
                <c:pt idx="655">
                  <c:v>538.9511</c:v>
                </c:pt>
                <c:pt idx="656">
                  <c:v>540.14729999999997</c:v>
                </c:pt>
                <c:pt idx="657">
                  <c:v>541.17250000000001</c:v>
                </c:pt>
                <c:pt idx="658">
                  <c:v>542.36869999999999</c:v>
                </c:pt>
                <c:pt idx="659">
                  <c:v>543.22310000000004</c:v>
                </c:pt>
                <c:pt idx="660">
                  <c:v>544.24839999999995</c:v>
                </c:pt>
                <c:pt idx="661">
                  <c:v>545.61540000000002</c:v>
                </c:pt>
                <c:pt idx="662">
                  <c:v>547.32420000000002</c:v>
                </c:pt>
                <c:pt idx="663">
                  <c:v>548.17859999999996</c:v>
                </c:pt>
                <c:pt idx="664">
                  <c:v>548.69119999999998</c:v>
                </c:pt>
                <c:pt idx="665">
                  <c:v>550.22910000000002</c:v>
                </c:pt>
                <c:pt idx="666">
                  <c:v>551.93790000000001</c:v>
                </c:pt>
                <c:pt idx="667">
                  <c:v>553.13400000000001</c:v>
                </c:pt>
                <c:pt idx="668">
                  <c:v>554.15930000000003</c:v>
                </c:pt>
                <c:pt idx="669">
                  <c:v>555.35550000000001</c:v>
                </c:pt>
                <c:pt idx="670">
                  <c:v>557.0643</c:v>
                </c:pt>
                <c:pt idx="671">
                  <c:v>558.43129999999996</c:v>
                </c:pt>
                <c:pt idx="672">
                  <c:v>559.79830000000004</c:v>
                </c:pt>
                <c:pt idx="673">
                  <c:v>561.1653</c:v>
                </c:pt>
                <c:pt idx="674">
                  <c:v>562.19060000000002</c:v>
                </c:pt>
                <c:pt idx="675">
                  <c:v>563.21590000000003</c:v>
                </c:pt>
                <c:pt idx="676">
                  <c:v>564.75379999999996</c:v>
                </c:pt>
                <c:pt idx="677">
                  <c:v>565.43730000000005</c:v>
                </c:pt>
                <c:pt idx="678">
                  <c:v>566.29169999999999</c:v>
                </c:pt>
                <c:pt idx="679">
                  <c:v>568.17139999999995</c:v>
                </c:pt>
                <c:pt idx="680">
                  <c:v>569.19669999999996</c:v>
                </c:pt>
                <c:pt idx="681">
                  <c:v>570.22190000000001</c:v>
                </c:pt>
                <c:pt idx="682">
                  <c:v>571.24720000000002</c:v>
                </c:pt>
                <c:pt idx="683">
                  <c:v>572.10159999999996</c:v>
                </c:pt>
                <c:pt idx="684">
                  <c:v>572.78510000000006</c:v>
                </c:pt>
                <c:pt idx="685">
                  <c:v>574.8356</c:v>
                </c:pt>
                <c:pt idx="686">
                  <c:v>575.86090000000002</c:v>
                </c:pt>
                <c:pt idx="687">
                  <c:v>577.74059999999997</c:v>
                </c:pt>
                <c:pt idx="688">
                  <c:v>579.27850000000001</c:v>
                </c:pt>
                <c:pt idx="689">
                  <c:v>579.79110000000003</c:v>
                </c:pt>
                <c:pt idx="690">
                  <c:v>580.81640000000004</c:v>
                </c:pt>
                <c:pt idx="691">
                  <c:v>582.69600000000003</c:v>
                </c:pt>
                <c:pt idx="692">
                  <c:v>583.72130000000004</c:v>
                </c:pt>
                <c:pt idx="693">
                  <c:v>585.43010000000004</c:v>
                </c:pt>
                <c:pt idx="694">
                  <c:v>585.601</c:v>
                </c:pt>
                <c:pt idx="695">
                  <c:v>586.45540000000005</c:v>
                </c:pt>
                <c:pt idx="696">
                  <c:v>588.67679999999996</c:v>
                </c:pt>
                <c:pt idx="697">
                  <c:v>589.36030000000005</c:v>
                </c:pt>
                <c:pt idx="698">
                  <c:v>590.72739999999999</c:v>
                </c:pt>
                <c:pt idx="699">
                  <c:v>592.26530000000002</c:v>
                </c:pt>
                <c:pt idx="700">
                  <c:v>593.97410000000002</c:v>
                </c:pt>
                <c:pt idx="701">
                  <c:v>594.65750000000003</c:v>
                </c:pt>
                <c:pt idx="702">
                  <c:v>595.51199999999994</c:v>
                </c:pt>
                <c:pt idx="703">
                  <c:v>596.53719999999998</c:v>
                </c:pt>
                <c:pt idx="704">
                  <c:v>597.22069999999997</c:v>
                </c:pt>
                <c:pt idx="705">
                  <c:v>597.90419999999995</c:v>
                </c:pt>
                <c:pt idx="706">
                  <c:v>598.58780000000002</c:v>
                </c:pt>
                <c:pt idx="707">
                  <c:v>599.2713</c:v>
                </c:pt>
                <c:pt idx="708">
                  <c:v>599.95479999999998</c:v>
                </c:pt>
                <c:pt idx="709">
                  <c:v>600.98</c:v>
                </c:pt>
                <c:pt idx="710">
                  <c:v>602.00530000000003</c:v>
                </c:pt>
                <c:pt idx="711">
                  <c:v>602.68880000000001</c:v>
                </c:pt>
                <c:pt idx="712">
                  <c:v>603.71410000000003</c:v>
                </c:pt>
                <c:pt idx="713">
                  <c:v>605.08119999999997</c:v>
                </c:pt>
                <c:pt idx="714">
                  <c:v>605.59379999999999</c:v>
                </c:pt>
                <c:pt idx="715">
                  <c:v>606.6191</c:v>
                </c:pt>
                <c:pt idx="716">
                  <c:v>607.30259999999998</c:v>
                </c:pt>
                <c:pt idx="717">
                  <c:v>608.49869999999999</c:v>
                </c:pt>
                <c:pt idx="718">
                  <c:v>609.86569999999995</c:v>
                </c:pt>
                <c:pt idx="719">
                  <c:v>610.89099999999996</c:v>
                </c:pt>
                <c:pt idx="720">
                  <c:v>612.59979999999996</c:v>
                </c:pt>
                <c:pt idx="721">
                  <c:v>614.47950000000003</c:v>
                </c:pt>
                <c:pt idx="722">
                  <c:v>615.84649999999999</c:v>
                </c:pt>
                <c:pt idx="723">
                  <c:v>616.18820000000005</c:v>
                </c:pt>
                <c:pt idx="724">
                  <c:v>617.04269999999997</c:v>
                </c:pt>
                <c:pt idx="725">
                  <c:v>618.5806</c:v>
                </c:pt>
                <c:pt idx="726">
                  <c:v>619.09320000000002</c:v>
                </c:pt>
                <c:pt idx="727">
                  <c:v>619.77670000000001</c:v>
                </c:pt>
                <c:pt idx="728">
                  <c:v>620.46019999999999</c:v>
                </c:pt>
                <c:pt idx="729">
                  <c:v>621.31460000000004</c:v>
                </c:pt>
                <c:pt idx="730">
                  <c:v>623.36519999999996</c:v>
                </c:pt>
                <c:pt idx="731">
                  <c:v>624.3904</c:v>
                </c:pt>
                <c:pt idx="732">
                  <c:v>625.75739999999996</c:v>
                </c:pt>
                <c:pt idx="733">
                  <c:v>627.12450000000001</c:v>
                </c:pt>
                <c:pt idx="734">
                  <c:v>628.14980000000003</c:v>
                </c:pt>
                <c:pt idx="735">
                  <c:v>629.85850000000005</c:v>
                </c:pt>
                <c:pt idx="736">
                  <c:v>630.88379999999995</c:v>
                </c:pt>
                <c:pt idx="737">
                  <c:v>632.42179999999996</c:v>
                </c:pt>
                <c:pt idx="738">
                  <c:v>633.27610000000004</c:v>
                </c:pt>
                <c:pt idx="739">
                  <c:v>634.13049999999998</c:v>
                </c:pt>
                <c:pt idx="740">
                  <c:v>635.1558</c:v>
                </c:pt>
                <c:pt idx="741">
                  <c:v>635.83929999999998</c:v>
                </c:pt>
                <c:pt idx="742">
                  <c:v>636.69370000000004</c:v>
                </c:pt>
                <c:pt idx="743">
                  <c:v>638.74429999999995</c:v>
                </c:pt>
                <c:pt idx="744">
                  <c:v>639.08600000000001</c:v>
                </c:pt>
                <c:pt idx="745">
                  <c:v>640.11130000000003</c:v>
                </c:pt>
                <c:pt idx="746">
                  <c:v>641.82010000000002</c:v>
                </c:pt>
                <c:pt idx="747">
                  <c:v>643.69970000000001</c:v>
                </c:pt>
                <c:pt idx="748">
                  <c:v>644.55409999999995</c:v>
                </c:pt>
                <c:pt idx="749">
                  <c:v>645.4085</c:v>
                </c:pt>
                <c:pt idx="750">
                  <c:v>646.43380000000002</c:v>
                </c:pt>
                <c:pt idx="751">
                  <c:v>647.28809999999999</c:v>
                </c:pt>
                <c:pt idx="752">
                  <c:v>648.14260000000002</c:v>
                </c:pt>
                <c:pt idx="753">
                  <c:v>649.33870000000002</c:v>
                </c:pt>
                <c:pt idx="754">
                  <c:v>650.53489999999999</c:v>
                </c:pt>
                <c:pt idx="755">
                  <c:v>651.90189999999996</c:v>
                </c:pt>
                <c:pt idx="756">
                  <c:v>653.09799999999996</c:v>
                </c:pt>
                <c:pt idx="757">
                  <c:v>654.97770000000003</c:v>
                </c:pt>
                <c:pt idx="758">
                  <c:v>656.00300000000004</c:v>
                </c:pt>
                <c:pt idx="759">
                  <c:v>656.17380000000003</c:v>
                </c:pt>
                <c:pt idx="760">
                  <c:v>656.34469999999999</c:v>
                </c:pt>
                <c:pt idx="761">
                  <c:v>657.54089999999997</c:v>
                </c:pt>
                <c:pt idx="762">
                  <c:v>658.22439999999995</c:v>
                </c:pt>
                <c:pt idx="763">
                  <c:v>659.0788</c:v>
                </c:pt>
                <c:pt idx="764">
                  <c:v>660.10410000000002</c:v>
                </c:pt>
                <c:pt idx="765">
                  <c:v>660.61670000000004</c:v>
                </c:pt>
                <c:pt idx="766">
                  <c:v>661.47109999999998</c:v>
                </c:pt>
                <c:pt idx="767">
                  <c:v>663.00900000000001</c:v>
                </c:pt>
                <c:pt idx="768">
                  <c:v>663.86339999999996</c:v>
                </c:pt>
                <c:pt idx="769">
                  <c:v>664.71780000000001</c:v>
                </c:pt>
                <c:pt idx="770">
                  <c:v>666.42660000000001</c:v>
                </c:pt>
                <c:pt idx="771">
                  <c:v>667.62270000000001</c:v>
                </c:pt>
                <c:pt idx="772">
                  <c:v>668.81880000000001</c:v>
                </c:pt>
                <c:pt idx="773">
                  <c:v>669.67330000000004</c:v>
                </c:pt>
                <c:pt idx="774">
                  <c:v>670.35680000000002</c:v>
                </c:pt>
                <c:pt idx="775">
                  <c:v>671.89469999999994</c:v>
                </c:pt>
                <c:pt idx="776">
                  <c:v>672.57820000000004</c:v>
                </c:pt>
                <c:pt idx="777">
                  <c:v>673.43259999999998</c:v>
                </c:pt>
                <c:pt idx="778">
                  <c:v>675.14139999999998</c:v>
                </c:pt>
                <c:pt idx="779">
                  <c:v>676.50840000000005</c:v>
                </c:pt>
                <c:pt idx="780">
                  <c:v>677.02110000000005</c:v>
                </c:pt>
                <c:pt idx="781">
                  <c:v>677.70450000000005</c:v>
                </c:pt>
                <c:pt idx="782">
                  <c:v>678.90070000000003</c:v>
                </c:pt>
                <c:pt idx="783">
                  <c:v>680.60950000000003</c:v>
                </c:pt>
                <c:pt idx="784">
                  <c:v>682.48910000000001</c:v>
                </c:pt>
                <c:pt idx="785">
                  <c:v>684.02700000000004</c:v>
                </c:pt>
                <c:pt idx="786">
                  <c:v>684.36879999999996</c:v>
                </c:pt>
                <c:pt idx="787">
                  <c:v>685.05229999999995</c:v>
                </c:pt>
                <c:pt idx="788">
                  <c:v>686.59029999999996</c:v>
                </c:pt>
                <c:pt idx="789">
                  <c:v>687.78639999999996</c:v>
                </c:pt>
                <c:pt idx="790">
                  <c:v>688.8116</c:v>
                </c:pt>
                <c:pt idx="791">
                  <c:v>690.17870000000005</c:v>
                </c:pt>
                <c:pt idx="792">
                  <c:v>691.20399999999995</c:v>
                </c:pt>
                <c:pt idx="793">
                  <c:v>692.22919999999999</c:v>
                </c:pt>
                <c:pt idx="794">
                  <c:v>693.7672</c:v>
                </c:pt>
                <c:pt idx="795">
                  <c:v>694.79240000000004</c:v>
                </c:pt>
                <c:pt idx="796">
                  <c:v>695.81769999999995</c:v>
                </c:pt>
                <c:pt idx="797">
                  <c:v>697.35559999999998</c:v>
                </c:pt>
                <c:pt idx="798">
                  <c:v>698.89350000000002</c:v>
                </c:pt>
                <c:pt idx="799">
                  <c:v>700.26059999999995</c:v>
                </c:pt>
                <c:pt idx="800">
                  <c:v>700.94399999999996</c:v>
                </c:pt>
                <c:pt idx="801">
                  <c:v>701.62760000000003</c:v>
                </c:pt>
                <c:pt idx="802">
                  <c:v>703.50720000000001</c:v>
                </c:pt>
                <c:pt idx="803">
                  <c:v>704.36159999999995</c:v>
                </c:pt>
                <c:pt idx="804">
                  <c:v>705.21600000000001</c:v>
                </c:pt>
                <c:pt idx="805">
                  <c:v>707.26649999999995</c:v>
                </c:pt>
                <c:pt idx="806">
                  <c:v>708.29179999999997</c:v>
                </c:pt>
                <c:pt idx="807">
                  <c:v>709.31709999999998</c:v>
                </c:pt>
                <c:pt idx="808">
                  <c:v>710.51319999999998</c:v>
                </c:pt>
                <c:pt idx="809">
                  <c:v>712.05110000000002</c:v>
                </c:pt>
                <c:pt idx="810">
                  <c:v>712.39290000000005</c:v>
                </c:pt>
                <c:pt idx="811">
                  <c:v>713.07640000000004</c:v>
                </c:pt>
                <c:pt idx="812">
                  <c:v>713.58910000000003</c:v>
                </c:pt>
                <c:pt idx="813">
                  <c:v>714.27260000000001</c:v>
                </c:pt>
                <c:pt idx="814">
                  <c:v>715.46879999999999</c:v>
                </c:pt>
                <c:pt idx="815">
                  <c:v>716.32309999999995</c:v>
                </c:pt>
                <c:pt idx="816">
                  <c:v>717.00670000000002</c:v>
                </c:pt>
                <c:pt idx="817">
                  <c:v>718.37369999999999</c:v>
                </c:pt>
                <c:pt idx="818">
                  <c:v>719.91160000000002</c:v>
                </c:pt>
                <c:pt idx="819">
                  <c:v>721.62040000000002</c:v>
                </c:pt>
                <c:pt idx="820">
                  <c:v>723.32920000000001</c:v>
                </c:pt>
                <c:pt idx="821">
                  <c:v>724.01260000000002</c:v>
                </c:pt>
                <c:pt idx="822">
                  <c:v>724.69619999999998</c:v>
                </c:pt>
                <c:pt idx="823">
                  <c:v>725.72140000000002</c:v>
                </c:pt>
                <c:pt idx="824">
                  <c:v>727.08849999999995</c:v>
                </c:pt>
                <c:pt idx="825">
                  <c:v>728.11379999999997</c:v>
                </c:pt>
                <c:pt idx="826">
                  <c:v>728.79719999999998</c:v>
                </c:pt>
                <c:pt idx="827">
                  <c:v>729.82249999999999</c:v>
                </c:pt>
                <c:pt idx="828">
                  <c:v>731.01869999999997</c:v>
                </c:pt>
                <c:pt idx="829">
                  <c:v>732.38570000000004</c:v>
                </c:pt>
                <c:pt idx="830">
                  <c:v>733.7527</c:v>
                </c:pt>
                <c:pt idx="831">
                  <c:v>734.94889999999998</c:v>
                </c:pt>
                <c:pt idx="832">
                  <c:v>736.14499999999998</c:v>
                </c:pt>
                <c:pt idx="833">
                  <c:v>737.51210000000003</c:v>
                </c:pt>
                <c:pt idx="834">
                  <c:v>737.85379999999998</c:v>
                </c:pt>
                <c:pt idx="835">
                  <c:v>738.53740000000005</c:v>
                </c:pt>
                <c:pt idx="836">
                  <c:v>739.73350000000005</c:v>
                </c:pt>
                <c:pt idx="837">
                  <c:v>740.41700000000003</c:v>
                </c:pt>
                <c:pt idx="838">
                  <c:v>741.27139999999997</c:v>
                </c:pt>
                <c:pt idx="839">
                  <c:v>742.98019999999997</c:v>
                </c:pt>
                <c:pt idx="840">
                  <c:v>743.15110000000004</c:v>
                </c:pt>
                <c:pt idx="841">
                  <c:v>744.5181</c:v>
                </c:pt>
                <c:pt idx="842">
                  <c:v>745.37249999999995</c:v>
                </c:pt>
                <c:pt idx="843">
                  <c:v>746.05600000000004</c:v>
                </c:pt>
                <c:pt idx="844">
                  <c:v>746.91039999999998</c:v>
                </c:pt>
                <c:pt idx="845">
                  <c:v>747.423</c:v>
                </c:pt>
                <c:pt idx="846">
                  <c:v>748.79</c:v>
                </c:pt>
                <c:pt idx="847">
                  <c:v>750.15710000000001</c:v>
                </c:pt>
                <c:pt idx="848">
                  <c:v>751.18240000000003</c:v>
                </c:pt>
                <c:pt idx="849">
                  <c:v>752.54939999999999</c:v>
                </c:pt>
                <c:pt idx="850">
                  <c:v>754.08730000000003</c:v>
                </c:pt>
                <c:pt idx="851">
                  <c:v>754.77080000000001</c:v>
                </c:pt>
                <c:pt idx="852">
                  <c:v>755.45429999999999</c:v>
                </c:pt>
                <c:pt idx="853">
                  <c:v>756.99220000000003</c:v>
                </c:pt>
                <c:pt idx="854">
                  <c:v>757.84659999999997</c:v>
                </c:pt>
                <c:pt idx="855">
                  <c:v>758.01750000000004</c:v>
                </c:pt>
                <c:pt idx="856">
                  <c:v>759.04280000000006</c:v>
                </c:pt>
                <c:pt idx="857">
                  <c:v>760.23900000000003</c:v>
                </c:pt>
                <c:pt idx="858">
                  <c:v>761.0933</c:v>
                </c:pt>
                <c:pt idx="859">
                  <c:v>762.11860000000001</c:v>
                </c:pt>
                <c:pt idx="860">
                  <c:v>763.14390000000003</c:v>
                </c:pt>
                <c:pt idx="861">
                  <c:v>764.16909999999996</c:v>
                </c:pt>
                <c:pt idx="862">
                  <c:v>765.36530000000005</c:v>
                </c:pt>
                <c:pt idx="863">
                  <c:v>765.70699999999999</c:v>
                </c:pt>
                <c:pt idx="864">
                  <c:v>766.90319999999997</c:v>
                </c:pt>
                <c:pt idx="865">
                  <c:v>768.44110000000001</c:v>
                </c:pt>
                <c:pt idx="866">
                  <c:v>769.63729999999998</c:v>
                </c:pt>
                <c:pt idx="867">
                  <c:v>769.97900000000004</c:v>
                </c:pt>
                <c:pt idx="868">
                  <c:v>770.66250000000002</c:v>
                </c:pt>
                <c:pt idx="869">
                  <c:v>772.20039999999995</c:v>
                </c:pt>
                <c:pt idx="870">
                  <c:v>772.54219999999998</c:v>
                </c:pt>
                <c:pt idx="871">
                  <c:v>773.39660000000003</c:v>
                </c:pt>
                <c:pt idx="872">
                  <c:v>774.59270000000004</c:v>
                </c:pt>
                <c:pt idx="873">
                  <c:v>775.61800000000005</c:v>
                </c:pt>
                <c:pt idx="874">
                  <c:v>776.64319999999998</c:v>
                </c:pt>
                <c:pt idx="875">
                  <c:v>778.01030000000003</c:v>
                </c:pt>
                <c:pt idx="876">
                  <c:v>779.03560000000004</c:v>
                </c:pt>
                <c:pt idx="877">
                  <c:v>779.37729999999999</c:v>
                </c:pt>
                <c:pt idx="878">
                  <c:v>780.23180000000002</c:v>
                </c:pt>
                <c:pt idx="879">
                  <c:v>781.42790000000002</c:v>
                </c:pt>
                <c:pt idx="880">
                  <c:v>782.96579999999994</c:v>
                </c:pt>
                <c:pt idx="881">
                  <c:v>783.47839999999997</c:v>
                </c:pt>
                <c:pt idx="882">
                  <c:v>784.50369999999998</c:v>
                </c:pt>
                <c:pt idx="883">
                  <c:v>785.18719999999996</c:v>
                </c:pt>
                <c:pt idx="884">
                  <c:v>785.69979999999998</c:v>
                </c:pt>
                <c:pt idx="885">
                  <c:v>786.7251</c:v>
                </c:pt>
                <c:pt idx="886">
                  <c:v>787.06690000000003</c:v>
                </c:pt>
                <c:pt idx="887">
                  <c:v>788.26300000000003</c:v>
                </c:pt>
                <c:pt idx="888">
                  <c:v>789.28830000000005</c:v>
                </c:pt>
                <c:pt idx="889">
                  <c:v>789.63009999999997</c:v>
                </c:pt>
                <c:pt idx="890">
                  <c:v>790.31349999999998</c:v>
                </c:pt>
                <c:pt idx="891">
                  <c:v>791.33879999999999</c:v>
                </c:pt>
                <c:pt idx="892">
                  <c:v>792.53499999999997</c:v>
                </c:pt>
                <c:pt idx="893">
                  <c:v>793.56020000000001</c:v>
                </c:pt>
                <c:pt idx="894">
                  <c:v>795.43989999999997</c:v>
                </c:pt>
                <c:pt idx="895">
                  <c:v>796.29430000000002</c:v>
                </c:pt>
                <c:pt idx="896">
                  <c:v>796.46519999999998</c:v>
                </c:pt>
                <c:pt idx="897">
                  <c:v>797.83219999999994</c:v>
                </c:pt>
                <c:pt idx="898">
                  <c:v>799.54100000000005</c:v>
                </c:pt>
                <c:pt idx="899">
                  <c:v>800.22450000000003</c:v>
                </c:pt>
                <c:pt idx="900">
                  <c:v>800.90800000000002</c:v>
                </c:pt>
                <c:pt idx="901">
                  <c:v>801.42070000000001</c:v>
                </c:pt>
                <c:pt idx="902">
                  <c:v>802.10419999999999</c:v>
                </c:pt>
                <c:pt idx="903">
                  <c:v>802.78769999999997</c:v>
                </c:pt>
                <c:pt idx="904">
                  <c:v>803.12950000000001</c:v>
                </c:pt>
                <c:pt idx="905">
                  <c:v>804.66740000000004</c:v>
                </c:pt>
                <c:pt idx="906">
                  <c:v>806.03440000000001</c:v>
                </c:pt>
                <c:pt idx="907">
                  <c:v>806.71789999999999</c:v>
                </c:pt>
                <c:pt idx="908">
                  <c:v>807.40139999999997</c:v>
                </c:pt>
                <c:pt idx="909">
                  <c:v>808.08500000000004</c:v>
                </c:pt>
                <c:pt idx="910">
                  <c:v>808.9393</c:v>
                </c:pt>
                <c:pt idx="911">
                  <c:v>809.62289999999996</c:v>
                </c:pt>
                <c:pt idx="912">
                  <c:v>810.13549999999998</c:v>
                </c:pt>
                <c:pt idx="913">
                  <c:v>811.16079999999999</c:v>
                </c:pt>
                <c:pt idx="914">
                  <c:v>812.01509999999996</c:v>
                </c:pt>
                <c:pt idx="915">
                  <c:v>812.18600000000004</c:v>
                </c:pt>
                <c:pt idx="916">
                  <c:v>812.3569</c:v>
                </c:pt>
                <c:pt idx="917">
                  <c:v>813.04039999999998</c:v>
                </c:pt>
                <c:pt idx="918">
                  <c:v>813.72389999999996</c:v>
                </c:pt>
                <c:pt idx="919">
                  <c:v>815.26179999999999</c:v>
                </c:pt>
                <c:pt idx="920">
                  <c:v>816.45799999999997</c:v>
                </c:pt>
                <c:pt idx="921">
                  <c:v>817.48329999999999</c:v>
                </c:pt>
                <c:pt idx="922">
                  <c:v>817.82500000000005</c:v>
                </c:pt>
                <c:pt idx="923">
                  <c:v>818.85029999999995</c:v>
                </c:pt>
                <c:pt idx="924">
                  <c:v>819.87549999999999</c:v>
                </c:pt>
                <c:pt idx="925">
                  <c:v>820.9008</c:v>
                </c:pt>
                <c:pt idx="926">
                  <c:v>822.26790000000005</c:v>
                </c:pt>
                <c:pt idx="927">
                  <c:v>823.1223</c:v>
                </c:pt>
                <c:pt idx="928">
                  <c:v>823.46400000000006</c:v>
                </c:pt>
                <c:pt idx="929">
                  <c:v>823.46400000000006</c:v>
                </c:pt>
                <c:pt idx="930">
                  <c:v>824.48929999999996</c:v>
                </c:pt>
                <c:pt idx="931">
                  <c:v>826.19809999999995</c:v>
                </c:pt>
                <c:pt idx="932">
                  <c:v>827.22329999999999</c:v>
                </c:pt>
                <c:pt idx="933">
                  <c:v>828.24860000000001</c:v>
                </c:pt>
                <c:pt idx="934">
                  <c:v>828.24860000000001</c:v>
                </c:pt>
                <c:pt idx="935">
                  <c:v>829.27390000000003</c:v>
                </c:pt>
                <c:pt idx="936">
                  <c:v>829.95740000000001</c:v>
                </c:pt>
                <c:pt idx="937">
                  <c:v>830.29909999999995</c:v>
                </c:pt>
                <c:pt idx="938">
                  <c:v>831.32439999999997</c:v>
                </c:pt>
                <c:pt idx="939">
                  <c:v>831.49530000000004</c:v>
                </c:pt>
                <c:pt idx="940">
                  <c:v>832.00789999999995</c:v>
                </c:pt>
                <c:pt idx="941">
                  <c:v>832.52059999999994</c:v>
                </c:pt>
                <c:pt idx="942">
                  <c:v>833.20410000000004</c:v>
                </c:pt>
                <c:pt idx="943">
                  <c:v>834.40030000000002</c:v>
                </c:pt>
                <c:pt idx="944">
                  <c:v>835.93820000000005</c:v>
                </c:pt>
                <c:pt idx="945">
                  <c:v>836.96339999999998</c:v>
                </c:pt>
                <c:pt idx="946">
                  <c:v>837.64689999999996</c:v>
                </c:pt>
                <c:pt idx="947">
                  <c:v>837.98869999999999</c:v>
                </c:pt>
                <c:pt idx="948">
                  <c:v>838.84310000000005</c:v>
                </c:pt>
                <c:pt idx="949">
                  <c:v>839.35569999999996</c:v>
                </c:pt>
                <c:pt idx="950">
                  <c:v>840.55190000000005</c:v>
                </c:pt>
                <c:pt idx="951">
                  <c:v>841.40629999999999</c:v>
                </c:pt>
                <c:pt idx="952">
                  <c:v>842.08979999999997</c:v>
                </c:pt>
                <c:pt idx="953">
                  <c:v>843.45680000000004</c:v>
                </c:pt>
                <c:pt idx="954">
                  <c:v>844.48209999999995</c:v>
                </c:pt>
                <c:pt idx="955">
                  <c:v>845.3365</c:v>
                </c:pt>
                <c:pt idx="956">
                  <c:v>845.84910000000002</c:v>
                </c:pt>
                <c:pt idx="957">
                  <c:v>846.87440000000004</c:v>
                </c:pt>
                <c:pt idx="958">
                  <c:v>847.89970000000005</c:v>
                </c:pt>
                <c:pt idx="959">
                  <c:v>848.2414</c:v>
                </c:pt>
                <c:pt idx="960">
                  <c:v>848.92489999999998</c:v>
                </c:pt>
                <c:pt idx="961">
                  <c:v>849.43759999999997</c:v>
                </c:pt>
                <c:pt idx="962">
                  <c:v>850.12109999999996</c:v>
                </c:pt>
                <c:pt idx="963">
                  <c:v>850.63369999999998</c:v>
                </c:pt>
                <c:pt idx="964">
                  <c:v>850.63369999999998</c:v>
                </c:pt>
                <c:pt idx="965">
                  <c:v>851.31719999999996</c:v>
                </c:pt>
                <c:pt idx="966">
                  <c:v>852.68430000000001</c:v>
                </c:pt>
                <c:pt idx="967">
                  <c:v>854.05129999999997</c:v>
                </c:pt>
                <c:pt idx="968">
                  <c:v>854.56389999999999</c:v>
                </c:pt>
                <c:pt idx="969">
                  <c:v>855.07650000000001</c:v>
                </c:pt>
                <c:pt idx="970">
                  <c:v>856.61440000000005</c:v>
                </c:pt>
                <c:pt idx="971">
                  <c:v>857.12710000000004</c:v>
                </c:pt>
                <c:pt idx="972">
                  <c:v>857.63969999999995</c:v>
                </c:pt>
                <c:pt idx="973">
                  <c:v>858.83590000000004</c:v>
                </c:pt>
                <c:pt idx="974">
                  <c:v>860.37379999999996</c:v>
                </c:pt>
                <c:pt idx="975">
                  <c:v>860.71550000000002</c:v>
                </c:pt>
                <c:pt idx="976">
                  <c:v>861.399</c:v>
                </c:pt>
                <c:pt idx="977">
                  <c:v>862.42430000000002</c:v>
                </c:pt>
                <c:pt idx="978">
                  <c:v>862.76610000000005</c:v>
                </c:pt>
                <c:pt idx="979">
                  <c:v>863.44960000000003</c:v>
                </c:pt>
                <c:pt idx="980">
                  <c:v>863.79139999999995</c:v>
                </c:pt>
                <c:pt idx="981">
                  <c:v>864.30399999999997</c:v>
                </c:pt>
                <c:pt idx="982">
                  <c:v>864.64580000000001</c:v>
                </c:pt>
                <c:pt idx="983">
                  <c:v>866.01279999999997</c:v>
                </c:pt>
                <c:pt idx="984">
                  <c:v>866.86720000000003</c:v>
                </c:pt>
                <c:pt idx="985">
                  <c:v>867.55070000000001</c:v>
                </c:pt>
                <c:pt idx="986">
                  <c:v>868.91769999999997</c:v>
                </c:pt>
                <c:pt idx="987">
                  <c:v>869.77210000000002</c:v>
                </c:pt>
                <c:pt idx="988">
                  <c:v>870.28470000000004</c:v>
                </c:pt>
                <c:pt idx="989">
                  <c:v>871.82259999999997</c:v>
                </c:pt>
                <c:pt idx="990">
                  <c:v>872.50620000000004</c:v>
                </c:pt>
                <c:pt idx="991">
                  <c:v>872.84789999999998</c:v>
                </c:pt>
                <c:pt idx="992">
                  <c:v>874.04409999999996</c:v>
                </c:pt>
                <c:pt idx="993">
                  <c:v>873.8732</c:v>
                </c:pt>
                <c:pt idx="994">
                  <c:v>875.41110000000003</c:v>
                </c:pt>
                <c:pt idx="995">
                  <c:v>875.92380000000003</c:v>
                </c:pt>
                <c:pt idx="996">
                  <c:v>876.43640000000005</c:v>
                </c:pt>
                <c:pt idx="997">
                  <c:v>877.46169999999995</c:v>
                </c:pt>
                <c:pt idx="998">
                  <c:v>878.65779999999995</c:v>
                </c:pt>
                <c:pt idx="999">
                  <c:v>878.82870000000003</c:v>
                </c:pt>
                <c:pt idx="1000">
                  <c:v>880.19569999999999</c:v>
                </c:pt>
                <c:pt idx="1001">
                  <c:v>881.39179999999999</c:v>
                </c:pt>
                <c:pt idx="1002">
                  <c:v>882.24630000000002</c:v>
                </c:pt>
                <c:pt idx="1003">
                  <c:v>882.92970000000003</c:v>
                </c:pt>
                <c:pt idx="1004">
                  <c:v>883.44240000000002</c:v>
                </c:pt>
                <c:pt idx="1005">
                  <c:v>883.95500000000004</c:v>
                </c:pt>
                <c:pt idx="1006">
                  <c:v>884.46770000000004</c:v>
                </c:pt>
                <c:pt idx="1007">
                  <c:v>884.98030000000006</c:v>
                </c:pt>
                <c:pt idx="1008">
                  <c:v>886.17650000000003</c:v>
                </c:pt>
                <c:pt idx="1009">
                  <c:v>887.0308</c:v>
                </c:pt>
                <c:pt idx="1010">
                  <c:v>887.54349999999999</c:v>
                </c:pt>
                <c:pt idx="1011">
                  <c:v>888.56880000000001</c:v>
                </c:pt>
                <c:pt idx="1012">
                  <c:v>889.76490000000001</c:v>
                </c:pt>
                <c:pt idx="1013">
                  <c:v>890.27750000000003</c:v>
                </c:pt>
                <c:pt idx="1014">
                  <c:v>891.13199999999995</c:v>
                </c:pt>
                <c:pt idx="1015">
                  <c:v>891.98630000000003</c:v>
                </c:pt>
                <c:pt idx="1016">
                  <c:v>892.49900000000002</c:v>
                </c:pt>
                <c:pt idx="1017">
                  <c:v>893.1825</c:v>
                </c:pt>
                <c:pt idx="1018">
                  <c:v>893.86599999999999</c:v>
                </c:pt>
                <c:pt idx="1019">
                  <c:v>895.40390000000002</c:v>
                </c:pt>
                <c:pt idx="1020">
                  <c:v>896.6</c:v>
                </c:pt>
                <c:pt idx="1021">
                  <c:v>897.28359999999998</c:v>
                </c:pt>
                <c:pt idx="1022">
                  <c:v>898.13789999999995</c:v>
                </c:pt>
                <c:pt idx="1023">
                  <c:v>898.13789999999995</c:v>
                </c:pt>
                <c:pt idx="1024">
                  <c:v>898.82150000000001</c:v>
                </c:pt>
                <c:pt idx="1025">
                  <c:v>899.16319999999996</c:v>
                </c:pt>
                <c:pt idx="1026">
                  <c:v>900.35940000000005</c:v>
                </c:pt>
                <c:pt idx="1027">
                  <c:v>901.38459999999998</c:v>
                </c:pt>
                <c:pt idx="1028">
                  <c:v>901.89729999999997</c:v>
                </c:pt>
                <c:pt idx="1029">
                  <c:v>902.58079999999995</c:v>
                </c:pt>
                <c:pt idx="1030">
                  <c:v>903.60609999999997</c:v>
                </c:pt>
                <c:pt idx="1031">
                  <c:v>904.97310000000004</c:v>
                </c:pt>
                <c:pt idx="1032">
                  <c:v>905.99839999999995</c:v>
                </c:pt>
                <c:pt idx="1033">
                  <c:v>906.51099999999997</c:v>
                </c:pt>
                <c:pt idx="1034">
                  <c:v>907.36540000000002</c:v>
                </c:pt>
                <c:pt idx="1035">
                  <c:v>908.5616</c:v>
                </c:pt>
                <c:pt idx="1036">
                  <c:v>909.7577</c:v>
                </c:pt>
                <c:pt idx="1037">
                  <c:v>910.44119999999998</c:v>
                </c:pt>
                <c:pt idx="1038">
                  <c:v>910.95389999999998</c:v>
                </c:pt>
                <c:pt idx="1039">
                  <c:v>911.63739999999996</c:v>
                </c:pt>
                <c:pt idx="1040">
                  <c:v>911.97910000000002</c:v>
                </c:pt>
                <c:pt idx="1041">
                  <c:v>912.32090000000005</c:v>
                </c:pt>
                <c:pt idx="1042">
                  <c:v>913.17529999999999</c:v>
                </c:pt>
                <c:pt idx="1043">
                  <c:v>913.34609999999998</c:v>
                </c:pt>
                <c:pt idx="1044">
                  <c:v>914.20060000000001</c:v>
                </c:pt>
                <c:pt idx="1045">
                  <c:v>914.02970000000005</c:v>
                </c:pt>
                <c:pt idx="1046">
                  <c:v>914.71320000000003</c:v>
                </c:pt>
                <c:pt idx="1047">
                  <c:v>915.73850000000004</c:v>
                </c:pt>
                <c:pt idx="1048">
                  <c:v>916.42200000000003</c:v>
                </c:pt>
                <c:pt idx="1049">
                  <c:v>917.44730000000004</c:v>
                </c:pt>
                <c:pt idx="1050">
                  <c:v>918.13070000000005</c:v>
                </c:pt>
                <c:pt idx="1051">
                  <c:v>918.64340000000004</c:v>
                </c:pt>
                <c:pt idx="1052">
                  <c:v>919.15599999999995</c:v>
                </c:pt>
                <c:pt idx="1053">
                  <c:v>920.0104</c:v>
                </c:pt>
                <c:pt idx="1054">
                  <c:v>921.37739999999997</c:v>
                </c:pt>
                <c:pt idx="1055">
                  <c:v>921.7192</c:v>
                </c:pt>
                <c:pt idx="1056">
                  <c:v>922.2319</c:v>
                </c:pt>
                <c:pt idx="1057">
                  <c:v>922.40269999999998</c:v>
                </c:pt>
                <c:pt idx="1058">
                  <c:v>923.08619999999996</c:v>
                </c:pt>
                <c:pt idx="1059">
                  <c:v>923.76980000000003</c:v>
                </c:pt>
                <c:pt idx="1060">
                  <c:v>924.79499999999996</c:v>
                </c:pt>
                <c:pt idx="1061">
                  <c:v>924.79499999999996</c:v>
                </c:pt>
                <c:pt idx="1062">
                  <c:v>925.47850000000005</c:v>
                </c:pt>
                <c:pt idx="1063">
                  <c:v>926.3329</c:v>
                </c:pt>
                <c:pt idx="1064">
                  <c:v>926.84559999999999</c:v>
                </c:pt>
                <c:pt idx="1065">
                  <c:v>927.35820000000001</c:v>
                </c:pt>
                <c:pt idx="1066">
                  <c:v>928.38350000000003</c:v>
                </c:pt>
                <c:pt idx="1067">
                  <c:v>929.5797</c:v>
                </c:pt>
                <c:pt idx="1068">
                  <c:v>930.7758</c:v>
                </c:pt>
                <c:pt idx="1069">
                  <c:v>931.45929999999998</c:v>
                </c:pt>
                <c:pt idx="1070">
                  <c:v>932.4846</c:v>
                </c:pt>
                <c:pt idx="1071">
                  <c:v>933.6807</c:v>
                </c:pt>
                <c:pt idx="1072">
                  <c:v>934.53510000000006</c:v>
                </c:pt>
                <c:pt idx="1073">
                  <c:v>935.04769999999996</c:v>
                </c:pt>
                <c:pt idx="1074">
                  <c:v>936.41480000000001</c:v>
                </c:pt>
                <c:pt idx="1075">
                  <c:v>937.61090000000002</c:v>
                </c:pt>
                <c:pt idx="1076">
                  <c:v>938.46529999999996</c:v>
                </c:pt>
                <c:pt idx="1077">
                  <c:v>939.14880000000005</c:v>
                </c:pt>
                <c:pt idx="1078">
                  <c:v>940.17409999999995</c:v>
                </c:pt>
                <c:pt idx="1079">
                  <c:v>940.85760000000005</c:v>
                </c:pt>
                <c:pt idx="1080">
                  <c:v>941.02850000000001</c:v>
                </c:pt>
                <c:pt idx="1081">
                  <c:v>941.71199999999999</c:v>
                </c:pt>
                <c:pt idx="1082">
                  <c:v>942.05380000000002</c:v>
                </c:pt>
                <c:pt idx="1083">
                  <c:v>942.90809999999999</c:v>
                </c:pt>
                <c:pt idx="1084">
                  <c:v>943.59169999999995</c:v>
                </c:pt>
                <c:pt idx="1085">
                  <c:v>943.59169999999995</c:v>
                </c:pt>
                <c:pt idx="1086">
                  <c:v>944.10429999999997</c:v>
                </c:pt>
                <c:pt idx="1087">
                  <c:v>944.95870000000002</c:v>
                </c:pt>
                <c:pt idx="1088">
                  <c:v>945.30050000000006</c:v>
                </c:pt>
                <c:pt idx="1089">
                  <c:v>945.81309999999996</c:v>
                </c:pt>
                <c:pt idx="1090">
                  <c:v>945.98389999999995</c:v>
                </c:pt>
                <c:pt idx="1091">
                  <c:v>946.32569999999998</c:v>
                </c:pt>
                <c:pt idx="1092">
                  <c:v>946.83839999999998</c:v>
                </c:pt>
                <c:pt idx="1093">
                  <c:v>947.52189999999996</c:v>
                </c:pt>
                <c:pt idx="1094">
                  <c:v>948.54719999999998</c:v>
                </c:pt>
                <c:pt idx="1095">
                  <c:v>949.57240000000002</c:v>
                </c:pt>
                <c:pt idx="1096">
                  <c:v>950.08510000000001</c:v>
                </c:pt>
                <c:pt idx="1097">
                  <c:v>950.93949999999995</c:v>
                </c:pt>
                <c:pt idx="1098">
                  <c:v>952.13559999999995</c:v>
                </c:pt>
                <c:pt idx="1099">
                  <c:v>952.64829999999995</c:v>
                </c:pt>
                <c:pt idx="1100">
                  <c:v>953.16089999999997</c:v>
                </c:pt>
                <c:pt idx="1101">
                  <c:v>954.01530000000002</c:v>
                </c:pt>
                <c:pt idx="1102">
                  <c:v>954.35699999999997</c:v>
                </c:pt>
                <c:pt idx="1103">
                  <c:v>955.21140000000003</c:v>
                </c:pt>
                <c:pt idx="1104">
                  <c:v>956.06579999999997</c:v>
                </c:pt>
                <c:pt idx="1105">
                  <c:v>956.92020000000002</c:v>
                </c:pt>
                <c:pt idx="1106">
                  <c:v>957.43290000000002</c:v>
                </c:pt>
                <c:pt idx="1107">
                  <c:v>957.43290000000002</c:v>
                </c:pt>
                <c:pt idx="1108">
                  <c:v>957.94550000000004</c:v>
                </c:pt>
                <c:pt idx="1109">
                  <c:v>958.79989999999998</c:v>
                </c:pt>
                <c:pt idx="1110">
                  <c:v>959.3125</c:v>
                </c:pt>
                <c:pt idx="1111">
                  <c:v>960.67949999999996</c:v>
                </c:pt>
                <c:pt idx="1112">
                  <c:v>961.36300000000006</c:v>
                </c:pt>
                <c:pt idx="1113">
                  <c:v>961.87570000000005</c:v>
                </c:pt>
                <c:pt idx="1114">
                  <c:v>963.24270000000001</c:v>
                </c:pt>
                <c:pt idx="1115">
                  <c:v>963.41359999999997</c:v>
                </c:pt>
                <c:pt idx="1116">
                  <c:v>964.26800000000003</c:v>
                </c:pt>
                <c:pt idx="1117">
                  <c:v>964.78060000000005</c:v>
                </c:pt>
                <c:pt idx="1118">
                  <c:v>965.46410000000003</c:v>
                </c:pt>
                <c:pt idx="1119">
                  <c:v>965.63499999999999</c:v>
                </c:pt>
                <c:pt idx="1120">
                  <c:v>966.14760000000001</c:v>
                </c:pt>
                <c:pt idx="1121">
                  <c:v>966.66030000000001</c:v>
                </c:pt>
                <c:pt idx="1122">
                  <c:v>967.51459999999997</c:v>
                </c:pt>
                <c:pt idx="1123">
                  <c:v>968.19820000000004</c:v>
                </c:pt>
                <c:pt idx="1124">
                  <c:v>969.39430000000004</c:v>
                </c:pt>
                <c:pt idx="1125">
                  <c:v>970.41959999999995</c:v>
                </c:pt>
                <c:pt idx="1126">
                  <c:v>970.93230000000005</c:v>
                </c:pt>
                <c:pt idx="1127">
                  <c:v>971.44489999999996</c:v>
                </c:pt>
                <c:pt idx="1128">
                  <c:v>972.12840000000006</c:v>
                </c:pt>
                <c:pt idx="1129">
                  <c:v>972.81190000000004</c:v>
                </c:pt>
                <c:pt idx="1130">
                  <c:v>973.49540000000002</c:v>
                </c:pt>
                <c:pt idx="1131">
                  <c:v>974.00810000000001</c:v>
                </c:pt>
                <c:pt idx="1132">
                  <c:v>974.86239999999998</c:v>
                </c:pt>
                <c:pt idx="1133">
                  <c:v>975.20420000000001</c:v>
                </c:pt>
                <c:pt idx="1134">
                  <c:v>975.37509999999997</c:v>
                </c:pt>
                <c:pt idx="1135">
                  <c:v>975.88779999999997</c:v>
                </c:pt>
                <c:pt idx="1136">
                  <c:v>976.57119999999998</c:v>
                </c:pt>
                <c:pt idx="1137">
                  <c:v>977.25480000000005</c:v>
                </c:pt>
                <c:pt idx="1138">
                  <c:v>977.59649999999999</c:v>
                </c:pt>
                <c:pt idx="1139">
                  <c:v>978.96360000000004</c:v>
                </c:pt>
                <c:pt idx="1140">
                  <c:v>980.15970000000004</c:v>
                </c:pt>
                <c:pt idx="1141">
                  <c:v>980.67229999999995</c:v>
                </c:pt>
                <c:pt idx="1142">
                  <c:v>981.01409999999998</c:v>
                </c:pt>
                <c:pt idx="1143">
                  <c:v>981.52670000000001</c:v>
                </c:pt>
                <c:pt idx="1144">
                  <c:v>982.0394</c:v>
                </c:pt>
                <c:pt idx="1145">
                  <c:v>982.55200000000002</c:v>
                </c:pt>
                <c:pt idx="1146">
                  <c:v>983.06460000000004</c:v>
                </c:pt>
                <c:pt idx="1147">
                  <c:v>983.7482</c:v>
                </c:pt>
                <c:pt idx="1148">
                  <c:v>985.11519999999996</c:v>
                </c:pt>
                <c:pt idx="1149">
                  <c:v>985.28610000000003</c:v>
                </c:pt>
                <c:pt idx="1150">
                  <c:v>985.62779999999998</c:v>
                </c:pt>
                <c:pt idx="1151">
                  <c:v>985.79870000000005</c:v>
                </c:pt>
                <c:pt idx="1152">
                  <c:v>986.65309999999999</c:v>
                </c:pt>
                <c:pt idx="1153">
                  <c:v>986.82399999999996</c:v>
                </c:pt>
                <c:pt idx="1154">
                  <c:v>988.19100000000003</c:v>
                </c:pt>
                <c:pt idx="1155">
                  <c:v>988.70360000000005</c:v>
                </c:pt>
                <c:pt idx="1156">
                  <c:v>989.72889999999995</c:v>
                </c:pt>
                <c:pt idx="1157">
                  <c:v>989.89980000000003</c:v>
                </c:pt>
                <c:pt idx="1158">
                  <c:v>990.75419999999997</c:v>
                </c:pt>
                <c:pt idx="1159">
                  <c:v>991.77940000000001</c:v>
                </c:pt>
                <c:pt idx="1160">
                  <c:v>992.2921</c:v>
                </c:pt>
                <c:pt idx="1161">
                  <c:v>992.80470000000003</c:v>
                </c:pt>
                <c:pt idx="1162">
                  <c:v>994.34259999999995</c:v>
                </c:pt>
                <c:pt idx="1163">
                  <c:v>994.85519999999997</c:v>
                </c:pt>
                <c:pt idx="1164">
                  <c:v>995.36789999999996</c:v>
                </c:pt>
                <c:pt idx="1165">
                  <c:v>995.88059999999996</c:v>
                </c:pt>
                <c:pt idx="1166">
                  <c:v>996.73490000000004</c:v>
                </c:pt>
                <c:pt idx="1167">
                  <c:v>997.07669999999996</c:v>
                </c:pt>
                <c:pt idx="1168">
                  <c:v>997.58929999999998</c:v>
                </c:pt>
                <c:pt idx="1169">
                  <c:v>997.93110000000001</c:v>
                </c:pt>
                <c:pt idx="1170">
                  <c:v>998.6146</c:v>
                </c:pt>
                <c:pt idx="1171">
                  <c:v>998.95640000000003</c:v>
                </c:pt>
                <c:pt idx="1172">
                  <c:v>1000.152</c:v>
                </c:pt>
                <c:pt idx="1173">
                  <c:v>1001.178</c:v>
                </c:pt>
                <c:pt idx="1174">
                  <c:v>1001.69</c:v>
                </c:pt>
                <c:pt idx="1175">
                  <c:v>1002.203</c:v>
                </c:pt>
                <c:pt idx="1176">
                  <c:v>1002.374</c:v>
                </c:pt>
                <c:pt idx="1177">
                  <c:v>1002.716</c:v>
                </c:pt>
                <c:pt idx="1178">
                  <c:v>1003.399</c:v>
                </c:pt>
                <c:pt idx="1179">
                  <c:v>1003.912</c:v>
                </c:pt>
                <c:pt idx="1180">
                  <c:v>1004.595</c:v>
                </c:pt>
                <c:pt idx="1181">
                  <c:v>1005.1079999999999</c:v>
                </c:pt>
                <c:pt idx="1182">
                  <c:v>1005.621</c:v>
                </c:pt>
                <c:pt idx="1183">
                  <c:v>1006.646</c:v>
                </c:pt>
                <c:pt idx="1184">
                  <c:v>1007.671</c:v>
                </c:pt>
                <c:pt idx="1185">
                  <c:v>1008.355</c:v>
                </c:pt>
                <c:pt idx="1186">
                  <c:v>1008.696</c:v>
                </c:pt>
                <c:pt idx="1187">
                  <c:v>1009.2089999999999</c:v>
                </c:pt>
                <c:pt idx="1188">
                  <c:v>1009.722</c:v>
                </c:pt>
                <c:pt idx="1189">
                  <c:v>1010.234</c:v>
                </c:pt>
                <c:pt idx="1190">
                  <c:v>1010.918</c:v>
                </c:pt>
                <c:pt idx="1191">
                  <c:v>1010.918</c:v>
                </c:pt>
                <c:pt idx="1192">
                  <c:v>1011.43</c:v>
                </c:pt>
                <c:pt idx="1193">
                  <c:v>1011.943</c:v>
                </c:pt>
                <c:pt idx="1194">
                  <c:v>1012.285</c:v>
                </c:pt>
                <c:pt idx="1195">
                  <c:v>1013.31</c:v>
                </c:pt>
                <c:pt idx="1196">
                  <c:v>1014.165</c:v>
                </c:pt>
                <c:pt idx="1197">
                  <c:v>1014.677</c:v>
                </c:pt>
                <c:pt idx="1198">
                  <c:v>1014.506</c:v>
                </c:pt>
                <c:pt idx="1199">
                  <c:v>1015.361</c:v>
                </c:pt>
                <c:pt idx="1200">
                  <c:v>1015.702</c:v>
                </c:pt>
                <c:pt idx="1201">
                  <c:v>1016.215</c:v>
                </c:pt>
                <c:pt idx="1202">
                  <c:v>1016.899</c:v>
                </c:pt>
                <c:pt idx="1203">
                  <c:v>1017.4109999999999</c:v>
                </c:pt>
                <c:pt idx="1204">
                  <c:v>1018.095</c:v>
                </c:pt>
                <c:pt idx="1205">
                  <c:v>1018.778</c:v>
                </c:pt>
                <c:pt idx="1206">
                  <c:v>1018.949</c:v>
                </c:pt>
                <c:pt idx="1207">
                  <c:v>1019.2910000000001</c:v>
                </c:pt>
                <c:pt idx="1208">
                  <c:v>1020.487</c:v>
                </c:pt>
                <c:pt idx="1209">
                  <c:v>1021</c:v>
                </c:pt>
                <c:pt idx="1210">
                  <c:v>1021.5119999999999</c:v>
                </c:pt>
                <c:pt idx="1211">
                  <c:v>1022.025</c:v>
                </c:pt>
                <c:pt idx="1212">
                  <c:v>1022.708</c:v>
                </c:pt>
                <c:pt idx="1213">
                  <c:v>1023.3920000000001</c:v>
                </c:pt>
                <c:pt idx="1214">
                  <c:v>1024.075</c:v>
                </c:pt>
                <c:pt idx="1215">
                  <c:v>1024.588</c:v>
                </c:pt>
                <c:pt idx="1216">
                  <c:v>1025.1010000000001</c:v>
                </c:pt>
                <c:pt idx="1217">
                  <c:v>1025.2719999999999</c:v>
                </c:pt>
                <c:pt idx="1218">
                  <c:v>1025.7840000000001</c:v>
                </c:pt>
                <c:pt idx="1219">
                  <c:v>1026.4680000000001</c:v>
                </c:pt>
                <c:pt idx="1220">
                  <c:v>1026.6389999999999</c:v>
                </c:pt>
                <c:pt idx="1221">
                  <c:v>1027.1510000000001</c:v>
                </c:pt>
                <c:pt idx="1222">
                  <c:v>1027.664</c:v>
                </c:pt>
                <c:pt idx="1223">
                  <c:v>1027.664</c:v>
                </c:pt>
                <c:pt idx="1224">
                  <c:v>1028.8599999999999</c:v>
                </c:pt>
                <c:pt idx="1225">
                  <c:v>1030.2270000000001</c:v>
                </c:pt>
                <c:pt idx="1226">
                  <c:v>1030.3979999999999</c:v>
                </c:pt>
                <c:pt idx="1227">
                  <c:v>1030.9110000000001</c:v>
                </c:pt>
                <c:pt idx="1228">
                  <c:v>1031.7650000000001</c:v>
                </c:pt>
                <c:pt idx="1229">
                  <c:v>1031.423</c:v>
                </c:pt>
                <c:pt idx="1230">
                  <c:v>1031.5940000000001</c:v>
                </c:pt>
                <c:pt idx="1231">
                  <c:v>1031.9359999999999</c:v>
                </c:pt>
                <c:pt idx="1232">
                  <c:v>1032.79</c:v>
                </c:pt>
                <c:pt idx="1233">
                  <c:v>1033.1320000000001</c:v>
                </c:pt>
                <c:pt idx="1234">
                  <c:v>1033.816</c:v>
                </c:pt>
                <c:pt idx="1235">
                  <c:v>1034.328</c:v>
                </c:pt>
                <c:pt idx="1236">
                  <c:v>1034.67</c:v>
                </c:pt>
                <c:pt idx="1237">
                  <c:v>1034.8409999999999</c:v>
                </c:pt>
                <c:pt idx="1238">
                  <c:v>1035.354</c:v>
                </c:pt>
                <c:pt idx="1239">
                  <c:v>1036.2080000000001</c:v>
                </c:pt>
                <c:pt idx="1240">
                  <c:v>1036.3789999999999</c:v>
                </c:pt>
                <c:pt idx="1241">
                  <c:v>1036.8910000000001</c:v>
                </c:pt>
                <c:pt idx="1242">
                  <c:v>1037.2329999999999</c:v>
                </c:pt>
                <c:pt idx="1243">
                  <c:v>1038.088</c:v>
                </c:pt>
                <c:pt idx="1244">
                  <c:v>1038.4290000000001</c:v>
                </c:pt>
                <c:pt idx="1245">
                  <c:v>1039.2840000000001</c:v>
                </c:pt>
                <c:pt idx="1246">
                  <c:v>1039.4549999999999</c:v>
                </c:pt>
                <c:pt idx="1247">
                  <c:v>1039.4549999999999</c:v>
                </c:pt>
                <c:pt idx="1248">
                  <c:v>1039.796</c:v>
                </c:pt>
                <c:pt idx="1249">
                  <c:v>1040.48</c:v>
                </c:pt>
                <c:pt idx="1250">
                  <c:v>1041.5050000000001</c:v>
                </c:pt>
                <c:pt idx="1251">
                  <c:v>1041.6759999999999</c:v>
                </c:pt>
                <c:pt idx="1252">
                  <c:v>1042.1890000000001</c:v>
                </c:pt>
                <c:pt idx="1253">
                  <c:v>1042.8720000000001</c:v>
                </c:pt>
                <c:pt idx="1254">
                  <c:v>1042.8720000000001</c:v>
                </c:pt>
                <c:pt idx="1255">
                  <c:v>1043.8969999999999</c:v>
                </c:pt>
                <c:pt idx="1256">
                  <c:v>1044.4100000000001</c:v>
                </c:pt>
                <c:pt idx="1257">
                  <c:v>1044.923</c:v>
                </c:pt>
                <c:pt idx="1258">
                  <c:v>1045.4349999999999</c:v>
                </c:pt>
                <c:pt idx="1259">
                  <c:v>1045.9480000000001</c:v>
                </c:pt>
                <c:pt idx="1260">
                  <c:v>1046.6310000000001</c:v>
                </c:pt>
                <c:pt idx="1261">
                  <c:v>1047.828</c:v>
                </c:pt>
                <c:pt idx="1262">
                  <c:v>1047.828</c:v>
                </c:pt>
                <c:pt idx="1263">
                  <c:v>1048.3399999999999</c:v>
                </c:pt>
                <c:pt idx="1264">
                  <c:v>1048.1690000000001</c:v>
                </c:pt>
                <c:pt idx="1265">
                  <c:v>1049.0239999999999</c:v>
                </c:pt>
                <c:pt idx="1266">
                  <c:v>1049.1949999999999</c:v>
                </c:pt>
                <c:pt idx="1267">
                  <c:v>1050.22</c:v>
                </c:pt>
                <c:pt idx="1268">
                  <c:v>1050.5619999999999</c:v>
                </c:pt>
                <c:pt idx="1269">
                  <c:v>1051.0740000000001</c:v>
                </c:pt>
                <c:pt idx="1270">
                  <c:v>1051.758</c:v>
                </c:pt>
                <c:pt idx="1271">
                  <c:v>1052.7829999999999</c:v>
                </c:pt>
                <c:pt idx="1272">
                  <c:v>1052.954</c:v>
                </c:pt>
                <c:pt idx="1273">
                  <c:v>1053.296</c:v>
                </c:pt>
                <c:pt idx="1274">
                  <c:v>1053.125</c:v>
                </c:pt>
                <c:pt idx="1275">
                  <c:v>1053.808</c:v>
                </c:pt>
                <c:pt idx="1276">
                  <c:v>1054.1500000000001</c:v>
                </c:pt>
                <c:pt idx="1277">
                  <c:v>1054.8340000000001</c:v>
                </c:pt>
                <c:pt idx="1278">
                  <c:v>1054.8340000000001</c:v>
                </c:pt>
                <c:pt idx="1279">
                  <c:v>1055.175</c:v>
                </c:pt>
                <c:pt idx="1280">
                  <c:v>1056.03</c:v>
                </c:pt>
                <c:pt idx="1281">
                  <c:v>1056.884</c:v>
                </c:pt>
                <c:pt idx="1282">
                  <c:v>1057.2260000000001</c:v>
                </c:pt>
                <c:pt idx="1283">
                  <c:v>1058.251</c:v>
                </c:pt>
                <c:pt idx="1284">
                  <c:v>1059.2760000000001</c:v>
                </c:pt>
                <c:pt idx="1285">
                  <c:v>1059.6179999999999</c:v>
                </c:pt>
                <c:pt idx="1286">
                  <c:v>1060.473</c:v>
                </c:pt>
                <c:pt idx="1287">
                  <c:v>1060.644</c:v>
                </c:pt>
                <c:pt idx="1288">
                  <c:v>1060.9849999999999</c:v>
                </c:pt>
                <c:pt idx="1289">
                  <c:v>1061.6690000000001</c:v>
                </c:pt>
                <c:pt idx="1290">
                  <c:v>1062.181</c:v>
                </c:pt>
                <c:pt idx="1291">
                  <c:v>1062.3520000000001</c:v>
                </c:pt>
                <c:pt idx="1292">
                  <c:v>1063.0360000000001</c:v>
                </c:pt>
                <c:pt idx="1293">
                  <c:v>1063.548</c:v>
                </c:pt>
                <c:pt idx="1294">
                  <c:v>1063.7190000000001</c:v>
                </c:pt>
                <c:pt idx="1295">
                  <c:v>1064.232</c:v>
                </c:pt>
                <c:pt idx="1296">
                  <c:v>1064.7449999999999</c:v>
                </c:pt>
                <c:pt idx="1297">
                  <c:v>1065.4280000000001</c:v>
                </c:pt>
                <c:pt idx="1298">
                  <c:v>1066.2819999999999</c:v>
                </c:pt>
                <c:pt idx="1299">
                  <c:v>1066.9659999999999</c:v>
                </c:pt>
                <c:pt idx="1300">
                  <c:v>1067.82</c:v>
                </c:pt>
                <c:pt idx="1301">
                  <c:v>1067.6500000000001</c:v>
                </c:pt>
                <c:pt idx="1302">
                  <c:v>1067.991</c:v>
                </c:pt>
                <c:pt idx="1303">
                  <c:v>1068.675</c:v>
                </c:pt>
                <c:pt idx="1304">
                  <c:v>1068.675</c:v>
                </c:pt>
                <c:pt idx="1305">
                  <c:v>1069.0170000000001</c:v>
                </c:pt>
                <c:pt idx="1306">
                  <c:v>1070.5540000000001</c:v>
                </c:pt>
                <c:pt idx="1307">
                  <c:v>1070.7249999999999</c:v>
                </c:pt>
                <c:pt idx="1308">
                  <c:v>1070.896</c:v>
                </c:pt>
                <c:pt idx="1309">
                  <c:v>1071.751</c:v>
                </c:pt>
                <c:pt idx="1310">
                  <c:v>1071.751</c:v>
                </c:pt>
                <c:pt idx="1311">
                  <c:v>1073.1179999999999</c:v>
                </c:pt>
                <c:pt idx="1312">
                  <c:v>1073.8009999999999</c:v>
                </c:pt>
                <c:pt idx="1313">
                  <c:v>1073.972</c:v>
                </c:pt>
                <c:pt idx="1314">
                  <c:v>1073.972</c:v>
                </c:pt>
                <c:pt idx="1315">
                  <c:v>1074.3140000000001</c:v>
                </c:pt>
                <c:pt idx="1316">
                  <c:v>1074.826</c:v>
                </c:pt>
                <c:pt idx="1317">
                  <c:v>1075.1679999999999</c:v>
                </c:pt>
                <c:pt idx="1318">
                  <c:v>1075.681</c:v>
                </c:pt>
                <c:pt idx="1319">
                  <c:v>1075.8520000000001</c:v>
                </c:pt>
                <c:pt idx="1320">
                  <c:v>1077.048</c:v>
                </c:pt>
                <c:pt idx="1321">
                  <c:v>1076.877</c:v>
                </c:pt>
                <c:pt idx="1322">
                  <c:v>1078.415</c:v>
                </c:pt>
                <c:pt idx="1323">
                  <c:v>1079.098</c:v>
                </c:pt>
                <c:pt idx="1324">
                  <c:v>1079.098</c:v>
                </c:pt>
                <c:pt idx="1325">
                  <c:v>1077.731</c:v>
                </c:pt>
                <c:pt idx="1326">
                  <c:v>1077.3900000000001</c:v>
                </c:pt>
                <c:pt idx="1327">
                  <c:v>1077.3900000000001</c:v>
                </c:pt>
                <c:pt idx="1328">
                  <c:v>1078.415</c:v>
                </c:pt>
                <c:pt idx="1329">
                  <c:v>1079.098</c:v>
                </c:pt>
                <c:pt idx="1330">
                  <c:v>1079.6110000000001</c:v>
                </c:pt>
                <c:pt idx="1331">
                  <c:v>1080.807</c:v>
                </c:pt>
                <c:pt idx="1332">
                  <c:v>1080.9780000000001</c:v>
                </c:pt>
                <c:pt idx="1333">
                  <c:v>1081.32</c:v>
                </c:pt>
                <c:pt idx="1334">
                  <c:v>1081.491</c:v>
                </c:pt>
                <c:pt idx="1335">
                  <c:v>1082.174</c:v>
                </c:pt>
                <c:pt idx="1336">
                  <c:v>1082.6869999999999</c:v>
                </c:pt>
                <c:pt idx="1337">
                  <c:v>1083.1990000000001</c:v>
                </c:pt>
                <c:pt idx="1338">
                  <c:v>1083.712</c:v>
                </c:pt>
                <c:pt idx="1339">
                  <c:v>1084.2249999999999</c:v>
                </c:pt>
                <c:pt idx="1340">
                  <c:v>1084.7370000000001</c:v>
                </c:pt>
                <c:pt idx="1341">
                  <c:v>1085.25</c:v>
                </c:pt>
                <c:pt idx="1342">
                  <c:v>1084.9079999999999</c:v>
                </c:pt>
                <c:pt idx="1343">
                  <c:v>1085.5920000000001</c:v>
                </c:pt>
                <c:pt idx="1344">
                  <c:v>1086.2750000000001</c:v>
                </c:pt>
                <c:pt idx="1345">
                  <c:v>1086.788</c:v>
                </c:pt>
                <c:pt idx="1346">
                  <c:v>1087.6420000000001</c:v>
                </c:pt>
                <c:pt idx="1347">
                  <c:v>1088.6679999999999</c:v>
                </c:pt>
                <c:pt idx="1348">
                  <c:v>1089.693</c:v>
                </c:pt>
                <c:pt idx="1349">
                  <c:v>1090.547</c:v>
                </c:pt>
                <c:pt idx="1350">
                  <c:v>1091.06</c:v>
                </c:pt>
                <c:pt idx="1351">
                  <c:v>1091.914</c:v>
                </c:pt>
                <c:pt idx="1352">
                  <c:v>1092.2560000000001</c:v>
                </c:pt>
                <c:pt idx="1353">
                  <c:v>1092.598</c:v>
                </c:pt>
                <c:pt idx="1354">
                  <c:v>1092.94</c:v>
                </c:pt>
                <c:pt idx="1355">
                  <c:v>1093.2809999999999</c:v>
                </c:pt>
                <c:pt idx="1356">
                  <c:v>1094.307</c:v>
                </c:pt>
                <c:pt idx="1357">
                  <c:v>1094.819</c:v>
                </c:pt>
                <c:pt idx="1358">
                  <c:v>1094.99</c:v>
                </c:pt>
                <c:pt idx="1359">
                  <c:v>1094.819</c:v>
                </c:pt>
                <c:pt idx="1360">
                  <c:v>1095.1610000000001</c:v>
                </c:pt>
                <c:pt idx="1361">
                  <c:v>1095.8440000000001</c:v>
                </c:pt>
                <c:pt idx="1362">
                  <c:v>1096.8699999999999</c:v>
                </c:pt>
                <c:pt idx="1363">
                  <c:v>1098.2370000000001</c:v>
                </c:pt>
                <c:pt idx="1364">
                  <c:v>1098.92</c:v>
                </c:pt>
                <c:pt idx="1365">
                  <c:v>1099.604</c:v>
                </c:pt>
                <c:pt idx="1366">
                  <c:v>1099.7750000000001</c:v>
                </c:pt>
                <c:pt idx="1367">
                  <c:v>1099.9459999999999</c:v>
                </c:pt>
                <c:pt idx="1368">
                  <c:v>1100.6289999999999</c:v>
                </c:pt>
                <c:pt idx="1369">
                  <c:v>1101.825</c:v>
                </c:pt>
                <c:pt idx="1370">
                  <c:v>1102.68</c:v>
                </c:pt>
                <c:pt idx="1371">
                  <c:v>1102.509</c:v>
                </c:pt>
                <c:pt idx="1372">
                  <c:v>1102.509</c:v>
                </c:pt>
                <c:pt idx="1373">
                  <c:v>1103.192</c:v>
                </c:pt>
                <c:pt idx="1374">
                  <c:v>1103.5340000000001</c:v>
                </c:pt>
                <c:pt idx="1375">
                  <c:v>1104.2180000000001</c:v>
                </c:pt>
                <c:pt idx="1376">
                  <c:v>1104.559</c:v>
                </c:pt>
                <c:pt idx="1377">
                  <c:v>1105.2429999999999</c:v>
                </c:pt>
                <c:pt idx="1378">
                  <c:v>1105.9259999999999</c:v>
                </c:pt>
                <c:pt idx="1379">
                  <c:v>1106.4390000000001</c:v>
                </c:pt>
                <c:pt idx="1380">
                  <c:v>1106.7809999999999</c:v>
                </c:pt>
                <c:pt idx="1381">
                  <c:v>1107.4639999999999</c:v>
                </c:pt>
                <c:pt idx="1382">
                  <c:v>1108.319</c:v>
                </c:pt>
                <c:pt idx="1383">
                  <c:v>1108.1479999999999</c:v>
                </c:pt>
                <c:pt idx="1384">
                  <c:v>1108.49</c:v>
                </c:pt>
                <c:pt idx="1385">
                  <c:v>1108.8309999999999</c:v>
                </c:pt>
                <c:pt idx="1386">
                  <c:v>1109.5150000000001</c:v>
                </c:pt>
                <c:pt idx="1387">
                  <c:v>1109.3440000000001</c:v>
                </c:pt>
                <c:pt idx="1388">
                  <c:v>1109.6859999999999</c:v>
                </c:pt>
                <c:pt idx="1389">
                  <c:v>1110.1980000000001</c:v>
                </c:pt>
                <c:pt idx="1390">
                  <c:v>1110.54</c:v>
                </c:pt>
                <c:pt idx="1391">
                  <c:v>1111.5650000000001</c:v>
                </c:pt>
                <c:pt idx="1392">
                  <c:v>1112.5909999999999</c:v>
                </c:pt>
                <c:pt idx="1393">
                  <c:v>1113.2739999999999</c:v>
                </c:pt>
                <c:pt idx="1394">
                  <c:v>1113.616</c:v>
                </c:pt>
                <c:pt idx="1395">
                  <c:v>1113.787</c:v>
                </c:pt>
                <c:pt idx="1396">
                  <c:v>1114.299</c:v>
                </c:pt>
                <c:pt idx="1397">
                  <c:v>1114.299</c:v>
                </c:pt>
                <c:pt idx="1398">
                  <c:v>1114.6410000000001</c:v>
                </c:pt>
                <c:pt idx="1399">
                  <c:v>1115.154</c:v>
                </c:pt>
                <c:pt idx="1400">
                  <c:v>1114.9829999999999</c:v>
                </c:pt>
                <c:pt idx="1401">
                  <c:v>1115.837</c:v>
                </c:pt>
                <c:pt idx="1402">
                  <c:v>1116.3499999999999</c:v>
                </c:pt>
                <c:pt idx="1403">
                  <c:v>1116.521</c:v>
                </c:pt>
                <c:pt idx="1404">
                  <c:v>1116.8630000000001</c:v>
                </c:pt>
                <c:pt idx="1405">
                  <c:v>1117.375</c:v>
                </c:pt>
                <c:pt idx="1406">
                  <c:v>1117.8879999999999</c:v>
                </c:pt>
                <c:pt idx="1407">
                  <c:v>1118.059</c:v>
                </c:pt>
                <c:pt idx="1408">
                  <c:v>1118.742</c:v>
                </c:pt>
                <c:pt idx="1409">
                  <c:v>1118.5709999999999</c:v>
                </c:pt>
                <c:pt idx="1410">
                  <c:v>1119.2550000000001</c:v>
                </c:pt>
                <c:pt idx="1411">
                  <c:v>1120.28</c:v>
                </c:pt>
                <c:pt idx="1412">
                  <c:v>1120.1089999999999</c:v>
                </c:pt>
                <c:pt idx="1413">
                  <c:v>1120.451</c:v>
                </c:pt>
                <c:pt idx="1414">
                  <c:v>1120.6220000000001</c:v>
                </c:pt>
                <c:pt idx="1415">
                  <c:v>1120.7929999999999</c:v>
                </c:pt>
                <c:pt idx="1416">
                  <c:v>1121.3050000000001</c:v>
                </c:pt>
                <c:pt idx="1417">
                  <c:v>1121.3050000000001</c:v>
                </c:pt>
                <c:pt idx="1418">
                  <c:v>1121.135</c:v>
                </c:pt>
                <c:pt idx="1419">
                  <c:v>1121.4760000000001</c:v>
                </c:pt>
                <c:pt idx="1420">
                  <c:v>1121.818</c:v>
                </c:pt>
                <c:pt idx="1421">
                  <c:v>1122.502</c:v>
                </c:pt>
                <c:pt idx="1422">
                  <c:v>1122.672</c:v>
                </c:pt>
                <c:pt idx="1423">
                  <c:v>1123.356</c:v>
                </c:pt>
                <c:pt idx="1424">
                  <c:v>1123.527</c:v>
                </c:pt>
                <c:pt idx="1425">
                  <c:v>1123.8689999999999</c:v>
                </c:pt>
                <c:pt idx="1426">
                  <c:v>1124.3810000000001</c:v>
                </c:pt>
                <c:pt idx="1427">
                  <c:v>1124.3810000000001</c:v>
                </c:pt>
                <c:pt idx="1428">
                  <c:v>1124.5519999999999</c:v>
                </c:pt>
                <c:pt idx="1429">
                  <c:v>1125.0650000000001</c:v>
                </c:pt>
                <c:pt idx="1430">
                  <c:v>1125.4059999999999</c:v>
                </c:pt>
                <c:pt idx="1431">
                  <c:v>1125.9190000000001</c:v>
                </c:pt>
                <c:pt idx="1432">
                  <c:v>1126.7739999999999</c:v>
                </c:pt>
                <c:pt idx="1433">
                  <c:v>1127.115</c:v>
                </c:pt>
                <c:pt idx="1434">
                  <c:v>1127.4570000000001</c:v>
                </c:pt>
                <c:pt idx="1435">
                  <c:v>1127.799</c:v>
                </c:pt>
                <c:pt idx="1436">
                  <c:v>1128.3109999999999</c:v>
                </c:pt>
                <c:pt idx="1437">
                  <c:v>1128.653</c:v>
                </c:pt>
                <c:pt idx="1438">
                  <c:v>1129.508</c:v>
                </c:pt>
                <c:pt idx="1439">
                  <c:v>1129.6780000000001</c:v>
                </c:pt>
                <c:pt idx="1440">
                  <c:v>1130.02</c:v>
                </c:pt>
                <c:pt idx="1441">
                  <c:v>1130.3620000000001</c:v>
                </c:pt>
                <c:pt idx="1442">
                  <c:v>1129.508</c:v>
                </c:pt>
                <c:pt idx="1443">
                  <c:v>1130.02</c:v>
                </c:pt>
                <c:pt idx="1444">
                  <c:v>1130.3620000000001</c:v>
                </c:pt>
                <c:pt idx="1445">
                  <c:v>1130.5329999999999</c:v>
                </c:pt>
                <c:pt idx="1446">
                  <c:v>1131.729</c:v>
                </c:pt>
                <c:pt idx="1447">
                  <c:v>1132.5830000000001</c:v>
                </c:pt>
                <c:pt idx="1448">
                  <c:v>1132.5830000000001</c:v>
                </c:pt>
                <c:pt idx="1449">
                  <c:v>1133.2670000000001</c:v>
                </c:pt>
                <c:pt idx="1450">
                  <c:v>1132.925</c:v>
                </c:pt>
                <c:pt idx="1451">
                  <c:v>1133.2670000000001</c:v>
                </c:pt>
                <c:pt idx="1452">
                  <c:v>1134.463</c:v>
                </c:pt>
                <c:pt idx="1453">
                  <c:v>1134.2919999999999</c:v>
                </c:pt>
                <c:pt idx="1454">
                  <c:v>1134.2919999999999</c:v>
                </c:pt>
                <c:pt idx="1455">
                  <c:v>1134.634</c:v>
                </c:pt>
                <c:pt idx="1456">
                  <c:v>1135.1469999999999</c:v>
                </c:pt>
                <c:pt idx="1457">
                  <c:v>1135.4880000000001</c:v>
                </c:pt>
                <c:pt idx="1458">
                  <c:v>1135.83</c:v>
                </c:pt>
                <c:pt idx="1459">
                  <c:v>1136.855</c:v>
                </c:pt>
                <c:pt idx="1460">
                  <c:v>1137.0260000000001</c:v>
                </c:pt>
                <c:pt idx="1461">
                  <c:v>1137.3679999999999</c:v>
                </c:pt>
                <c:pt idx="1462">
                  <c:v>1137.8810000000001</c:v>
                </c:pt>
                <c:pt idx="1463">
                  <c:v>1137.8810000000001</c:v>
                </c:pt>
                <c:pt idx="1464">
                  <c:v>1138.5640000000001</c:v>
                </c:pt>
                <c:pt idx="1465">
                  <c:v>1138.7349999999999</c:v>
                </c:pt>
                <c:pt idx="1466">
                  <c:v>1138.9059999999999</c:v>
                </c:pt>
                <c:pt idx="1467">
                  <c:v>1139.5889999999999</c:v>
                </c:pt>
                <c:pt idx="1468">
                  <c:v>1139.931</c:v>
                </c:pt>
                <c:pt idx="1469">
                  <c:v>1139.931</c:v>
                </c:pt>
                <c:pt idx="1470">
                  <c:v>1140.1020000000001</c:v>
                </c:pt>
                <c:pt idx="1471">
                  <c:v>1140.444</c:v>
                </c:pt>
                <c:pt idx="1472">
                  <c:v>1140.9559999999999</c:v>
                </c:pt>
                <c:pt idx="1473">
                  <c:v>1141.298</c:v>
                </c:pt>
                <c:pt idx="1474">
                  <c:v>1141.982</c:v>
                </c:pt>
                <c:pt idx="1475">
                  <c:v>1142.665</c:v>
                </c:pt>
                <c:pt idx="1476">
                  <c:v>1143.0070000000001</c:v>
                </c:pt>
                <c:pt idx="1477">
                  <c:v>1143.691</c:v>
                </c:pt>
                <c:pt idx="1478">
                  <c:v>1144.203</c:v>
                </c:pt>
                <c:pt idx="1479">
                  <c:v>1144.374</c:v>
                </c:pt>
                <c:pt idx="1480">
                  <c:v>1144.5450000000001</c:v>
                </c:pt>
                <c:pt idx="1481">
                  <c:v>1145.2280000000001</c:v>
                </c:pt>
                <c:pt idx="1482">
                  <c:v>1144.8869999999999</c:v>
                </c:pt>
                <c:pt idx="1483">
                  <c:v>1144.7159999999999</c:v>
                </c:pt>
                <c:pt idx="1484">
                  <c:v>1144.203</c:v>
                </c:pt>
                <c:pt idx="1485">
                  <c:v>1144.5450000000001</c:v>
                </c:pt>
                <c:pt idx="1486">
                  <c:v>1145.2280000000001</c:v>
                </c:pt>
                <c:pt idx="1487">
                  <c:v>1145.912</c:v>
                </c:pt>
                <c:pt idx="1488">
                  <c:v>1146.2539999999999</c:v>
                </c:pt>
                <c:pt idx="1489">
                  <c:v>1146.595</c:v>
                </c:pt>
                <c:pt idx="1490">
                  <c:v>1147.1079999999999</c:v>
                </c:pt>
                <c:pt idx="1491">
                  <c:v>1146.7660000000001</c:v>
                </c:pt>
                <c:pt idx="1492">
                  <c:v>1147.45</c:v>
                </c:pt>
                <c:pt idx="1493">
                  <c:v>1147.7919999999999</c:v>
                </c:pt>
                <c:pt idx="1494">
                  <c:v>1148.133</c:v>
                </c:pt>
                <c:pt idx="1495">
                  <c:v>1148.646</c:v>
                </c:pt>
                <c:pt idx="1496">
                  <c:v>1148.9880000000001</c:v>
                </c:pt>
                <c:pt idx="1497">
                  <c:v>1148.817</c:v>
                </c:pt>
                <c:pt idx="1498">
                  <c:v>1149.8420000000001</c:v>
                </c:pt>
                <c:pt idx="1499">
                  <c:v>1150.184</c:v>
                </c:pt>
                <c:pt idx="1500">
                  <c:v>1150.867</c:v>
                </c:pt>
                <c:pt idx="1501">
                  <c:v>1150.6969999999999</c:v>
                </c:pt>
                <c:pt idx="1502">
                  <c:v>1151.038</c:v>
                </c:pt>
                <c:pt idx="1503">
                  <c:v>1151.3800000000001</c:v>
                </c:pt>
                <c:pt idx="1504">
                  <c:v>1151.722</c:v>
                </c:pt>
                <c:pt idx="1505">
                  <c:v>1152.0640000000001</c:v>
                </c:pt>
                <c:pt idx="1506">
                  <c:v>1152.7470000000001</c:v>
                </c:pt>
                <c:pt idx="1507">
                  <c:v>1153.0889999999999</c:v>
                </c:pt>
                <c:pt idx="1508">
                  <c:v>1153.943</c:v>
                </c:pt>
                <c:pt idx="1509">
                  <c:v>1153.6010000000001</c:v>
                </c:pt>
                <c:pt idx="1510">
                  <c:v>1153.943</c:v>
                </c:pt>
                <c:pt idx="1511">
                  <c:v>1154.2850000000001</c:v>
                </c:pt>
                <c:pt idx="1512">
                  <c:v>1155.31</c:v>
                </c:pt>
                <c:pt idx="1513">
                  <c:v>1154.9690000000001</c:v>
                </c:pt>
                <c:pt idx="1514">
                  <c:v>1155.1389999999999</c:v>
                </c:pt>
                <c:pt idx="1515">
                  <c:v>1155.652</c:v>
                </c:pt>
                <c:pt idx="1516">
                  <c:v>1156.5060000000001</c:v>
                </c:pt>
                <c:pt idx="1517">
                  <c:v>1156.5060000000001</c:v>
                </c:pt>
                <c:pt idx="1518">
                  <c:v>1156.848</c:v>
                </c:pt>
                <c:pt idx="1519">
                  <c:v>1157.3610000000001</c:v>
                </c:pt>
                <c:pt idx="1520">
                  <c:v>1157.703</c:v>
                </c:pt>
                <c:pt idx="1521">
                  <c:v>1157.873</c:v>
                </c:pt>
                <c:pt idx="1522">
                  <c:v>1158.0440000000001</c:v>
                </c:pt>
                <c:pt idx="1523">
                  <c:v>1158.557</c:v>
                </c:pt>
                <c:pt idx="1524">
                  <c:v>1158.2149999999999</c:v>
                </c:pt>
                <c:pt idx="1525">
                  <c:v>1158.2149999999999</c:v>
                </c:pt>
                <c:pt idx="1526">
                  <c:v>1158.557</c:v>
                </c:pt>
                <c:pt idx="1527">
                  <c:v>1158.8989999999999</c:v>
                </c:pt>
                <c:pt idx="1528">
                  <c:v>1159.07</c:v>
                </c:pt>
                <c:pt idx="1529">
                  <c:v>1159.7529999999999</c:v>
                </c:pt>
                <c:pt idx="1530">
                  <c:v>1160.095</c:v>
                </c:pt>
                <c:pt idx="1531">
                  <c:v>1160.6079999999999</c:v>
                </c:pt>
                <c:pt idx="1532">
                  <c:v>1160.6079999999999</c:v>
                </c:pt>
                <c:pt idx="1533">
                  <c:v>1161.1199999999999</c:v>
                </c:pt>
                <c:pt idx="1534">
                  <c:v>1160.9490000000001</c:v>
                </c:pt>
                <c:pt idx="1535">
                  <c:v>1160.9490000000001</c:v>
                </c:pt>
                <c:pt idx="1536">
                  <c:v>1161.2909999999999</c:v>
                </c:pt>
                <c:pt idx="1537">
                  <c:v>1161.1199999999999</c:v>
                </c:pt>
                <c:pt idx="1538">
                  <c:v>1161.2909999999999</c:v>
                </c:pt>
                <c:pt idx="1539">
                  <c:v>1161.633</c:v>
                </c:pt>
                <c:pt idx="1540">
                  <c:v>1162.145</c:v>
                </c:pt>
                <c:pt idx="1541">
                  <c:v>1162.316</c:v>
                </c:pt>
                <c:pt idx="1542">
                  <c:v>1162.316</c:v>
                </c:pt>
                <c:pt idx="1543">
                  <c:v>1162.316</c:v>
                </c:pt>
                <c:pt idx="1544">
                  <c:v>1162.829</c:v>
                </c:pt>
                <c:pt idx="1545">
                  <c:v>1163.5119999999999</c:v>
                </c:pt>
                <c:pt idx="1546">
                  <c:v>1163.171</c:v>
                </c:pt>
                <c:pt idx="1547">
                  <c:v>1162.4870000000001</c:v>
                </c:pt>
                <c:pt idx="1548">
                  <c:v>1161.9739999999999</c:v>
                </c:pt>
                <c:pt idx="1549">
                  <c:v>1161.633</c:v>
                </c:pt>
                <c:pt idx="1550">
                  <c:v>1161.462</c:v>
                </c:pt>
                <c:pt idx="1551">
                  <c:v>1161.633</c:v>
                </c:pt>
                <c:pt idx="1552">
                  <c:v>1161.8040000000001</c:v>
                </c:pt>
                <c:pt idx="1553">
                  <c:v>1162.6579999999999</c:v>
                </c:pt>
                <c:pt idx="1554">
                  <c:v>1162.6579999999999</c:v>
                </c:pt>
                <c:pt idx="1555">
                  <c:v>1163.171</c:v>
                </c:pt>
                <c:pt idx="1556">
                  <c:v>1163.171</c:v>
                </c:pt>
                <c:pt idx="1557">
                  <c:v>1163.854</c:v>
                </c:pt>
                <c:pt idx="1558">
                  <c:v>1164.367</c:v>
                </c:pt>
                <c:pt idx="1559">
                  <c:v>1164.367</c:v>
                </c:pt>
                <c:pt idx="1560">
                  <c:v>1164.8800000000001</c:v>
                </c:pt>
                <c:pt idx="1561">
                  <c:v>1165.3920000000001</c:v>
                </c:pt>
                <c:pt idx="1562">
                  <c:v>1165.7339999999999</c:v>
                </c:pt>
                <c:pt idx="1563">
                  <c:v>1165.5630000000001</c:v>
                </c:pt>
                <c:pt idx="1564">
                  <c:v>1165.221</c:v>
                </c:pt>
                <c:pt idx="1565">
                  <c:v>1165.05</c:v>
                </c:pt>
                <c:pt idx="1566">
                  <c:v>1165.221</c:v>
                </c:pt>
                <c:pt idx="1567">
                  <c:v>1165.3920000000001</c:v>
                </c:pt>
                <c:pt idx="1568">
                  <c:v>1164.8800000000001</c:v>
                </c:pt>
                <c:pt idx="1569">
                  <c:v>1164.8800000000001</c:v>
                </c:pt>
                <c:pt idx="1570">
                  <c:v>1165.905</c:v>
                </c:pt>
                <c:pt idx="1571">
                  <c:v>1166.2460000000001</c:v>
                </c:pt>
                <c:pt idx="1572">
                  <c:v>1166.2460000000001</c:v>
                </c:pt>
                <c:pt idx="1573">
                  <c:v>1165.7339999999999</c:v>
                </c:pt>
                <c:pt idx="1574">
                  <c:v>1166.076</c:v>
                </c:pt>
                <c:pt idx="1575">
                  <c:v>1166.4169999999999</c:v>
                </c:pt>
                <c:pt idx="1576">
                  <c:v>1166.4169999999999</c:v>
                </c:pt>
                <c:pt idx="1577">
                  <c:v>1165.7339999999999</c:v>
                </c:pt>
                <c:pt idx="1578">
                  <c:v>1165.3920000000001</c:v>
                </c:pt>
                <c:pt idx="1579">
                  <c:v>1164.7090000000001</c:v>
                </c:pt>
                <c:pt idx="1580">
                  <c:v>1164.8800000000001</c:v>
                </c:pt>
                <c:pt idx="1581">
                  <c:v>1165.3920000000001</c:v>
                </c:pt>
                <c:pt idx="1582">
                  <c:v>1165.05</c:v>
                </c:pt>
                <c:pt idx="1583">
                  <c:v>1165.05</c:v>
                </c:pt>
                <c:pt idx="1584">
                  <c:v>1165.05</c:v>
                </c:pt>
                <c:pt idx="1585">
                  <c:v>1165.3920000000001</c:v>
                </c:pt>
                <c:pt idx="1586">
                  <c:v>1165.3920000000001</c:v>
                </c:pt>
                <c:pt idx="1587">
                  <c:v>1165.7339999999999</c:v>
                </c:pt>
                <c:pt idx="1588">
                  <c:v>1165.7339999999999</c:v>
                </c:pt>
                <c:pt idx="1589">
                  <c:v>1167.1010000000001</c:v>
                </c:pt>
                <c:pt idx="1590">
                  <c:v>1167.443</c:v>
                </c:pt>
                <c:pt idx="1591">
                  <c:v>1167.1010000000001</c:v>
                </c:pt>
                <c:pt idx="1592">
                  <c:v>1166.4169999999999</c:v>
                </c:pt>
                <c:pt idx="1593">
                  <c:v>1166.759</c:v>
                </c:pt>
                <c:pt idx="1594">
                  <c:v>1166.588</c:v>
                </c:pt>
                <c:pt idx="1595">
                  <c:v>1166.2460000000001</c:v>
                </c:pt>
                <c:pt idx="1596">
                  <c:v>1166.4169999999999</c:v>
                </c:pt>
                <c:pt idx="1597">
                  <c:v>1166.076</c:v>
                </c:pt>
                <c:pt idx="1598">
                  <c:v>1166.2460000000001</c:v>
                </c:pt>
                <c:pt idx="1599">
                  <c:v>1166.588</c:v>
                </c:pt>
                <c:pt idx="1600">
                  <c:v>1166.759</c:v>
                </c:pt>
                <c:pt idx="1601">
                  <c:v>1167.1010000000001</c:v>
                </c:pt>
                <c:pt idx="1602">
                  <c:v>1167.443</c:v>
                </c:pt>
                <c:pt idx="1603">
                  <c:v>1167.2719999999999</c:v>
                </c:pt>
                <c:pt idx="1604">
                  <c:v>1167.2719999999999</c:v>
                </c:pt>
                <c:pt idx="1605">
                  <c:v>1167.443</c:v>
                </c:pt>
                <c:pt idx="1606">
                  <c:v>1167.614</c:v>
                </c:pt>
                <c:pt idx="1607">
                  <c:v>1167.7840000000001</c:v>
                </c:pt>
                <c:pt idx="1608">
                  <c:v>1167.9549999999999</c:v>
                </c:pt>
                <c:pt idx="1609">
                  <c:v>1168.126</c:v>
                </c:pt>
                <c:pt idx="1610">
                  <c:v>1168.6389999999999</c:v>
                </c:pt>
                <c:pt idx="1611">
                  <c:v>1169.1510000000001</c:v>
                </c:pt>
                <c:pt idx="1612">
                  <c:v>1169.664</c:v>
                </c:pt>
                <c:pt idx="1613">
                  <c:v>1169.835</c:v>
                </c:pt>
                <c:pt idx="1614">
                  <c:v>1170.1769999999999</c:v>
                </c:pt>
                <c:pt idx="1615">
                  <c:v>1169.835</c:v>
                </c:pt>
                <c:pt idx="1616">
                  <c:v>1170.6890000000001</c:v>
                </c:pt>
                <c:pt idx="1617">
                  <c:v>1171.202</c:v>
                </c:pt>
                <c:pt idx="1618">
                  <c:v>1171.373</c:v>
                </c:pt>
                <c:pt idx="1619">
                  <c:v>1171.5440000000001</c:v>
                </c:pt>
                <c:pt idx="1620">
                  <c:v>1171.5440000000001</c:v>
                </c:pt>
                <c:pt idx="1621">
                  <c:v>1171.5440000000001</c:v>
                </c:pt>
                <c:pt idx="1622">
                  <c:v>1171.202</c:v>
                </c:pt>
                <c:pt idx="1623">
                  <c:v>1171.0309999999999</c:v>
                </c:pt>
                <c:pt idx="1624">
                  <c:v>1170.8599999999999</c:v>
                </c:pt>
                <c:pt idx="1625">
                  <c:v>1170.518</c:v>
                </c:pt>
                <c:pt idx="1626">
                  <c:v>1171.373</c:v>
                </c:pt>
                <c:pt idx="1627">
                  <c:v>1171.885</c:v>
                </c:pt>
                <c:pt idx="1628">
                  <c:v>1171.7149999999999</c:v>
                </c:pt>
                <c:pt idx="1629">
                  <c:v>1171.7149999999999</c:v>
                </c:pt>
                <c:pt idx="1630">
                  <c:v>1172.2270000000001</c:v>
                </c:pt>
                <c:pt idx="1631">
                  <c:v>1172.74</c:v>
                </c:pt>
                <c:pt idx="1632">
                  <c:v>1172.74</c:v>
                </c:pt>
                <c:pt idx="1633">
                  <c:v>1172.74</c:v>
                </c:pt>
                <c:pt idx="1634">
                  <c:v>1173.2529999999999</c:v>
                </c:pt>
                <c:pt idx="1635">
                  <c:v>1173.423</c:v>
                </c:pt>
                <c:pt idx="1636">
                  <c:v>1173.2529999999999</c:v>
                </c:pt>
                <c:pt idx="1637">
                  <c:v>1173.2529999999999</c:v>
                </c:pt>
                <c:pt idx="1638">
                  <c:v>1172.9110000000001</c:v>
                </c:pt>
                <c:pt idx="1639">
                  <c:v>1173.0820000000001</c:v>
                </c:pt>
                <c:pt idx="1640">
                  <c:v>1173.5940000000001</c:v>
                </c:pt>
                <c:pt idx="1641">
                  <c:v>1173.7650000000001</c:v>
                </c:pt>
                <c:pt idx="1642">
                  <c:v>1173.423</c:v>
                </c:pt>
                <c:pt idx="1643">
                  <c:v>1173.5940000000001</c:v>
                </c:pt>
                <c:pt idx="1644">
                  <c:v>1173.5940000000001</c:v>
                </c:pt>
                <c:pt idx="1645">
                  <c:v>1172.9110000000001</c:v>
                </c:pt>
                <c:pt idx="1646">
                  <c:v>1172.569</c:v>
                </c:pt>
                <c:pt idx="1647">
                  <c:v>1172.9110000000001</c:v>
                </c:pt>
                <c:pt idx="1648">
                  <c:v>1172.9110000000001</c:v>
                </c:pt>
                <c:pt idx="1649">
                  <c:v>1172.9110000000001</c:v>
                </c:pt>
                <c:pt idx="1650">
                  <c:v>1172.9110000000001</c:v>
                </c:pt>
                <c:pt idx="1651">
                  <c:v>1172.9110000000001</c:v>
                </c:pt>
                <c:pt idx="1652">
                  <c:v>1173.9359999999999</c:v>
                </c:pt>
                <c:pt idx="1653">
                  <c:v>1174.4490000000001</c:v>
                </c:pt>
                <c:pt idx="1654">
                  <c:v>1174.961</c:v>
                </c:pt>
                <c:pt idx="1655">
                  <c:v>1174.79</c:v>
                </c:pt>
                <c:pt idx="1656">
                  <c:v>1174.278</c:v>
                </c:pt>
                <c:pt idx="1657">
                  <c:v>1174.4490000000001</c:v>
                </c:pt>
                <c:pt idx="1658">
                  <c:v>1174.961</c:v>
                </c:pt>
                <c:pt idx="1659">
                  <c:v>1175.816</c:v>
                </c:pt>
                <c:pt idx="1660">
                  <c:v>1175.816</c:v>
                </c:pt>
                <c:pt idx="1661">
                  <c:v>1176.1569999999999</c:v>
                </c:pt>
                <c:pt idx="1662">
                  <c:v>1176.328</c:v>
                </c:pt>
                <c:pt idx="1663">
                  <c:v>1177.0119999999999</c:v>
                </c:pt>
                <c:pt idx="1664">
                  <c:v>1176.8409999999999</c:v>
                </c:pt>
                <c:pt idx="1665">
                  <c:v>1175.9870000000001</c:v>
                </c:pt>
                <c:pt idx="1666">
                  <c:v>1176.499</c:v>
                </c:pt>
                <c:pt idx="1667">
                  <c:v>1175.9870000000001</c:v>
                </c:pt>
                <c:pt idx="1668">
                  <c:v>1176.8409999999999</c:v>
                </c:pt>
                <c:pt idx="1669">
                  <c:v>1176.499</c:v>
                </c:pt>
                <c:pt idx="1670">
                  <c:v>1177.0119999999999</c:v>
                </c:pt>
                <c:pt idx="1671">
                  <c:v>1177.0119999999999</c:v>
                </c:pt>
                <c:pt idx="1672">
                  <c:v>1176.8409999999999</c:v>
                </c:pt>
                <c:pt idx="1673">
                  <c:v>1177.183</c:v>
                </c:pt>
                <c:pt idx="1674">
                  <c:v>1177.6949999999999</c:v>
                </c:pt>
                <c:pt idx="1675">
                  <c:v>1177.6949999999999</c:v>
                </c:pt>
                <c:pt idx="1676">
                  <c:v>1178.3789999999999</c:v>
                </c:pt>
                <c:pt idx="1677">
                  <c:v>1178.55</c:v>
                </c:pt>
                <c:pt idx="1678">
                  <c:v>1178.3789999999999</c:v>
                </c:pt>
                <c:pt idx="1679">
                  <c:v>1178.721</c:v>
                </c:pt>
                <c:pt idx="1680">
                  <c:v>1179.2329999999999</c:v>
                </c:pt>
                <c:pt idx="1681">
                  <c:v>1179.575</c:v>
                </c:pt>
                <c:pt idx="1682">
                  <c:v>1179.2329999999999</c:v>
                </c:pt>
                <c:pt idx="1683">
                  <c:v>1177.6949999999999</c:v>
                </c:pt>
                <c:pt idx="1684">
                  <c:v>1175.3030000000001</c:v>
                </c:pt>
                <c:pt idx="1685">
                  <c:v>1173.5940000000001</c:v>
                </c:pt>
                <c:pt idx="1686">
                  <c:v>1172.056</c:v>
                </c:pt>
                <c:pt idx="1687">
                  <c:v>1171.0309999999999</c:v>
                </c:pt>
                <c:pt idx="1688">
                  <c:v>1171.7149999999999</c:v>
                </c:pt>
                <c:pt idx="1689">
                  <c:v>1172.2270000000001</c:v>
                </c:pt>
                <c:pt idx="1690">
                  <c:v>1172.3979999999999</c:v>
                </c:pt>
                <c:pt idx="1691">
                  <c:v>1172.74</c:v>
                </c:pt>
                <c:pt idx="1692">
                  <c:v>1172.9110000000001</c:v>
                </c:pt>
                <c:pt idx="1693">
                  <c:v>1172.9110000000001</c:v>
                </c:pt>
                <c:pt idx="1694">
                  <c:v>1172.74</c:v>
                </c:pt>
                <c:pt idx="1695">
                  <c:v>1173.2529999999999</c:v>
                </c:pt>
                <c:pt idx="1696">
                  <c:v>1174.107</c:v>
                </c:pt>
                <c:pt idx="1697">
                  <c:v>1174.278</c:v>
                </c:pt>
                <c:pt idx="1698">
                  <c:v>1175.3030000000001</c:v>
                </c:pt>
                <c:pt idx="1699">
                  <c:v>1175.816</c:v>
                </c:pt>
                <c:pt idx="1700">
                  <c:v>1175.9870000000001</c:v>
                </c:pt>
                <c:pt idx="1701">
                  <c:v>1175.816</c:v>
                </c:pt>
                <c:pt idx="1702">
                  <c:v>1176.499</c:v>
                </c:pt>
                <c:pt idx="1703">
                  <c:v>1176.499</c:v>
                </c:pt>
                <c:pt idx="1704">
                  <c:v>1176.1569999999999</c:v>
                </c:pt>
                <c:pt idx="1705">
                  <c:v>1176.499</c:v>
                </c:pt>
                <c:pt idx="1706">
                  <c:v>1177.183</c:v>
                </c:pt>
                <c:pt idx="1707">
                  <c:v>1177.5250000000001</c:v>
                </c:pt>
                <c:pt idx="1708">
                  <c:v>1177.6949999999999</c:v>
                </c:pt>
                <c:pt idx="1709">
                  <c:v>1177.183</c:v>
                </c:pt>
                <c:pt idx="1710">
                  <c:v>1177.5250000000001</c:v>
                </c:pt>
                <c:pt idx="1711">
                  <c:v>1178.2080000000001</c:v>
                </c:pt>
                <c:pt idx="1712">
                  <c:v>1178.55</c:v>
                </c:pt>
                <c:pt idx="1713">
                  <c:v>1179.404</c:v>
                </c:pt>
                <c:pt idx="1714">
                  <c:v>1179.0619999999999</c:v>
                </c:pt>
                <c:pt idx="1715">
                  <c:v>1178.2080000000001</c:v>
                </c:pt>
                <c:pt idx="1716">
                  <c:v>1178.8910000000001</c:v>
                </c:pt>
                <c:pt idx="1717">
                  <c:v>1179.2329999999999</c:v>
                </c:pt>
                <c:pt idx="1718">
                  <c:v>1179.575</c:v>
                </c:pt>
                <c:pt idx="1719">
                  <c:v>1179.7460000000001</c:v>
                </c:pt>
                <c:pt idx="1720">
                  <c:v>1179.7460000000001</c:v>
                </c:pt>
                <c:pt idx="1721">
                  <c:v>1179.9169999999999</c:v>
                </c:pt>
                <c:pt idx="1722">
                  <c:v>1180.4290000000001</c:v>
                </c:pt>
                <c:pt idx="1723">
                  <c:v>1180.5999999999999</c:v>
                </c:pt>
                <c:pt idx="1724">
                  <c:v>1181.4549999999999</c:v>
                </c:pt>
                <c:pt idx="1725">
                  <c:v>1181.626</c:v>
                </c:pt>
                <c:pt idx="1726">
                  <c:v>1181.2840000000001</c:v>
                </c:pt>
                <c:pt idx="1727">
                  <c:v>1181.1130000000001</c:v>
                </c:pt>
                <c:pt idx="1728">
                  <c:v>1181.2840000000001</c:v>
                </c:pt>
                <c:pt idx="1729">
                  <c:v>1180.942</c:v>
                </c:pt>
                <c:pt idx="1730">
                  <c:v>1181.626</c:v>
                </c:pt>
                <c:pt idx="1731">
                  <c:v>1181.797</c:v>
                </c:pt>
                <c:pt idx="1732">
                  <c:v>1181.9670000000001</c:v>
                </c:pt>
                <c:pt idx="1733">
                  <c:v>1181.797</c:v>
                </c:pt>
                <c:pt idx="1734">
                  <c:v>1181.626</c:v>
                </c:pt>
                <c:pt idx="1735">
                  <c:v>1182.1379999999999</c:v>
                </c:pt>
                <c:pt idx="1736">
                  <c:v>1182.1379999999999</c:v>
                </c:pt>
                <c:pt idx="1737">
                  <c:v>1182.6510000000001</c:v>
                </c:pt>
                <c:pt idx="1738">
                  <c:v>1182.48</c:v>
                </c:pt>
                <c:pt idx="1739">
                  <c:v>1183.163</c:v>
                </c:pt>
                <c:pt idx="1740">
                  <c:v>1183.3340000000001</c:v>
                </c:pt>
                <c:pt idx="1741">
                  <c:v>1183.6759999999999</c:v>
                </c:pt>
                <c:pt idx="1742">
                  <c:v>1183.3340000000001</c:v>
                </c:pt>
                <c:pt idx="1743">
                  <c:v>1182.9929999999999</c:v>
                </c:pt>
                <c:pt idx="1744">
                  <c:v>1182.48</c:v>
                </c:pt>
                <c:pt idx="1745">
                  <c:v>1181.797</c:v>
                </c:pt>
                <c:pt idx="1746">
                  <c:v>1181.1130000000001</c:v>
                </c:pt>
                <c:pt idx="1747">
                  <c:v>1179.9169999999999</c:v>
                </c:pt>
                <c:pt idx="1748">
                  <c:v>1179.7460000000001</c:v>
                </c:pt>
                <c:pt idx="1749">
                  <c:v>1179.7460000000001</c:v>
                </c:pt>
                <c:pt idx="1750">
                  <c:v>1179.404</c:v>
                </c:pt>
                <c:pt idx="1751">
                  <c:v>1179.575</c:v>
                </c:pt>
                <c:pt idx="1752">
                  <c:v>1179.404</c:v>
                </c:pt>
                <c:pt idx="1753">
                  <c:v>1180.088</c:v>
                </c:pt>
                <c:pt idx="1754">
                  <c:v>1180.4290000000001</c:v>
                </c:pt>
                <c:pt idx="1755">
                  <c:v>1180.088</c:v>
                </c:pt>
                <c:pt idx="1756">
                  <c:v>1179.404</c:v>
                </c:pt>
                <c:pt idx="1757">
                  <c:v>1179.575</c:v>
                </c:pt>
                <c:pt idx="1758">
                  <c:v>1179.2329999999999</c:v>
                </c:pt>
                <c:pt idx="1759">
                  <c:v>1178.8910000000001</c:v>
                </c:pt>
                <c:pt idx="1760">
                  <c:v>1178.721</c:v>
                </c:pt>
                <c:pt idx="1761">
                  <c:v>1178.55</c:v>
                </c:pt>
                <c:pt idx="1762">
                  <c:v>1178.8910000000001</c:v>
                </c:pt>
                <c:pt idx="1763">
                  <c:v>1179.2329999999999</c:v>
                </c:pt>
                <c:pt idx="1764">
                  <c:v>1179.0619999999999</c:v>
                </c:pt>
                <c:pt idx="1765">
                  <c:v>1179.404</c:v>
                </c:pt>
                <c:pt idx="1766">
                  <c:v>1179.404</c:v>
                </c:pt>
                <c:pt idx="1767">
                  <c:v>1179.0619999999999</c:v>
                </c:pt>
                <c:pt idx="1768">
                  <c:v>1179.0619999999999</c:v>
                </c:pt>
                <c:pt idx="1769">
                  <c:v>1178.55</c:v>
                </c:pt>
                <c:pt idx="1770">
                  <c:v>1176.8409999999999</c:v>
                </c:pt>
                <c:pt idx="1771">
                  <c:v>1172.3979999999999</c:v>
                </c:pt>
                <c:pt idx="1772">
                  <c:v>1165.5630000000001</c:v>
                </c:pt>
                <c:pt idx="1773">
                  <c:v>1159.924</c:v>
                </c:pt>
                <c:pt idx="1774">
                  <c:v>1153.0889999999999</c:v>
                </c:pt>
                <c:pt idx="1775">
                  <c:v>1147.1079999999999</c:v>
                </c:pt>
                <c:pt idx="1776">
                  <c:v>1144.374</c:v>
                </c:pt>
                <c:pt idx="1777">
                  <c:v>1143.691</c:v>
                </c:pt>
                <c:pt idx="1778">
                  <c:v>1144.203</c:v>
                </c:pt>
                <c:pt idx="1779">
                  <c:v>1144.8869999999999</c:v>
                </c:pt>
                <c:pt idx="1780">
                  <c:v>1145.057</c:v>
                </c:pt>
                <c:pt idx="1781">
                  <c:v>1145.57</c:v>
                </c:pt>
                <c:pt idx="1782">
                  <c:v>1145.741</c:v>
                </c:pt>
                <c:pt idx="1783">
                  <c:v>1146.0830000000001</c:v>
                </c:pt>
                <c:pt idx="1784">
                  <c:v>1146.7660000000001</c:v>
                </c:pt>
                <c:pt idx="1785">
                  <c:v>1146.425</c:v>
                </c:pt>
                <c:pt idx="1786">
                  <c:v>1147.1079999999999</c:v>
                </c:pt>
                <c:pt idx="1787">
                  <c:v>1147.45</c:v>
                </c:pt>
                <c:pt idx="1788">
                  <c:v>1147.963</c:v>
                </c:pt>
                <c:pt idx="1789">
                  <c:v>1147.7919999999999</c:v>
                </c:pt>
                <c:pt idx="1790">
                  <c:v>1148.646</c:v>
                </c:pt>
                <c:pt idx="1791">
                  <c:v>1149.1590000000001</c:v>
                </c:pt>
                <c:pt idx="1792">
                  <c:v>1149.8420000000001</c:v>
                </c:pt>
                <c:pt idx="1793">
                  <c:v>1149.671</c:v>
                </c:pt>
                <c:pt idx="1794">
                  <c:v>1149.8420000000001</c:v>
                </c:pt>
                <c:pt idx="1795">
                  <c:v>1150.184</c:v>
                </c:pt>
                <c:pt idx="1796">
                  <c:v>1150.5260000000001</c:v>
                </c:pt>
                <c:pt idx="1797">
                  <c:v>1150.184</c:v>
                </c:pt>
                <c:pt idx="1798">
                  <c:v>1151.3800000000001</c:v>
                </c:pt>
                <c:pt idx="1799">
                  <c:v>1151.722</c:v>
                </c:pt>
                <c:pt idx="1800">
                  <c:v>1151.722</c:v>
                </c:pt>
                <c:pt idx="1801">
                  <c:v>1152.576</c:v>
                </c:pt>
                <c:pt idx="1802">
                  <c:v>1152.2339999999999</c:v>
                </c:pt>
                <c:pt idx="1803">
                  <c:v>1152.2339999999999</c:v>
                </c:pt>
                <c:pt idx="1804">
                  <c:v>1152.576</c:v>
                </c:pt>
                <c:pt idx="1805">
                  <c:v>1152.7470000000001</c:v>
                </c:pt>
                <c:pt idx="1806">
                  <c:v>1153.0889999999999</c:v>
                </c:pt>
                <c:pt idx="1807">
                  <c:v>1153.26</c:v>
                </c:pt>
                <c:pt idx="1808">
                  <c:v>1153.6010000000001</c:v>
                </c:pt>
                <c:pt idx="1809">
                  <c:v>1154.4559999999999</c:v>
                </c:pt>
                <c:pt idx="1810">
                  <c:v>1154.627</c:v>
                </c:pt>
                <c:pt idx="1811">
                  <c:v>1154.798</c:v>
                </c:pt>
                <c:pt idx="1812">
                  <c:v>1155.31</c:v>
                </c:pt>
                <c:pt idx="1813">
                  <c:v>1155.31</c:v>
                </c:pt>
                <c:pt idx="1814">
                  <c:v>1155.652</c:v>
                </c:pt>
                <c:pt idx="1815">
                  <c:v>1155.8230000000001</c:v>
                </c:pt>
                <c:pt idx="1816">
                  <c:v>1155.8230000000001</c:v>
                </c:pt>
                <c:pt idx="1817">
                  <c:v>1155.652</c:v>
                </c:pt>
                <c:pt idx="1818">
                  <c:v>1155.9939999999999</c:v>
                </c:pt>
                <c:pt idx="1819">
                  <c:v>1155.652</c:v>
                </c:pt>
                <c:pt idx="1820">
                  <c:v>1156.336</c:v>
                </c:pt>
                <c:pt idx="1821">
                  <c:v>1156.336</c:v>
                </c:pt>
                <c:pt idx="1822">
                  <c:v>1156.848</c:v>
                </c:pt>
                <c:pt idx="1823">
                  <c:v>1156.848</c:v>
                </c:pt>
                <c:pt idx="1824">
                  <c:v>1156.848</c:v>
                </c:pt>
                <c:pt idx="1825">
                  <c:v>1157.3610000000001</c:v>
                </c:pt>
                <c:pt idx="1826">
                  <c:v>1157.703</c:v>
                </c:pt>
                <c:pt idx="1827">
                  <c:v>1157.873</c:v>
                </c:pt>
                <c:pt idx="1828">
                  <c:v>1158.0440000000001</c:v>
                </c:pt>
                <c:pt idx="1829">
                  <c:v>1158.0440000000001</c:v>
                </c:pt>
                <c:pt idx="1830">
                  <c:v>1158.557</c:v>
                </c:pt>
                <c:pt idx="1831">
                  <c:v>1158.7280000000001</c:v>
                </c:pt>
                <c:pt idx="1832">
                  <c:v>1159.24</c:v>
                </c:pt>
                <c:pt idx="1833">
                  <c:v>1159.7529999999999</c:v>
                </c:pt>
                <c:pt idx="1834">
                  <c:v>1159.7529999999999</c:v>
                </c:pt>
                <c:pt idx="1835">
                  <c:v>1159.5820000000001</c:v>
                </c:pt>
                <c:pt idx="1836">
                  <c:v>1159.7529999999999</c:v>
                </c:pt>
                <c:pt idx="1837">
                  <c:v>1159.924</c:v>
                </c:pt>
                <c:pt idx="1838">
                  <c:v>1159.5820000000001</c:v>
                </c:pt>
                <c:pt idx="1839">
                  <c:v>1159.7529999999999</c:v>
                </c:pt>
                <c:pt idx="1840">
                  <c:v>1159.7529999999999</c:v>
                </c:pt>
                <c:pt idx="1841">
                  <c:v>1160.2660000000001</c:v>
                </c:pt>
                <c:pt idx="1842">
                  <c:v>1159.924</c:v>
                </c:pt>
                <c:pt idx="1843">
                  <c:v>1160.4369999999999</c:v>
                </c:pt>
                <c:pt idx="1844">
                  <c:v>1160.778</c:v>
                </c:pt>
                <c:pt idx="1845">
                  <c:v>1161.2909999999999</c:v>
                </c:pt>
                <c:pt idx="1846">
                  <c:v>1160.6079999999999</c:v>
                </c:pt>
                <c:pt idx="1847">
                  <c:v>1160.9490000000001</c:v>
                </c:pt>
                <c:pt idx="1848">
                  <c:v>1160.9490000000001</c:v>
                </c:pt>
                <c:pt idx="1849">
                  <c:v>1161.462</c:v>
                </c:pt>
                <c:pt idx="1850">
                  <c:v>1161.2909999999999</c:v>
                </c:pt>
                <c:pt idx="1851">
                  <c:v>1161.8040000000001</c:v>
                </c:pt>
                <c:pt idx="1852">
                  <c:v>1162.316</c:v>
                </c:pt>
                <c:pt idx="1853">
                  <c:v>1162.316</c:v>
                </c:pt>
                <c:pt idx="1854">
                  <c:v>1163.171</c:v>
                </c:pt>
                <c:pt idx="1855">
                  <c:v>1162.4870000000001</c:v>
                </c:pt>
                <c:pt idx="1856">
                  <c:v>1162.145</c:v>
                </c:pt>
                <c:pt idx="1857">
                  <c:v>1161.9739999999999</c:v>
                </c:pt>
                <c:pt idx="1858">
                  <c:v>1162.6579999999999</c:v>
                </c:pt>
                <c:pt idx="1859">
                  <c:v>1162.4870000000001</c:v>
                </c:pt>
                <c:pt idx="1860">
                  <c:v>1162.316</c:v>
                </c:pt>
                <c:pt idx="1861">
                  <c:v>1162.4870000000001</c:v>
                </c:pt>
                <c:pt idx="1862">
                  <c:v>1163.3420000000001</c:v>
                </c:pt>
                <c:pt idx="1863">
                  <c:v>1163.171</c:v>
                </c:pt>
                <c:pt idx="1864">
                  <c:v>1163.5119999999999</c:v>
                </c:pt>
                <c:pt idx="1865">
                  <c:v>1163.3420000000001</c:v>
                </c:pt>
                <c:pt idx="1866">
                  <c:v>1163.5119999999999</c:v>
                </c:pt>
                <c:pt idx="1867">
                  <c:v>1163.854</c:v>
                </c:pt>
                <c:pt idx="1868">
                  <c:v>1163.3420000000001</c:v>
                </c:pt>
                <c:pt idx="1869">
                  <c:v>1163.683</c:v>
                </c:pt>
                <c:pt idx="1870">
                  <c:v>1164.0250000000001</c:v>
                </c:pt>
                <c:pt idx="1871">
                  <c:v>1163.683</c:v>
                </c:pt>
                <c:pt idx="1872">
                  <c:v>1163.854</c:v>
                </c:pt>
                <c:pt idx="1873">
                  <c:v>1163.854</c:v>
                </c:pt>
                <c:pt idx="1874">
                  <c:v>1163.854</c:v>
                </c:pt>
                <c:pt idx="1875">
                  <c:v>1164.1959999999999</c:v>
                </c:pt>
                <c:pt idx="1876">
                  <c:v>1164.367</c:v>
                </c:pt>
                <c:pt idx="1877">
                  <c:v>1164.1959999999999</c:v>
                </c:pt>
                <c:pt idx="1878">
                  <c:v>1164.1959999999999</c:v>
                </c:pt>
                <c:pt idx="1879">
                  <c:v>1164.538</c:v>
                </c:pt>
                <c:pt idx="1880">
                  <c:v>1165.05</c:v>
                </c:pt>
                <c:pt idx="1881">
                  <c:v>1165.221</c:v>
                </c:pt>
                <c:pt idx="1882">
                  <c:v>1165.3920000000001</c:v>
                </c:pt>
                <c:pt idx="1883">
                  <c:v>1165.221</c:v>
                </c:pt>
                <c:pt idx="1884">
                  <c:v>1165.3920000000001</c:v>
                </c:pt>
                <c:pt idx="1885">
                  <c:v>1165.3920000000001</c:v>
                </c:pt>
                <c:pt idx="1886">
                  <c:v>1164.367</c:v>
                </c:pt>
                <c:pt idx="1887">
                  <c:v>1164.538</c:v>
                </c:pt>
                <c:pt idx="1888">
                  <c:v>1165.5630000000001</c:v>
                </c:pt>
                <c:pt idx="1889">
                  <c:v>1165.5630000000001</c:v>
                </c:pt>
                <c:pt idx="1890">
                  <c:v>1165.5630000000001</c:v>
                </c:pt>
                <c:pt idx="1891">
                  <c:v>1165.3920000000001</c:v>
                </c:pt>
                <c:pt idx="1892">
                  <c:v>1165.05</c:v>
                </c:pt>
                <c:pt idx="1893">
                  <c:v>1165.7339999999999</c:v>
                </c:pt>
                <c:pt idx="1894">
                  <c:v>1165.221</c:v>
                </c:pt>
                <c:pt idx="1895">
                  <c:v>1164.7090000000001</c:v>
                </c:pt>
                <c:pt idx="1896">
                  <c:v>1164.367</c:v>
                </c:pt>
                <c:pt idx="1897">
                  <c:v>1164.7090000000001</c:v>
                </c:pt>
                <c:pt idx="1898">
                  <c:v>1164.7090000000001</c:v>
                </c:pt>
                <c:pt idx="1899">
                  <c:v>1164.8800000000001</c:v>
                </c:pt>
                <c:pt idx="1900">
                  <c:v>1165.221</c:v>
                </c:pt>
                <c:pt idx="1901">
                  <c:v>1165.221</c:v>
                </c:pt>
                <c:pt idx="1902">
                  <c:v>1165.05</c:v>
                </c:pt>
                <c:pt idx="1903">
                  <c:v>1165.3920000000001</c:v>
                </c:pt>
                <c:pt idx="1904">
                  <c:v>1166.2460000000001</c:v>
                </c:pt>
                <c:pt idx="1905">
                  <c:v>1166.2460000000001</c:v>
                </c:pt>
                <c:pt idx="1906">
                  <c:v>1165.5630000000001</c:v>
                </c:pt>
                <c:pt idx="1907">
                  <c:v>1165.05</c:v>
                </c:pt>
                <c:pt idx="1908">
                  <c:v>1165.5630000000001</c:v>
                </c:pt>
                <c:pt idx="1909">
                  <c:v>1166.076</c:v>
                </c:pt>
                <c:pt idx="1910">
                  <c:v>1166.4169999999999</c:v>
                </c:pt>
                <c:pt idx="1911">
                  <c:v>1165.905</c:v>
                </c:pt>
                <c:pt idx="1912">
                  <c:v>1165.3920000000001</c:v>
                </c:pt>
                <c:pt idx="1913">
                  <c:v>1166.588</c:v>
                </c:pt>
                <c:pt idx="1914">
                  <c:v>1167.2719999999999</c:v>
                </c:pt>
                <c:pt idx="1915">
                  <c:v>1166.93</c:v>
                </c:pt>
                <c:pt idx="1916">
                  <c:v>1166.4169999999999</c:v>
                </c:pt>
                <c:pt idx="1917">
                  <c:v>1166.759</c:v>
                </c:pt>
                <c:pt idx="1918">
                  <c:v>1166.076</c:v>
                </c:pt>
                <c:pt idx="1919">
                  <c:v>1166.4169999999999</c:v>
                </c:pt>
                <c:pt idx="1920">
                  <c:v>1166.4169999999999</c:v>
                </c:pt>
                <c:pt idx="1921">
                  <c:v>1166.93</c:v>
                </c:pt>
                <c:pt idx="1922">
                  <c:v>1167.443</c:v>
                </c:pt>
                <c:pt idx="1923">
                  <c:v>1167.1010000000001</c:v>
                </c:pt>
                <c:pt idx="1924">
                  <c:v>1166.2460000000001</c:v>
                </c:pt>
                <c:pt idx="1925">
                  <c:v>1166.759</c:v>
                </c:pt>
                <c:pt idx="1926">
                  <c:v>1166.759</c:v>
                </c:pt>
                <c:pt idx="1927">
                  <c:v>1166.4169999999999</c:v>
                </c:pt>
                <c:pt idx="1928">
                  <c:v>1167.7840000000001</c:v>
                </c:pt>
                <c:pt idx="1929">
                  <c:v>1168.126</c:v>
                </c:pt>
                <c:pt idx="1930">
                  <c:v>1167.7840000000001</c:v>
                </c:pt>
                <c:pt idx="1931">
                  <c:v>1167.2719999999999</c:v>
                </c:pt>
                <c:pt idx="1932">
                  <c:v>1167.1010000000001</c:v>
                </c:pt>
                <c:pt idx="1933">
                  <c:v>1166.759</c:v>
                </c:pt>
                <c:pt idx="1934">
                  <c:v>1166.93</c:v>
                </c:pt>
                <c:pt idx="1935">
                  <c:v>1167.1010000000001</c:v>
                </c:pt>
                <c:pt idx="1936">
                  <c:v>1167.9549999999999</c:v>
                </c:pt>
                <c:pt idx="1937">
                  <c:v>1167.9549999999999</c:v>
                </c:pt>
                <c:pt idx="1938">
                  <c:v>1167.7840000000001</c:v>
                </c:pt>
                <c:pt idx="1939">
                  <c:v>1167.1010000000001</c:v>
                </c:pt>
                <c:pt idx="1940">
                  <c:v>1166.93</c:v>
                </c:pt>
                <c:pt idx="1941">
                  <c:v>1167.1010000000001</c:v>
                </c:pt>
                <c:pt idx="1942">
                  <c:v>1166.93</c:v>
                </c:pt>
                <c:pt idx="1943">
                  <c:v>1166.4169999999999</c:v>
                </c:pt>
                <c:pt idx="1944">
                  <c:v>1166.4169999999999</c:v>
                </c:pt>
                <c:pt idx="1945">
                  <c:v>1166.93</c:v>
                </c:pt>
                <c:pt idx="1946">
                  <c:v>1166.759</c:v>
                </c:pt>
                <c:pt idx="1947">
                  <c:v>1166.4169999999999</c:v>
                </c:pt>
                <c:pt idx="1948">
                  <c:v>1166.588</c:v>
                </c:pt>
                <c:pt idx="1949">
                  <c:v>1166.759</c:v>
                </c:pt>
                <c:pt idx="1950">
                  <c:v>1166.759</c:v>
                </c:pt>
                <c:pt idx="1951">
                  <c:v>1166.4169999999999</c:v>
                </c:pt>
                <c:pt idx="1952">
                  <c:v>1166.4169999999999</c:v>
                </c:pt>
                <c:pt idx="1953">
                  <c:v>1166.588</c:v>
                </c:pt>
                <c:pt idx="1954">
                  <c:v>1166.759</c:v>
                </c:pt>
                <c:pt idx="1955">
                  <c:v>1166.93</c:v>
                </c:pt>
                <c:pt idx="1956">
                  <c:v>1166.588</c:v>
                </c:pt>
                <c:pt idx="1957">
                  <c:v>1166.2460000000001</c:v>
                </c:pt>
                <c:pt idx="1958">
                  <c:v>1166.4169999999999</c:v>
                </c:pt>
                <c:pt idx="1959">
                  <c:v>1166.588</c:v>
                </c:pt>
                <c:pt idx="1960">
                  <c:v>1166.2460000000001</c:v>
                </c:pt>
                <c:pt idx="1961">
                  <c:v>1165.7339999999999</c:v>
                </c:pt>
                <c:pt idx="1962">
                  <c:v>1165.5630000000001</c:v>
                </c:pt>
                <c:pt idx="1963">
                  <c:v>1165.905</c:v>
                </c:pt>
                <c:pt idx="1964">
                  <c:v>1166.588</c:v>
                </c:pt>
                <c:pt idx="1965">
                  <c:v>1166.759</c:v>
                </c:pt>
                <c:pt idx="1966">
                  <c:v>1166.2460000000001</c:v>
                </c:pt>
                <c:pt idx="1967">
                  <c:v>1166.076</c:v>
                </c:pt>
                <c:pt idx="1968">
                  <c:v>1165.7339999999999</c:v>
                </c:pt>
                <c:pt idx="1969">
                  <c:v>1166.2460000000001</c:v>
                </c:pt>
                <c:pt idx="1970">
                  <c:v>1167.2719999999999</c:v>
                </c:pt>
                <c:pt idx="1971">
                  <c:v>1166.93</c:v>
                </c:pt>
                <c:pt idx="1972">
                  <c:v>1166.4169999999999</c:v>
                </c:pt>
                <c:pt idx="1973">
                  <c:v>1165.5630000000001</c:v>
                </c:pt>
                <c:pt idx="1974">
                  <c:v>1166.2460000000001</c:v>
                </c:pt>
                <c:pt idx="1975">
                  <c:v>1166.2460000000001</c:v>
                </c:pt>
                <c:pt idx="1976">
                  <c:v>1166.4169999999999</c:v>
                </c:pt>
                <c:pt idx="1977">
                  <c:v>1166.588</c:v>
                </c:pt>
                <c:pt idx="1978">
                  <c:v>1167.2719999999999</c:v>
                </c:pt>
                <c:pt idx="1979">
                  <c:v>1166.759</c:v>
                </c:pt>
                <c:pt idx="1980">
                  <c:v>1167.614</c:v>
                </c:pt>
                <c:pt idx="1981">
                  <c:v>1167.443</c:v>
                </c:pt>
                <c:pt idx="1982">
                  <c:v>1167.614</c:v>
                </c:pt>
                <c:pt idx="1983">
                  <c:v>1167.2719999999999</c:v>
                </c:pt>
                <c:pt idx="1984">
                  <c:v>1167.1010000000001</c:v>
                </c:pt>
                <c:pt idx="1985">
                  <c:v>1167.7840000000001</c:v>
                </c:pt>
                <c:pt idx="1986">
                  <c:v>1168.126</c:v>
                </c:pt>
                <c:pt idx="1987">
                  <c:v>1167.9549999999999</c:v>
                </c:pt>
                <c:pt idx="1988">
                  <c:v>1167.443</c:v>
                </c:pt>
                <c:pt idx="1989">
                  <c:v>1168.126</c:v>
                </c:pt>
                <c:pt idx="1990">
                  <c:v>1168.297</c:v>
                </c:pt>
                <c:pt idx="1991">
                  <c:v>1168.126</c:v>
                </c:pt>
                <c:pt idx="1992">
                  <c:v>1168.126</c:v>
                </c:pt>
                <c:pt idx="1993">
                  <c:v>1168.126</c:v>
                </c:pt>
                <c:pt idx="1994">
                  <c:v>1168.297</c:v>
                </c:pt>
                <c:pt idx="1995">
                  <c:v>1168.126</c:v>
                </c:pt>
                <c:pt idx="1996">
                  <c:v>1167.9549999999999</c:v>
                </c:pt>
                <c:pt idx="1997">
                  <c:v>1168.6389999999999</c:v>
                </c:pt>
                <c:pt idx="1998">
                  <c:v>1168.6389999999999</c:v>
                </c:pt>
                <c:pt idx="1999">
                  <c:v>1167.614</c:v>
                </c:pt>
                <c:pt idx="2000">
                  <c:v>1167.9549999999999</c:v>
                </c:pt>
                <c:pt idx="2001">
                  <c:v>1168.4680000000001</c:v>
                </c:pt>
                <c:pt idx="2002">
                  <c:v>1168.81</c:v>
                </c:pt>
                <c:pt idx="2003">
                  <c:v>1168.6389999999999</c:v>
                </c:pt>
                <c:pt idx="2004">
                  <c:v>1168.126</c:v>
                </c:pt>
                <c:pt idx="2005">
                  <c:v>1167.9549999999999</c:v>
                </c:pt>
                <c:pt idx="2006">
                  <c:v>1167.1010000000001</c:v>
                </c:pt>
                <c:pt idx="2007">
                  <c:v>1167.2719999999999</c:v>
                </c:pt>
                <c:pt idx="2008">
                  <c:v>1167.614</c:v>
                </c:pt>
                <c:pt idx="2009">
                  <c:v>1167.443</c:v>
                </c:pt>
                <c:pt idx="2010">
                  <c:v>1167.7840000000001</c:v>
                </c:pt>
                <c:pt idx="2011">
                  <c:v>1168.126</c:v>
                </c:pt>
                <c:pt idx="2012">
                  <c:v>1168.126</c:v>
                </c:pt>
                <c:pt idx="2013">
                  <c:v>1167.614</c:v>
                </c:pt>
                <c:pt idx="2014">
                  <c:v>1167.443</c:v>
                </c:pt>
                <c:pt idx="2015">
                  <c:v>1167.7840000000001</c:v>
                </c:pt>
                <c:pt idx="2016">
                  <c:v>1167.7840000000001</c:v>
                </c:pt>
                <c:pt idx="2017">
                  <c:v>1168.297</c:v>
                </c:pt>
                <c:pt idx="2018">
                  <c:v>1168.981</c:v>
                </c:pt>
                <c:pt idx="2019">
                  <c:v>1168.297</c:v>
                </c:pt>
                <c:pt idx="2020">
                  <c:v>1167.9549999999999</c:v>
                </c:pt>
                <c:pt idx="2021">
                  <c:v>1167.7840000000001</c:v>
                </c:pt>
                <c:pt idx="2022">
                  <c:v>1167.2719999999999</c:v>
                </c:pt>
                <c:pt idx="2023">
                  <c:v>1167.2719999999999</c:v>
                </c:pt>
                <c:pt idx="2024">
                  <c:v>1167.1010000000001</c:v>
                </c:pt>
                <c:pt idx="2025">
                  <c:v>1167.2719999999999</c:v>
                </c:pt>
                <c:pt idx="2026">
                  <c:v>1167.443</c:v>
                </c:pt>
                <c:pt idx="2027">
                  <c:v>1167.614</c:v>
                </c:pt>
                <c:pt idx="2028">
                  <c:v>1168.126</c:v>
                </c:pt>
                <c:pt idx="2029">
                  <c:v>1167.7840000000001</c:v>
                </c:pt>
                <c:pt idx="2030">
                  <c:v>1167.9549999999999</c:v>
                </c:pt>
                <c:pt idx="2031">
                  <c:v>1168.6389999999999</c:v>
                </c:pt>
                <c:pt idx="2032">
                  <c:v>1168.981</c:v>
                </c:pt>
                <c:pt idx="2033">
                  <c:v>1168.297</c:v>
                </c:pt>
                <c:pt idx="2034">
                  <c:v>1168.126</c:v>
                </c:pt>
                <c:pt idx="2035">
                  <c:v>1168.6389999999999</c:v>
                </c:pt>
                <c:pt idx="2036">
                  <c:v>1168.6389999999999</c:v>
                </c:pt>
                <c:pt idx="2037">
                  <c:v>1168.297</c:v>
                </c:pt>
                <c:pt idx="2038">
                  <c:v>1168.6389999999999</c:v>
                </c:pt>
                <c:pt idx="2039">
                  <c:v>1168.4680000000001</c:v>
                </c:pt>
                <c:pt idx="2040">
                  <c:v>1168.4680000000001</c:v>
                </c:pt>
                <c:pt idx="2041">
                  <c:v>1168.81</c:v>
                </c:pt>
                <c:pt idx="2042">
                  <c:v>1168.981</c:v>
                </c:pt>
                <c:pt idx="2043">
                  <c:v>1167.9549999999999</c:v>
                </c:pt>
                <c:pt idx="2044">
                  <c:v>1167.7840000000001</c:v>
                </c:pt>
                <c:pt idx="2045">
                  <c:v>1167.7840000000001</c:v>
                </c:pt>
                <c:pt idx="2046">
                  <c:v>1169.1510000000001</c:v>
                </c:pt>
                <c:pt idx="2047">
                  <c:v>1169.4929999999999</c:v>
                </c:pt>
                <c:pt idx="2048">
                  <c:v>1169.1510000000001</c:v>
                </c:pt>
                <c:pt idx="2049">
                  <c:v>1168.297</c:v>
                </c:pt>
                <c:pt idx="2050">
                  <c:v>1169.1510000000001</c:v>
                </c:pt>
                <c:pt idx="2051">
                  <c:v>1169.3219999999999</c:v>
                </c:pt>
                <c:pt idx="2052">
                  <c:v>1169.664</c:v>
                </c:pt>
                <c:pt idx="2053">
                  <c:v>1170.1769999999999</c:v>
                </c:pt>
                <c:pt idx="2054">
                  <c:v>1169.835</c:v>
                </c:pt>
                <c:pt idx="2055">
                  <c:v>1170.348</c:v>
                </c:pt>
                <c:pt idx="2056">
                  <c:v>1169.4929999999999</c:v>
                </c:pt>
                <c:pt idx="2057">
                  <c:v>1169.1510000000001</c:v>
                </c:pt>
                <c:pt idx="2058">
                  <c:v>1169.3219999999999</c:v>
                </c:pt>
                <c:pt idx="2059">
                  <c:v>1169.664</c:v>
                </c:pt>
                <c:pt idx="2060">
                  <c:v>1169.1510000000001</c:v>
                </c:pt>
                <c:pt idx="2061">
                  <c:v>1169.1510000000001</c:v>
                </c:pt>
                <c:pt idx="2062">
                  <c:v>1169.1510000000001</c:v>
                </c:pt>
                <c:pt idx="2063">
                  <c:v>1169.3219999999999</c:v>
                </c:pt>
                <c:pt idx="2064">
                  <c:v>1169.4929999999999</c:v>
                </c:pt>
                <c:pt idx="2065">
                  <c:v>1169.3219999999999</c:v>
                </c:pt>
                <c:pt idx="2066">
                  <c:v>1169.3219999999999</c:v>
                </c:pt>
                <c:pt idx="2067">
                  <c:v>1168.6389999999999</c:v>
                </c:pt>
                <c:pt idx="2068">
                  <c:v>1168.4680000000001</c:v>
                </c:pt>
                <c:pt idx="2069">
                  <c:v>1168.297</c:v>
                </c:pt>
                <c:pt idx="2070">
                  <c:v>1169.1510000000001</c:v>
                </c:pt>
                <c:pt idx="2071">
                  <c:v>1168.981</c:v>
                </c:pt>
                <c:pt idx="2072">
                  <c:v>1169.3219999999999</c:v>
                </c:pt>
                <c:pt idx="2073">
                  <c:v>1169.1510000000001</c:v>
                </c:pt>
                <c:pt idx="2074">
                  <c:v>1169.3219999999999</c:v>
                </c:pt>
                <c:pt idx="2075">
                  <c:v>1169.664</c:v>
                </c:pt>
                <c:pt idx="2076">
                  <c:v>1169.3219999999999</c:v>
                </c:pt>
                <c:pt idx="2077">
                  <c:v>1169.4929999999999</c:v>
                </c:pt>
                <c:pt idx="2078">
                  <c:v>1169.3219999999999</c:v>
                </c:pt>
                <c:pt idx="2079">
                  <c:v>1168.6389999999999</c:v>
                </c:pt>
                <c:pt idx="2080">
                  <c:v>1168.81</c:v>
                </c:pt>
                <c:pt idx="2081">
                  <c:v>1168.81</c:v>
                </c:pt>
                <c:pt idx="2082">
                  <c:v>1168.6389999999999</c:v>
                </c:pt>
                <c:pt idx="2083">
                  <c:v>1169.1510000000001</c:v>
                </c:pt>
                <c:pt idx="2084">
                  <c:v>1168.297</c:v>
                </c:pt>
                <c:pt idx="2085">
                  <c:v>1168.4680000000001</c:v>
                </c:pt>
                <c:pt idx="2086">
                  <c:v>1168.297</c:v>
                </c:pt>
                <c:pt idx="2087">
                  <c:v>1167.9549999999999</c:v>
                </c:pt>
                <c:pt idx="2088">
                  <c:v>1167.7840000000001</c:v>
                </c:pt>
                <c:pt idx="2089">
                  <c:v>1167.614</c:v>
                </c:pt>
                <c:pt idx="2090">
                  <c:v>1167.1010000000001</c:v>
                </c:pt>
                <c:pt idx="2091">
                  <c:v>1167.1010000000001</c:v>
                </c:pt>
                <c:pt idx="2092">
                  <c:v>1167.614</c:v>
                </c:pt>
                <c:pt idx="2093">
                  <c:v>1167.7840000000001</c:v>
                </c:pt>
                <c:pt idx="2094">
                  <c:v>1167.9549999999999</c:v>
                </c:pt>
                <c:pt idx="2095">
                  <c:v>1167.7840000000001</c:v>
                </c:pt>
                <c:pt idx="2096">
                  <c:v>1168.81</c:v>
                </c:pt>
                <c:pt idx="2097">
                  <c:v>1169.1510000000001</c:v>
                </c:pt>
                <c:pt idx="2098">
                  <c:v>1168.81</c:v>
                </c:pt>
                <c:pt idx="2099">
                  <c:v>1169.3219999999999</c:v>
                </c:pt>
                <c:pt idx="2100">
                  <c:v>1169.3219999999999</c:v>
                </c:pt>
                <c:pt idx="2101">
                  <c:v>1168.6389999999999</c:v>
                </c:pt>
                <c:pt idx="2102">
                  <c:v>1168.981</c:v>
                </c:pt>
                <c:pt idx="2103">
                  <c:v>1169.1510000000001</c:v>
                </c:pt>
                <c:pt idx="2104">
                  <c:v>1168.981</c:v>
                </c:pt>
                <c:pt idx="2105">
                  <c:v>1168.81</c:v>
                </c:pt>
                <c:pt idx="2106">
                  <c:v>1168.81</c:v>
                </c:pt>
                <c:pt idx="2107">
                  <c:v>1169.835</c:v>
                </c:pt>
                <c:pt idx="2108">
                  <c:v>1169.1510000000001</c:v>
                </c:pt>
                <c:pt idx="2109">
                  <c:v>1168.981</c:v>
                </c:pt>
                <c:pt idx="2110">
                  <c:v>1169.1510000000001</c:v>
                </c:pt>
                <c:pt idx="2111">
                  <c:v>1169.4929999999999</c:v>
                </c:pt>
                <c:pt idx="2112">
                  <c:v>1169.3219999999999</c:v>
                </c:pt>
                <c:pt idx="2113">
                  <c:v>1169.4929999999999</c:v>
                </c:pt>
                <c:pt idx="2114">
                  <c:v>1169.664</c:v>
                </c:pt>
                <c:pt idx="2115">
                  <c:v>1169.1510000000001</c:v>
                </c:pt>
                <c:pt idx="2116">
                  <c:v>1169.1510000000001</c:v>
                </c:pt>
                <c:pt idx="2117">
                  <c:v>1169.1510000000001</c:v>
                </c:pt>
                <c:pt idx="2118">
                  <c:v>1169.3219999999999</c:v>
                </c:pt>
                <c:pt idx="2119">
                  <c:v>1169.835</c:v>
                </c:pt>
                <c:pt idx="2120">
                  <c:v>1170.1769999999999</c:v>
                </c:pt>
                <c:pt idx="2121">
                  <c:v>1169.835</c:v>
                </c:pt>
                <c:pt idx="2122">
                  <c:v>1169.3219999999999</c:v>
                </c:pt>
                <c:pt idx="2123">
                  <c:v>1169.3219999999999</c:v>
                </c:pt>
                <c:pt idx="2124">
                  <c:v>1169.664</c:v>
                </c:pt>
                <c:pt idx="2125">
                  <c:v>1169.664</c:v>
                </c:pt>
                <c:pt idx="2126">
                  <c:v>1169.664</c:v>
                </c:pt>
                <c:pt idx="2127">
                  <c:v>1169.835</c:v>
                </c:pt>
                <c:pt idx="2128">
                  <c:v>1169.4929999999999</c:v>
                </c:pt>
                <c:pt idx="2129">
                  <c:v>1169.4929999999999</c:v>
                </c:pt>
                <c:pt idx="2130">
                  <c:v>1170.348</c:v>
                </c:pt>
                <c:pt idx="2131">
                  <c:v>1170.518</c:v>
                </c:pt>
                <c:pt idx="2132">
                  <c:v>1170.1769999999999</c:v>
                </c:pt>
                <c:pt idx="2133">
                  <c:v>1169.4929999999999</c:v>
                </c:pt>
                <c:pt idx="2134">
                  <c:v>1170.518</c:v>
                </c:pt>
                <c:pt idx="2135">
                  <c:v>1170.0060000000001</c:v>
                </c:pt>
                <c:pt idx="2136">
                  <c:v>1170.0060000000001</c:v>
                </c:pt>
                <c:pt idx="2137">
                  <c:v>1169.835</c:v>
                </c:pt>
                <c:pt idx="2138">
                  <c:v>1169.1510000000001</c:v>
                </c:pt>
                <c:pt idx="2139">
                  <c:v>1168.6389999999999</c:v>
                </c:pt>
                <c:pt idx="2140">
                  <c:v>1168.981</c:v>
                </c:pt>
                <c:pt idx="2141">
                  <c:v>1169.3219999999999</c:v>
                </c:pt>
                <c:pt idx="2142">
                  <c:v>1168.981</c:v>
                </c:pt>
                <c:pt idx="2143">
                  <c:v>1168.297</c:v>
                </c:pt>
                <c:pt idx="2144">
                  <c:v>1167.7840000000001</c:v>
                </c:pt>
                <c:pt idx="2145">
                  <c:v>1167.614</c:v>
                </c:pt>
                <c:pt idx="2146">
                  <c:v>1167.614</c:v>
                </c:pt>
                <c:pt idx="2147">
                  <c:v>1167.1010000000001</c:v>
                </c:pt>
                <c:pt idx="2148">
                  <c:v>1166.759</c:v>
                </c:pt>
                <c:pt idx="2149">
                  <c:v>1166.93</c:v>
                </c:pt>
                <c:pt idx="2150">
                  <c:v>1167.1010000000001</c:v>
                </c:pt>
                <c:pt idx="2151">
                  <c:v>1166.4169999999999</c:v>
                </c:pt>
                <c:pt idx="2152">
                  <c:v>1166.4169999999999</c:v>
                </c:pt>
                <c:pt idx="2153">
                  <c:v>1166.93</c:v>
                </c:pt>
                <c:pt idx="2154">
                  <c:v>1167.1010000000001</c:v>
                </c:pt>
                <c:pt idx="2155">
                  <c:v>1165.221</c:v>
                </c:pt>
                <c:pt idx="2156">
                  <c:v>1156.848</c:v>
                </c:pt>
                <c:pt idx="2157">
                  <c:v>1147.7919999999999</c:v>
                </c:pt>
                <c:pt idx="2158">
                  <c:v>1139.077</c:v>
                </c:pt>
                <c:pt idx="2159">
                  <c:v>1129.337</c:v>
                </c:pt>
                <c:pt idx="2160">
                  <c:v>1120.7929999999999</c:v>
                </c:pt>
                <c:pt idx="2161">
                  <c:v>1119.9380000000001</c:v>
                </c:pt>
                <c:pt idx="2162">
                  <c:v>1119.597</c:v>
                </c:pt>
                <c:pt idx="2163">
                  <c:v>1119.4259999999999</c:v>
                </c:pt>
                <c:pt idx="2164">
                  <c:v>1120.28</c:v>
                </c:pt>
                <c:pt idx="2165">
                  <c:v>1120.6220000000001</c:v>
                </c:pt>
                <c:pt idx="2166">
                  <c:v>1120.9639999999999</c:v>
                </c:pt>
                <c:pt idx="2167">
                  <c:v>1121.6469999999999</c:v>
                </c:pt>
                <c:pt idx="2168">
                  <c:v>1121.818</c:v>
                </c:pt>
                <c:pt idx="2169">
                  <c:v>1122.3309999999999</c:v>
                </c:pt>
                <c:pt idx="2170">
                  <c:v>1122.502</c:v>
                </c:pt>
                <c:pt idx="2171">
                  <c:v>1123.0139999999999</c:v>
                </c:pt>
                <c:pt idx="2172">
                  <c:v>1122.672</c:v>
                </c:pt>
                <c:pt idx="2173">
                  <c:v>1124.039</c:v>
                </c:pt>
                <c:pt idx="2174">
                  <c:v>1125.2360000000001</c:v>
                </c:pt>
                <c:pt idx="2175">
                  <c:v>1125.4059999999999</c:v>
                </c:pt>
                <c:pt idx="2176">
                  <c:v>1125.748</c:v>
                </c:pt>
                <c:pt idx="2177">
                  <c:v>1126.261</c:v>
                </c:pt>
                <c:pt idx="2178">
                  <c:v>1126.432</c:v>
                </c:pt>
                <c:pt idx="2179">
                  <c:v>1126.944</c:v>
                </c:pt>
                <c:pt idx="2180">
                  <c:v>1127.6279999999999</c:v>
                </c:pt>
                <c:pt idx="2181">
                  <c:v>1127.115</c:v>
                </c:pt>
                <c:pt idx="2182">
                  <c:v>1127.115</c:v>
                </c:pt>
                <c:pt idx="2183">
                  <c:v>1127.6279999999999</c:v>
                </c:pt>
                <c:pt idx="2184">
                  <c:v>1127.6279999999999</c:v>
                </c:pt>
                <c:pt idx="2185">
                  <c:v>1128.653</c:v>
                </c:pt>
                <c:pt idx="2186">
                  <c:v>1128.482</c:v>
                </c:pt>
                <c:pt idx="2187">
                  <c:v>1128.1410000000001</c:v>
                </c:pt>
                <c:pt idx="2188">
                  <c:v>1127.6279999999999</c:v>
                </c:pt>
                <c:pt idx="2189">
                  <c:v>1128.3109999999999</c:v>
                </c:pt>
                <c:pt idx="2190">
                  <c:v>1128.653</c:v>
                </c:pt>
                <c:pt idx="2191">
                  <c:v>1128.9949999999999</c:v>
                </c:pt>
                <c:pt idx="2192">
                  <c:v>1128.9949999999999</c:v>
                </c:pt>
                <c:pt idx="2193">
                  <c:v>1128.9949999999999</c:v>
                </c:pt>
                <c:pt idx="2194">
                  <c:v>1129.508</c:v>
                </c:pt>
                <c:pt idx="2195">
                  <c:v>1129.337</c:v>
                </c:pt>
                <c:pt idx="2196">
                  <c:v>1129.337</c:v>
                </c:pt>
                <c:pt idx="2197">
                  <c:v>1128.9949999999999</c:v>
                </c:pt>
                <c:pt idx="2198">
                  <c:v>1129.337</c:v>
                </c:pt>
                <c:pt idx="2199">
                  <c:v>1129.508</c:v>
                </c:pt>
                <c:pt idx="2200">
                  <c:v>1129.508</c:v>
                </c:pt>
                <c:pt idx="2201">
                  <c:v>1129.6780000000001</c:v>
                </c:pt>
                <c:pt idx="2202">
                  <c:v>1130.02</c:v>
                </c:pt>
                <c:pt idx="2203">
                  <c:v>1130.191</c:v>
                </c:pt>
                <c:pt idx="2204">
                  <c:v>1130.3620000000001</c:v>
                </c:pt>
                <c:pt idx="2205">
                  <c:v>1130.5329999999999</c:v>
                </c:pt>
                <c:pt idx="2206">
                  <c:v>1130.704</c:v>
                </c:pt>
                <c:pt idx="2207">
                  <c:v>1131.558</c:v>
                </c:pt>
                <c:pt idx="2208">
                  <c:v>1131.729</c:v>
                </c:pt>
                <c:pt idx="2209">
                  <c:v>1131.9000000000001</c:v>
                </c:pt>
                <c:pt idx="2210">
                  <c:v>1131.9000000000001</c:v>
                </c:pt>
                <c:pt idx="2211">
                  <c:v>1132.412</c:v>
                </c:pt>
                <c:pt idx="2212">
                  <c:v>1132.7539999999999</c:v>
                </c:pt>
                <c:pt idx="2213">
                  <c:v>1132.7539999999999</c:v>
                </c:pt>
                <c:pt idx="2214">
                  <c:v>1132.242</c:v>
                </c:pt>
                <c:pt idx="2215">
                  <c:v>1132.5830000000001</c:v>
                </c:pt>
                <c:pt idx="2216">
                  <c:v>1132.7539999999999</c:v>
                </c:pt>
                <c:pt idx="2217">
                  <c:v>1132.925</c:v>
                </c:pt>
                <c:pt idx="2218">
                  <c:v>1132.5830000000001</c:v>
                </c:pt>
                <c:pt idx="2219">
                  <c:v>1131.729</c:v>
                </c:pt>
                <c:pt idx="2220">
                  <c:v>1131.2159999999999</c:v>
                </c:pt>
                <c:pt idx="2221">
                  <c:v>1130.875</c:v>
                </c:pt>
                <c:pt idx="2222">
                  <c:v>1131.2159999999999</c:v>
                </c:pt>
                <c:pt idx="2223">
                  <c:v>1131.9000000000001</c:v>
                </c:pt>
                <c:pt idx="2224">
                  <c:v>1131.729</c:v>
                </c:pt>
                <c:pt idx="2225">
                  <c:v>1131.2159999999999</c:v>
                </c:pt>
                <c:pt idx="2226">
                  <c:v>1131.2159999999999</c:v>
                </c:pt>
                <c:pt idx="2227">
                  <c:v>1131.2159999999999</c:v>
                </c:pt>
                <c:pt idx="2228">
                  <c:v>1132.0709999999999</c:v>
                </c:pt>
                <c:pt idx="2229">
                  <c:v>1132.0709999999999</c:v>
                </c:pt>
                <c:pt idx="2230">
                  <c:v>1131.558</c:v>
                </c:pt>
                <c:pt idx="2231">
                  <c:v>1131.558</c:v>
                </c:pt>
                <c:pt idx="2232">
                  <c:v>1132.242</c:v>
                </c:pt>
                <c:pt idx="2233">
                  <c:v>1132.5830000000001</c:v>
                </c:pt>
                <c:pt idx="2234">
                  <c:v>1132.412</c:v>
                </c:pt>
                <c:pt idx="2235">
                  <c:v>1132.925</c:v>
                </c:pt>
                <c:pt idx="2236">
                  <c:v>1132.7539999999999</c:v>
                </c:pt>
                <c:pt idx="2237">
                  <c:v>1133.096</c:v>
                </c:pt>
                <c:pt idx="2238">
                  <c:v>1131.729</c:v>
                </c:pt>
                <c:pt idx="2239">
                  <c:v>1131.2159999999999</c:v>
                </c:pt>
                <c:pt idx="2240">
                  <c:v>1130.3620000000001</c:v>
                </c:pt>
                <c:pt idx="2241">
                  <c:v>1129.6780000000001</c:v>
                </c:pt>
                <c:pt idx="2242">
                  <c:v>1129.337</c:v>
                </c:pt>
                <c:pt idx="2243">
                  <c:v>1129.337</c:v>
                </c:pt>
                <c:pt idx="2244">
                  <c:v>1129.1659999999999</c:v>
                </c:pt>
                <c:pt idx="2245">
                  <c:v>1129.1659999999999</c:v>
                </c:pt>
                <c:pt idx="2246">
                  <c:v>1129.8489999999999</c:v>
                </c:pt>
                <c:pt idx="2247">
                  <c:v>1130.5329999999999</c:v>
                </c:pt>
                <c:pt idx="2248">
                  <c:v>1129.8489999999999</c:v>
                </c:pt>
                <c:pt idx="2249">
                  <c:v>1130.191</c:v>
                </c:pt>
                <c:pt idx="2250">
                  <c:v>1129.8489999999999</c:v>
                </c:pt>
                <c:pt idx="2251">
                  <c:v>1129.508</c:v>
                </c:pt>
                <c:pt idx="2252">
                  <c:v>1130.02</c:v>
                </c:pt>
                <c:pt idx="2253">
                  <c:v>1130.5329999999999</c:v>
                </c:pt>
                <c:pt idx="2254">
                  <c:v>1130.704</c:v>
                </c:pt>
                <c:pt idx="2255">
                  <c:v>1130.704</c:v>
                </c:pt>
                <c:pt idx="2256">
                  <c:v>1130.5329999999999</c:v>
                </c:pt>
                <c:pt idx="2257">
                  <c:v>1131.046</c:v>
                </c:pt>
                <c:pt idx="2258">
                  <c:v>1130.875</c:v>
                </c:pt>
                <c:pt idx="2259">
                  <c:v>1131.2159999999999</c:v>
                </c:pt>
                <c:pt idx="2260">
                  <c:v>1131.558</c:v>
                </c:pt>
                <c:pt idx="2261">
                  <c:v>1131.9000000000001</c:v>
                </c:pt>
                <c:pt idx="2262">
                  <c:v>1131.9000000000001</c:v>
                </c:pt>
                <c:pt idx="2263">
                  <c:v>1132.242</c:v>
                </c:pt>
                <c:pt idx="2264">
                  <c:v>1131.9000000000001</c:v>
                </c:pt>
                <c:pt idx="2265">
                  <c:v>1131.3869999999999</c:v>
                </c:pt>
                <c:pt idx="2266">
                  <c:v>1131.3869999999999</c:v>
                </c:pt>
                <c:pt idx="2267">
                  <c:v>1132.242</c:v>
                </c:pt>
                <c:pt idx="2268">
                  <c:v>1132.5830000000001</c:v>
                </c:pt>
                <c:pt idx="2269">
                  <c:v>1132.7539999999999</c:v>
                </c:pt>
                <c:pt idx="2270">
                  <c:v>1132.5830000000001</c:v>
                </c:pt>
                <c:pt idx="2271">
                  <c:v>1132.7539999999999</c:v>
                </c:pt>
                <c:pt idx="2272">
                  <c:v>1133.096</c:v>
                </c:pt>
                <c:pt idx="2273">
                  <c:v>1132.5830000000001</c:v>
                </c:pt>
                <c:pt idx="2274">
                  <c:v>1132.925</c:v>
                </c:pt>
                <c:pt idx="2275">
                  <c:v>1132.7539999999999</c:v>
                </c:pt>
                <c:pt idx="2276">
                  <c:v>1132.925</c:v>
                </c:pt>
                <c:pt idx="2277">
                  <c:v>1133.6089999999999</c:v>
                </c:pt>
                <c:pt idx="2278">
                  <c:v>1132.7539999999999</c:v>
                </c:pt>
                <c:pt idx="2279">
                  <c:v>1132.5830000000001</c:v>
                </c:pt>
                <c:pt idx="2280">
                  <c:v>1132.7539999999999</c:v>
                </c:pt>
                <c:pt idx="2281">
                  <c:v>1132.412</c:v>
                </c:pt>
                <c:pt idx="2282">
                  <c:v>1132.412</c:v>
                </c:pt>
                <c:pt idx="2283">
                  <c:v>1132.7539999999999</c:v>
                </c:pt>
                <c:pt idx="2284">
                  <c:v>1132.7539999999999</c:v>
                </c:pt>
                <c:pt idx="2285">
                  <c:v>1132.925</c:v>
                </c:pt>
                <c:pt idx="2286">
                  <c:v>1132.7539999999999</c:v>
                </c:pt>
                <c:pt idx="2287">
                  <c:v>1132.242</c:v>
                </c:pt>
                <c:pt idx="2288">
                  <c:v>1132.412</c:v>
                </c:pt>
                <c:pt idx="2289">
                  <c:v>1132.0709999999999</c:v>
                </c:pt>
                <c:pt idx="2290">
                  <c:v>1132.242</c:v>
                </c:pt>
                <c:pt idx="2291">
                  <c:v>1132.412</c:v>
                </c:pt>
                <c:pt idx="2292">
                  <c:v>1132.5830000000001</c:v>
                </c:pt>
                <c:pt idx="2293">
                  <c:v>1132.5830000000001</c:v>
                </c:pt>
                <c:pt idx="2294">
                  <c:v>1132.412</c:v>
                </c:pt>
                <c:pt idx="2295">
                  <c:v>1132.5830000000001</c:v>
                </c:pt>
                <c:pt idx="2296">
                  <c:v>1132.0709999999999</c:v>
                </c:pt>
                <c:pt idx="2297">
                  <c:v>1132.242</c:v>
                </c:pt>
                <c:pt idx="2298">
                  <c:v>1133.096</c:v>
                </c:pt>
                <c:pt idx="2299">
                  <c:v>1133.096</c:v>
                </c:pt>
                <c:pt idx="2300">
                  <c:v>1133.096</c:v>
                </c:pt>
                <c:pt idx="2301">
                  <c:v>1133.2670000000001</c:v>
                </c:pt>
                <c:pt idx="2302">
                  <c:v>1133.6089999999999</c:v>
                </c:pt>
                <c:pt idx="2303">
                  <c:v>1132.925</c:v>
                </c:pt>
                <c:pt idx="2304">
                  <c:v>1132.7539999999999</c:v>
                </c:pt>
                <c:pt idx="2305">
                  <c:v>1132.7539999999999</c:v>
                </c:pt>
                <c:pt idx="2306">
                  <c:v>1133.4380000000001</c:v>
                </c:pt>
                <c:pt idx="2307">
                  <c:v>1133.78</c:v>
                </c:pt>
                <c:pt idx="2308">
                  <c:v>1133.78</c:v>
                </c:pt>
                <c:pt idx="2309">
                  <c:v>1134.2919999999999</c:v>
                </c:pt>
                <c:pt idx="2310">
                  <c:v>1134.634</c:v>
                </c:pt>
                <c:pt idx="2311">
                  <c:v>1134.8050000000001</c:v>
                </c:pt>
                <c:pt idx="2312">
                  <c:v>1134.634</c:v>
                </c:pt>
                <c:pt idx="2313">
                  <c:v>1134.634</c:v>
                </c:pt>
                <c:pt idx="2314">
                  <c:v>1134.1210000000001</c:v>
                </c:pt>
                <c:pt idx="2315">
                  <c:v>1133.4380000000001</c:v>
                </c:pt>
                <c:pt idx="2316">
                  <c:v>1134.634</c:v>
                </c:pt>
                <c:pt idx="2317">
                  <c:v>1134.463</c:v>
                </c:pt>
                <c:pt idx="2318">
                  <c:v>1134.2919999999999</c:v>
                </c:pt>
                <c:pt idx="2319">
                  <c:v>1134.634</c:v>
                </c:pt>
                <c:pt idx="2320">
                  <c:v>1134.9760000000001</c:v>
                </c:pt>
                <c:pt idx="2321">
                  <c:v>1135.4880000000001</c:v>
                </c:pt>
                <c:pt idx="2322">
                  <c:v>1135.83</c:v>
                </c:pt>
                <c:pt idx="2323">
                  <c:v>1136.172</c:v>
                </c:pt>
                <c:pt idx="2324">
                  <c:v>1136.001</c:v>
                </c:pt>
                <c:pt idx="2325">
                  <c:v>1135.6590000000001</c:v>
                </c:pt>
                <c:pt idx="2326">
                  <c:v>1135.4880000000001</c:v>
                </c:pt>
                <c:pt idx="2327">
                  <c:v>1135.83</c:v>
                </c:pt>
                <c:pt idx="2328">
                  <c:v>1135.83</c:v>
                </c:pt>
                <c:pt idx="2329">
                  <c:v>1135.83</c:v>
                </c:pt>
                <c:pt idx="2330">
                  <c:v>1136.172</c:v>
                </c:pt>
                <c:pt idx="2331">
                  <c:v>1136.172</c:v>
                </c:pt>
                <c:pt idx="2332">
                  <c:v>1136.001</c:v>
                </c:pt>
                <c:pt idx="2333">
                  <c:v>1136.172</c:v>
                </c:pt>
                <c:pt idx="2334">
                  <c:v>1136.855</c:v>
                </c:pt>
                <c:pt idx="2335">
                  <c:v>1136.855</c:v>
                </c:pt>
                <c:pt idx="2336">
                  <c:v>1136.684</c:v>
                </c:pt>
                <c:pt idx="2337">
                  <c:v>1136.855</c:v>
                </c:pt>
                <c:pt idx="2338">
                  <c:v>1137.539</c:v>
                </c:pt>
                <c:pt idx="2339">
                  <c:v>1137.539</c:v>
                </c:pt>
                <c:pt idx="2340">
                  <c:v>1137.3679999999999</c:v>
                </c:pt>
                <c:pt idx="2341">
                  <c:v>1137.1969999999999</c:v>
                </c:pt>
                <c:pt idx="2342">
                  <c:v>1136.855</c:v>
                </c:pt>
                <c:pt idx="2343">
                  <c:v>1136.684</c:v>
                </c:pt>
                <c:pt idx="2344">
                  <c:v>1137.1969999999999</c:v>
                </c:pt>
                <c:pt idx="2345">
                  <c:v>1137.8810000000001</c:v>
                </c:pt>
                <c:pt idx="2346">
                  <c:v>1137.8810000000001</c:v>
                </c:pt>
                <c:pt idx="2347">
                  <c:v>1137.8810000000001</c:v>
                </c:pt>
                <c:pt idx="2348">
                  <c:v>1137.3679999999999</c:v>
                </c:pt>
                <c:pt idx="2349">
                  <c:v>1138.222</c:v>
                </c:pt>
                <c:pt idx="2350">
                  <c:v>1138.9059999999999</c:v>
                </c:pt>
                <c:pt idx="2351">
                  <c:v>1138.5640000000001</c:v>
                </c:pt>
                <c:pt idx="2352">
                  <c:v>1138.7349999999999</c:v>
                </c:pt>
                <c:pt idx="2353">
                  <c:v>1138.222</c:v>
                </c:pt>
                <c:pt idx="2354">
                  <c:v>1137.8810000000001</c:v>
                </c:pt>
                <c:pt idx="2355">
                  <c:v>1138.393</c:v>
                </c:pt>
                <c:pt idx="2356">
                  <c:v>1138.9059999999999</c:v>
                </c:pt>
                <c:pt idx="2357">
                  <c:v>1138.5640000000001</c:v>
                </c:pt>
                <c:pt idx="2358">
                  <c:v>1137.539</c:v>
                </c:pt>
                <c:pt idx="2359">
                  <c:v>1135.83</c:v>
                </c:pt>
                <c:pt idx="2360">
                  <c:v>1135.318</c:v>
                </c:pt>
                <c:pt idx="2361">
                  <c:v>1135.1469999999999</c:v>
                </c:pt>
                <c:pt idx="2362">
                  <c:v>1134.8050000000001</c:v>
                </c:pt>
                <c:pt idx="2363">
                  <c:v>1134.8050000000001</c:v>
                </c:pt>
                <c:pt idx="2364">
                  <c:v>1134.2919999999999</c:v>
                </c:pt>
                <c:pt idx="2365">
                  <c:v>1134.2919999999999</c:v>
                </c:pt>
                <c:pt idx="2366">
                  <c:v>1134.463</c:v>
                </c:pt>
                <c:pt idx="2367">
                  <c:v>1134.2919999999999</c:v>
                </c:pt>
                <c:pt idx="2368">
                  <c:v>1133.95</c:v>
                </c:pt>
                <c:pt idx="2369">
                  <c:v>1134.1210000000001</c:v>
                </c:pt>
                <c:pt idx="2370">
                  <c:v>1134.634</c:v>
                </c:pt>
                <c:pt idx="2371">
                  <c:v>1133.78</c:v>
                </c:pt>
                <c:pt idx="2372">
                  <c:v>1133.6089999999999</c:v>
                </c:pt>
                <c:pt idx="2373">
                  <c:v>1133.2670000000001</c:v>
                </c:pt>
                <c:pt idx="2374">
                  <c:v>1133.4380000000001</c:v>
                </c:pt>
                <c:pt idx="2375">
                  <c:v>1133.096</c:v>
                </c:pt>
                <c:pt idx="2376">
                  <c:v>1133.2670000000001</c:v>
                </c:pt>
                <c:pt idx="2377">
                  <c:v>1134.1210000000001</c:v>
                </c:pt>
                <c:pt idx="2378">
                  <c:v>1134.634</c:v>
                </c:pt>
                <c:pt idx="2379">
                  <c:v>1134.8050000000001</c:v>
                </c:pt>
                <c:pt idx="2380">
                  <c:v>1134.9760000000001</c:v>
                </c:pt>
                <c:pt idx="2381">
                  <c:v>1135.1469999999999</c:v>
                </c:pt>
                <c:pt idx="2382">
                  <c:v>1134.463</c:v>
                </c:pt>
                <c:pt idx="2383">
                  <c:v>1135.6590000000001</c:v>
                </c:pt>
                <c:pt idx="2384">
                  <c:v>1136.5139999999999</c:v>
                </c:pt>
                <c:pt idx="2385">
                  <c:v>1136.172</c:v>
                </c:pt>
                <c:pt idx="2386">
                  <c:v>1135.4880000000001</c:v>
                </c:pt>
                <c:pt idx="2387">
                  <c:v>1135.4880000000001</c:v>
                </c:pt>
                <c:pt idx="2388">
                  <c:v>1136.001</c:v>
                </c:pt>
                <c:pt idx="2389">
                  <c:v>1135.83</c:v>
                </c:pt>
                <c:pt idx="2390">
                  <c:v>1134.9760000000001</c:v>
                </c:pt>
                <c:pt idx="2391">
                  <c:v>1135.6590000000001</c:v>
                </c:pt>
                <c:pt idx="2392">
                  <c:v>1136.5139999999999</c:v>
                </c:pt>
                <c:pt idx="2393">
                  <c:v>1135.4880000000001</c:v>
                </c:pt>
                <c:pt idx="2394">
                  <c:v>1133.6089999999999</c:v>
                </c:pt>
                <c:pt idx="2395">
                  <c:v>1132.0709999999999</c:v>
                </c:pt>
                <c:pt idx="2396">
                  <c:v>1130.5329999999999</c:v>
                </c:pt>
                <c:pt idx="2397">
                  <c:v>1128.9949999999999</c:v>
                </c:pt>
                <c:pt idx="2398">
                  <c:v>1127.97</c:v>
                </c:pt>
                <c:pt idx="2399">
                  <c:v>1127.6279999999999</c:v>
                </c:pt>
                <c:pt idx="2400">
                  <c:v>1126.944</c:v>
                </c:pt>
                <c:pt idx="2401">
                  <c:v>1127.2860000000001</c:v>
                </c:pt>
                <c:pt idx="2402">
                  <c:v>1127.6279999999999</c:v>
                </c:pt>
                <c:pt idx="2403">
                  <c:v>1127.6279999999999</c:v>
                </c:pt>
                <c:pt idx="2404">
                  <c:v>1127.97</c:v>
                </c:pt>
                <c:pt idx="2405">
                  <c:v>1128.1410000000001</c:v>
                </c:pt>
                <c:pt idx="2406">
                  <c:v>1128.482</c:v>
                </c:pt>
                <c:pt idx="2407">
                  <c:v>1127.97</c:v>
                </c:pt>
                <c:pt idx="2408">
                  <c:v>1127.799</c:v>
                </c:pt>
                <c:pt idx="2409">
                  <c:v>1128.1410000000001</c:v>
                </c:pt>
                <c:pt idx="2410">
                  <c:v>1128.8240000000001</c:v>
                </c:pt>
                <c:pt idx="2411">
                  <c:v>1128.9949999999999</c:v>
                </c:pt>
                <c:pt idx="2412">
                  <c:v>1127.4570000000001</c:v>
                </c:pt>
                <c:pt idx="2413">
                  <c:v>1126.432</c:v>
                </c:pt>
                <c:pt idx="2414">
                  <c:v>1125.0650000000001</c:v>
                </c:pt>
                <c:pt idx="2415">
                  <c:v>1124.5519999999999</c:v>
                </c:pt>
                <c:pt idx="2416">
                  <c:v>1124.723</c:v>
                </c:pt>
                <c:pt idx="2417">
                  <c:v>1125.4059999999999</c:v>
                </c:pt>
                <c:pt idx="2418">
                  <c:v>1125.9190000000001</c:v>
                </c:pt>
                <c:pt idx="2419">
                  <c:v>1126.0899999999999</c:v>
                </c:pt>
                <c:pt idx="2420">
                  <c:v>1126.7739999999999</c:v>
                </c:pt>
                <c:pt idx="2421">
                  <c:v>1127.2860000000001</c:v>
                </c:pt>
                <c:pt idx="2422">
                  <c:v>1126.6030000000001</c:v>
                </c:pt>
                <c:pt idx="2423">
                  <c:v>1127.2860000000001</c:v>
                </c:pt>
                <c:pt idx="2424">
                  <c:v>1128.482</c:v>
                </c:pt>
                <c:pt idx="2425">
                  <c:v>1128.3109999999999</c:v>
                </c:pt>
                <c:pt idx="2426">
                  <c:v>1128.482</c:v>
                </c:pt>
                <c:pt idx="2427">
                  <c:v>1128.9949999999999</c:v>
                </c:pt>
                <c:pt idx="2428">
                  <c:v>1129.1659999999999</c:v>
                </c:pt>
                <c:pt idx="2429">
                  <c:v>1128.482</c:v>
                </c:pt>
                <c:pt idx="2430">
                  <c:v>1128.9949999999999</c:v>
                </c:pt>
                <c:pt idx="2431">
                  <c:v>1128.9949999999999</c:v>
                </c:pt>
                <c:pt idx="2432">
                  <c:v>1128.8240000000001</c:v>
                </c:pt>
                <c:pt idx="2433">
                  <c:v>1128.8240000000001</c:v>
                </c:pt>
                <c:pt idx="2434">
                  <c:v>1129.6780000000001</c:v>
                </c:pt>
                <c:pt idx="2435">
                  <c:v>1129.6780000000001</c:v>
                </c:pt>
                <c:pt idx="2436">
                  <c:v>1129.337</c:v>
                </c:pt>
                <c:pt idx="2437">
                  <c:v>1129.508</c:v>
                </c:pt>
                <c:pt idx="2438">
                  <c:v>1129.8489999999999</c:v>
                </c:pt>
                <c:pt idx="2439">
                  <c:v>1130.5329999999999</c:v>
                </c:pt>
                <c:pt idx="2440">
                  <c:v>1130.704</c:v>
                </c:pt>
                <c:pt idx="2441">
                  <c:v>1131.046</c:v>
                </c:pt>
                <c:pt idx="2442">
                  <c:v>1131.729</c:v>
                </c:pt>
                <c:pt idx="2443">
                  <c:v>1131.729</c:v>
                </c:pt>
                <c:pt idx="2444">
                  <c:v>1130.704</c:v>
                </c:pt>
                <c:pt idx="2445">
                  <c:v>1129.337</c:v>
                </c:pt>
                <c:pt idx="2446">
                  <c:v>1129.6780000000001</c:v>
                </c:pt>
                <c:pt idx="2447">
                  <c:v>1129.8489999999999</c:v>
                </c:pt>
                <c:pt idx="2448">
                  <c:v>1130.02</c:v>
                </c:pt>
                <c:pt idx="2449">
                  <c:v>1130.704</c:v>
                </c:pt>
                <c:pt idx="2450">
                  <c:v>1131.3869999999999</c:v>
                </c:pt>
                <c:pt idx="2451">
                  <c:v>1131.3869999999999</c:v>
                </c:pt>
                <c:pt idx="2452">
                  <c:v>1131.558</c:v>
                </c:pt>
                <c:pt idx="2453">
                  <c:v>1131.729</c:v>
                </c:pt>
                <c:pt idx="2454">
                  <c:v>1131.9000000000001</c:v>
                </c:pt>
                <c:pt idx="2455">
                  <c:v>1131.9000000000001</c:v>
                </c:pt>
                <c:pt idx="2456">
                  <c:v>1133.096</c:v>
                </c:pt>
                <c:pt idx="2457">
                  <c:v>1133.2670000000001</c:v>
                </c:pt>
                <c:pt idx="2458">
                  <c:v>1133.2670000000001</c:v>
                </c:pt>
                <c:pt idx="2459">
                  <c:v>1133.78</c:v>
                </c:pt>
                <c:pt idx="2460">
                  <c:v>1133.6089999999999</c:v>
                </c:pt>
                <c:pt idx="2461">
                  <c:v>1132.925</c:v>
                </c:pt>
                <c:pt idx="2462">
                  <c:v>1132.7539999999999</c:v>
                </c:pt>
                <c:pt idx="2463">
                  <c:v>1133.2670000000001</c:v>
                </c:pt>
                <c:pt idx="2464">
                  <c:v>1133.2670000000001</c:v>
                </c:pt>
                <c:pt idx="2465">
                  <c:v>1133.4380000000001</c:v>
                </c:pt>
                <c:pt idx="2466">
                  <c:v>1133.096</c:v>
                </c:pt>
                <c:pt idx="2467">
                  <c:v>1133.4380000000001</c:v>
                </c:pt>
                <c:pt idx="2468">
                  <c:v>1133.6089999999999</c:v>
                </c:pt>
                <c:pt idx="2469">
                  <c:v>1134.2919999999999</c:v>
                </c:pt>
                <c:pt idx="2470">
                  <c:v>1134.1210000000001</c:v>
                </c:pt>
                <c:pt idx="2471">
                  <c:v>1134.1210000000001</c:v>
                </c:pt>
                <c:pt idx="2472">
                  <c:v>1133.78</c:v>
                </c:pt>
                <c:pt idx="2473">
                  <c:v>1133.6089999999999</c:v>
                </c:pt>
                <c:pt idx="2474">
                  <c:v>1133.096</c:v>
                </c:pt>
                <c:pt idx="2475">
                  <c:v>1132.7539999999999</c:v>
                </c:pt>
                <c:pt idx="2476">
                  <c:v>1133.096</c:v>
                </c:pt>
                <c:pt idx="2477">
                  <c:v>1133.4380000000001</c:v>
                </c:pt>
                <c:pt idx="2478">
                  <c:v>1132.5830000000001</c:v>
                </c:pt>
                <c:pt idx="2479">
                  <c:v>1132.5830000000001</c:v>
                </c:pt>
                <c:pt idx="2480">
                  <c:v>1133.096</c:v>
                </c:pt>
                <c:pt idx="2481">
                  <c:v>1134.1210000000001</c:v>
                </c:pt>
                <c:pt idx="2482">
                  <c:v>1135.1469999999999</c:v>
                </c:pt>
                <c:pt idx="2483">
                  <c:v>1135.318</c:v>
                </c:pt>
                <c:pt idx="2484">
                  <c:v>1135.318</c:v>
                </c:pt>
                <c:pt idx="2485">
                  <c:v>1135.1469999999999</c:v>
                </c:pt>
                <c:pt idx="2486">
                  <c:v>1135.318</c:v>
                </c:pt>
                <c:pt idx="2487">
                  <c:v>1135.4880000000001</c:v>
                </c:pt>
                <c:pt idx="2488">
                  <c:v>1135.6590000000001</c:v>
                </c:pt>
                <c:pt idx="2489">
                  <c:v>1136.3430000000001</c:v>
                </c:pt>
                <c:pt idx="2490">
                  <c:v>1136.3430000000001</c:v>
                </c:pt>
                <c:pt idx="2491">
                  <c:v>1136.5139999999999</c:v>
                </c:pt>
                <c:pt idx="2492">
                  <c:v>1137.0260000000001</c:v>
                </c:pt>
                <c:pt idx="2493">
                  <c:v>1137.3679999999999</c:v>
                </c:pt>
                <c:pt idx="2494">
                  <c:v>1137.0260000000001</c:v>
                </c:pt>
                <c:pt idx="2495">
                  <c:v>1137.0260000000001</c:v>
                </c:pt>
                <c:pt idx="2496">
                  <c:v>1137.3679999999999</c:v>
                </c:pt>
                <c:pt idx="2497">
                  <c:v>1137.539</c:v>
                </c:pt>
                <c:pt idx="2498">
                  <c:v>1137.0260000000001</c:v>
                </c:pt>
                <c:pt idx="2499">
                  <c:v>1137.539</c:v>
                </c:pt>
                <c:pt idx="2500">
                  <c:v>1137.8810000000001</c:v>
                </c:pt>
                <c:pt idx="2501">
                  <c:v>1137.3679999999999</c:v>
                </c:pt>
                <c:pt idx="2502">
                  <c:v>1137.3679999999999</c:v>
                </c:pt>
                <c:pt idx="2503">
                  <c:v>1138.7349999999999</c:v>
                </c:pt>
                <c:pt idx="2504">
                  <c:v>1139.76</c:v>
                </c:pt>
                <c:pt idx="2505">
                  <c:v>1139.931</c:v>
                </c:pt>
                <c:pt idx="2506">
                  <c:v>1140.2729999999999</c:v>
                </c:pt>
                <c:pt idx="2507">
                  <c:v>1140.444</c:v>
                </c:pt>
                <c:pt idx="2508">
                  <c:v>1140.2729999999999</c:v>
                </c:pt>
                <c:pt idx="2509">
                  <c:v>1140.1020000000001</c:v>
                </c:pt>
                <c:pt idx="2510">
                  <c:v>1140.9559999999999</c:v>
                </c:pt>
                <c:pt idx="2511">
                  <c:v>1141.127</c:v>
                </c:pt>
                <c:pt idx="2512">
                  <c:v>1141.127</c:v>
                </c:pt>
                <c:pt idx="2513">
                  <c:v>1141.4690000000001</c:v>
                </c:pt>
                <c:pt idx="2514">
                  <c:v>1141.6400000000001</c:v>
                </c:pt>
                <c:pt idx="2515">
                  <c:v>1141.8109999999999</c:v>
                </c:pt>
                <c:pt idx="2516">
                  <c:v>1141.4690000000001</c:v>
                </c:pt>
                <c:pt idx="2517">
                  <c:v>1141.982</c:v>
                </c:pt>
                <c:pt idx="2518">
                  <c:v>1142.3230000000001</c:v>
                </c:pt>
                <c:pt idx="2519">
                  <c:v>1142.153</c:v>
                </c:pt>
                <c:pt idx="2520">
                  <c:v>1142.836</c:v>
                </c:pt>
                <c:pt idx="2521">
                  <c:v>1142.153</c:v>
                </c:pt>
                <c:pt idx="2522">
                  <c:v>1140.9559999999999</c:v>
                </c:pt>
                <c:pt idx="2523">
                  <c:v>1142.836</c:v>
                </c:pt>
                <c:pt idx="2524">
                  <c:v>1142.836</c:v>
                </c:pt>
                <c:pt idx="2525">
                  <c:v>1143.0070000000001</c:v>
                </c:pt>
                <c:pt idx="2526">
                  <c:v>1143.0070000000001</c:v>
                </c:pt>
                <c:pt idx="2527">
                  <c:v>1143.0070000000001</c:v>
                </c:pt>
                <c:pt idx="2528">
                  <c:v>1142.665</c:v>
                </c:pt>
                <c:pt idx="2529">
                  <c:v>1141.6400000000001</c:v>
                </c:pt>
                <c:pt idx="2530">
                  <c:v>1141.127</c:v>
                </c:pt>
                <c:pt idx="2531">
                  <c:v>1141.4690000000001</c:v>
                </c:pt>
                <c:pt idx="2532">
                  <c:v>1142.836</c:v>
                </c:pt>
                <c:pt idx="2533">
                  <c:v>1143.1780000000001</c:v>
                </c:pt>
                <c:pt idx="2534">
                  <c:v>1142.153</c:v>
                </c:pt>
                <c:pt idx="2535">
                  <c:v>1141.6400000000001</c:v>
                </c:pt>
                <c:pt idx="2536">
                  <c:v>1141.298</c:v>
                </c:pt>
                <c:pt idx="2537">
                  <c:v>1141.298</c:v>
                </c:pt>
                <c:pt idx="2538">
                  <c:v>1141.8109999999999</c:v>
                </c:pt>
                <c:pt idx="2539">
                  <c:v>1142.153</c:v>
                </c:pt>
                <c:pt idx="2540">
                  <c:v>1142.153</c:v>
                </c:pt>
                <c:pt idx="2541">
                  <c:v>1142.665</c:v>
                </c:pt>
                <c:pt idx="2542">
                  <c:v>1142.665</c:v>
                </c:pt>
                <c:pt idx="2543">
                  <c:v>1142.3230000000001</c:v>
                </c:pt>
                <c:pt idx="2544">
                  <c:v>1142.4939999999999</c:v>
                </c:pt>
                <c:pt idx="2545">
                  <c:v>1143.3489999999999</c:v>
                </c:pt>
                <c:pt idx="2546">
                  <c:v>1143.52</c:v>
                </c:pt>
                <c:pt idx="2547">
                  <c:v>1143.691</c:v>
                </c:pt>
                <c:pt idx="2548">
                  <c:v>1143.691</c:v>
                </c:pt>
                <c:pt idx="2549">
                  <c:v>1144.203</c:v>
                </c:pt>
                <c:pt idx="2550">
                  <c:v>1145.057</c:v>
                </c:pt>
                <c:pt idx="2551">
                  <c:v>1144.8869999999999</c:v>
                </c:pt>
                <c:pt idx="2552">
                  <c:v>1144.8869999999999</c:v>
                </c:pt>
                <c:pt idx="2553">
                  <c:v>1144.7159999999999</c:v>
                </c:pt>
                <c:pt idx="2554">
                  <c:v>1144.7159999999999</c:v>
                </c:pt>
                <c:pt idx="2555">
                  <c:v>1144.7159999999999</c:v>
                </c:pt>
                <c:pt idx="2556">
                  <c:v>1145.057</c:v>
                </c:pt>
                <c:pt idx="2557">
                  <c:v>1145.741</c:v>
                </c:pt>
                <c:pt idx="2558">
                  <c:v>1145.2280000000001</c:v>
                </c:pt>
                <c:pt idx="2559">
                  <c:v>1145.3989999999999</c:v>
                </c:pt>
                <c:pt idx="2560">
                  <c:v>1145.741</c:v>
                </c:pt>
                <c:pt idx="2561">
                  <c:v>1145.741</c:v>
                </c:pt>
                <c:pt idx="2562">
                  <c:v>1145.741</c:v>
                </c:pt>
                <c:pt idx="2563">
                  <c:v>1146.0830000000001</c:v>
                </c:pt>
                <c:pt idx="2564">
                  <c:v>1146.2539999999999</c:v>
                </c:pt>
                <c:pt idx="2565">
                  <c:v>1146.595</c:v>
                </c:pt>
                <c:pt idx="2566">
                  <c:v>1146.595</c:v>
                </c:pt>
                <c:pt idx="2567">
                  <c:v>1146.2539999999999</c:v>
                </c:pt>
                <c:pt idx="2568">
                  <c:v>1147.279</c:v>
                </c:pt>
                <c:pt idx="2569">
                  <c:v>1147.279</c:v>
                </c:pt>
                <c:pt idx="2570">
                  <c:v>1146.425</c:v>
                </c:pt>
                <c:pt idx="2571">
                  <c:v>1146.595</c:v>
                </c:pt>
                <c:pt idx="2572">
                  <c:v>1146.9369999999999</c:v>
                </c:pt>
                <c:pt idx="2573">
                  <c:v>1148.646</c:v>
                </c:pt>
                <c:pt idx="2574">
                  <c:v>1148.4749999999999</c:v>
                </c:pt>
                <c:pt idx="2575">
                  <c:v>1148.3040000000001</c:v>
                </c:pt>
                <c:pt idx="2576">
                  <c:v>1147.45</c:v>
                </c:pt>
                <c:pt idx="2577">
                  <c:v>1146.7660000000001</c:v>
                </c:pt>
                <c:pt idx="2578">
                  <c:v>1146.595</c:v>
                </c:pt>
                <c:pt idx="2579">
                  <c:v>1146.0830000000001</c:v>
                </c:pt>
                <c:pt idx="2580">
                  <c:v>1147.1079999999999</c:v>
                </c:pt>
                <c:pt idx="2581">
                  <c:v>1146.9369999999999</c:v>
                </c:pt>
                <c:pt idx="2582">
                  <c:v>1146.7660000000001</c:v>
                </c:pt>
                <c:pt idx="2583">
                  <c:v>1146.595</c:v>
                </c:pt>
                <c:pt idx="2584">
                  <c:v>1147.45</c:v>
                </c:pt>
                <c:pt idx="2585">
                  <c:v>1147.963</c:v>
                </c:pt>
                <c:pt idx="2586">
                  <c:v>1148.133</c:v>
                </c:pt>
                <c:pt idx="2587">
                  <c:v>1148.3040000000001</c:v>
                </c:pt>
                <c:pt idx="2588">
                  <c:v>1148.9880000000001</c:v>
                </c:pt>
                <c:pt idx="2589">
                  <c:v>1148.9880000000001</c:v>
                </c:pt>
                <c:pt idx="2590">
                  <c:v>1148.9880000000001</c:v>
                </c:pt>
                <c:pt idx="2591">
                  <c:v>1149.1590000000001</c:v>
                </c:pt>
                <c:pt idx="2592">
                  <c:v>1148.9880000000001</c:v>
                </c:pt>
                <c:pt idx="2593">
                  <c:v>1149.671</c:v>
                </c:pt>
                <c:pt idx="2594">
                  <c:v>1150.184</c:v>
                </c:pt>
                <c:pt idx="2595">
                  <c:v>1150.184</c:v>
                </c:pt>
                <c:pt idx="2596">
                  <c:v>1149.5</c:v>
                </c:pt>
                <c:pt idx="2597">
                  <c:v>1148.9880000000001</c:v>
                </c:pt>
                <c:pt idx="2598">
                  <c:v>1149.671</c:v>
                </c:pt>
                <c:pt idx="2599">
                  <c:v>1150.0129999999999</c:v>
                </c:pt>
                <c:pt idx="2600">
                  <c:v>1150.355</c:v>
                </c:pt>
                <c:pt idx="2601">
                  <c:v>1151.2090000000001</c:v>
                </c:pt>
                <c:pt idx="2602">
                  <c:v>1151.722</c:v>
                </c:pt>
                <c:pt idx="2603">
                  <c:v>1151.5509999999999</c:v>
                </c:pt>
                <c:pt idx="2604">
                  <c:v>1150.867</c:v>
                </c:pt>
                <c:pt idx="2605">
                  <c:v>1150.184</c:v>
                </c:pt>
                <c:pt idx="2606">
                  <c:v>1150.0129999999999</c:v>
                </c:pt>
                <c:pt idx="2607">
                  <c:v>1149.8420000000001</c:v>
                </c:pt>
                <c:pt idx="2608">
                  <c:v>1150.0129999999999</c:v>
                </c:pt>
                <c:pt idx="2609">
                  <c:v>1150.0129999999999</c:v>
                </c:pt>
                <c:pt idx="2610">
                  <c:v>1149.8420000000001</c:v>
                </c:pt>
                <c:pt idx="2611">
                  <c:v>1150.0129999999999</c:v>
                </c:pt>
                <c:pt idx="2612">
                  <c:v>1149.5</c:v>
                </c:pt>
                <c:pt idx="2613">
                  <c:v>1149.1590000000001</c:v>
                </c:pt>
                <c:pt idx="2614">
                  <c:v>1149.671</c:v>
                </c:pt>
                <c:pt idx="2615">
                  <c:v>1149.671</c:v>
                </c:pt>
                <c:pt idx="2616">
                  <c:v>1150.184</c:v>
                </c:pt>
                <c:pt idx="2617">
                  <c:v>1150.184</c:v>
                </c:pt>
                <c:pt idx="2618">
                  <c:v>1150.355</c:v>
                </c:pt>
                <c:pt idx="2619">
                  <c:v>1150.355</c:v>
                </c:pt>
                <c:pt idx="2620">
                  <c:v>1151.2090000000001</c:v>
                </c:pt>
                <c:pt idx="2621">
                  <c:v>1151.2090000000001</c:v>
                </c:pt>
                <c:pt idx="2622">
                  <c:v>1151.722</c:v>
                </c:pt>
                <c:pt idx="2623">
                  <c:v>1151.722</c:v>
                </c:pt>
                <c:pt idx="2624">
                  <c:v>1151.893</c:v>
                </c:pt>
                <c:pt idx="2625">
                  <c:v>1152.2339999999999</c:v>
                </c:pt>
                <c:pt idx="2626">
                  <c:v>1152.2339999999999</c:v>
                </c:pt>
                <c:pt idx="2627">
                  <c:v>1152.9179999999999</c:v>
                </c:pt>
                <c:pt idx="2628">
                  <c:v>1153.0889999999999</c:v>
                </c:pt>
                <c:pt idx="2629">
                  <c:v>1152.405</c:v>
                </c:pt>
                <c:pt idx="2630">
                  <c:v>1152.2339999999999</c:v>
                </c:pt>
                <c:pt idx="2631">
                  <c:v>1152.2339999999999</c:v>
                </c:pt>
                <c:pt idx="2632">
                  <c:v>1152.405</c:v>
                </c:pt>
                <c:pt idx="2633">
                  <c:v>1152.405</c:v>
                </c:pt>
                <c:pt idx="2634">
                  <c:v>1153.431</c:v>
                </c:pt>
                <c:pt idx="2635">
                  <c:v>1153.6010000000001</c:v>
                </c:pt>
                <c:pt idx="2636">
                  <c:v>1153.6010000000001</c:v>
                </c:pt>
                <c:pt idx="2637">
                  <c:v>1154.4559999999999</c:v>
                </c:pt>
                <c:pt idx="2638">
                  <c:v>1154.627</c:v>
                </c:pt>
                <c:pt idx="2639">
                  <c:v>1154.114</c:v>
                </c:pt>
                <c:pt idx="2640">
                  <c:v>1154.2850000000001</c:v>
                </c:pt>
                <c:pt idx="2641">
                  <c:v>1153.7719999999999</c:v>
                </c:pt>
                <c:pt idx="2642">
                  <c:v>1153.7719999999999</c:v>
                </c:pt>
                <c:pt idx="2643">
                  <c:v>1153.431</c:v>
                </c:pt>
                <c:pt idx="2644">
                  <c:v>1154.114</c:v>
                </c:pt>
                <c:pt idx="2645">
                  <c:v>1154.114</c:v>
                </c:pt>
                <c:pt idx="2646">
                  <c:v>1153.943</c:v>
                </c:pt>
                <c:pt idx="2647">
                  <c:v>1153.943</c:v>
                </c:pt>
                <c:pt idx="2648">
                  <c:v>1154.2850000000001</c:v>
                </c:pt>
                <c:pt idx="2649">
                  <c:v>1154.4559999999999</c:v>
                </c:pt>
                <c:pt idx="2650">
                  <c:v>1154.4559999999999</c:v>
                </c:pt>
                <c:pt idx="2651">
                  <c:v>1154.627</c:v>
                </c:pt>
                <c:pt idx="2652">
                  <c:v>1154.9690000000001</c:v>
                </c:pt>
                <c:pt idx="2653">
                  <c:v>1154.9690000000001</c:v>
                </c:pt>
                <c:pt idx="2654">
                  <c:v>1155.1389999999999</c:v>
                </c:pt>
                <c:pt idx="2655">
                  <c:v>1155.31</c:v>
                </c:pt>
                <c:pt idx="2656">
                  <c:v>1155.31</c:v>
                </c:pt>
                <c:pt idx="2657">
                  <c:v>1155.31</c:v>
                </c:pt>
                <c:pt idx="2658">
                  <c:v>1155.481</c:v>
                </c:pt>
                <c:pt idx="2659">
                  <c:v>1155.481</c:v>
                </c:pt>
                <c:pt idx="2660">
                  <c:v>1156.5060000000001</c:v>
                </c:pt>
                <c:pt idx="2661">
                  <c:v>1156.6769999999999</c:v>
                </c:pt>
                <c:pt idx="2662">
                  <c:v>1156.848</c:v>
                </c:pt>
                <c:pt idx="2663">
                  <c:v>1156.5060000000001</c:v>
                </c:pt>
                <c:pt idx="2664">
                  <c:v>1156.848</c:v>
                </c:pt>
                <c:pt idx="2665">
                  <c:v>1157.19</c:v>
                </c:pt>
                <c:pt idx="2666">
                  <c:v>1157.5319999999999</c:v>
                </c:pt>
                <c:pt idx="2667">
                  <c:v>1157.5319999999999</c:v>
                </c:pt>
                <c:pt idx="2668">
                  <c:v>1157.3610000000001</c:v>
                </c:pt>
                <c:pt idx="2669">
                  <c:v>1158.2149999999999</c:v>
                </c:pt>
                <c:pt idx="2670">
                  <c:v>1158.7280000000001</c:v>
                </c:pt>
                <c:pt idx="2671">
                  <c:v>1159.07</c:v>
                </c:pt>
                <c:pt idx="2672">
                  <c:v>1158.8989999999999</c:v>
                </c:pt>
                <c:pt idx="2673">
                  <c:v>1158.7280000000001</c:v>
                </c:pt>
                <c:pt idx="2674">
                  <c:v>1159.7529999999999</c:v>
                </c:pt>
                <c:pt idx="2675">
                  <c:v>1159.5820000000001</c:v>
                </c:pt>
                <c:pt idx="2676">
                  <c:v>1159.07</c:v>
                </c:pt>
                <c:pt idx="2677">
                  <c:v>1159.924</c:v>
                </c:pt>
                <c:pt idx="2678">
                  <c:v>1160.778</c:v>
                </c:pt>
                <c:pt idx="2679">
                  <c:v>1160.4369999999999</c:v>
                </c:pt>
                <c:pt idx="2680">
                  <c:v>1160.6079999999999</c:v>
                </c:pt>
                <c:pt idx="2681">
                  <c:v>1160.6079999999999</c:v>
                </c:pt>
                <c:pt idx="2682">
                  <c:v>1160.4369999999999</c:v>
                </c:pt>
                <c:pt idx="2683">
                  <c:v>1161.633</c:v>
                </c:pt>
                <c:pt idx="2684">
                  <c:v>1161.1199999999999</c:v>
                </c:pt>
                <c:pt idx="2685">
                  <c:v>1161.9739999999999</c:v>
                </c:pt>
                <c:pt idx="2686">
                  <c:v>1162.316</c:v>
                </c:pt>
                <c:pt idx="2687">
                  <c:v>1163</c:v>
                </c:pt>
                <c:pt idx="2688">
                  <c:v>1162.829</c:v>
                </c:pt>
                <c:pt idx="2689">
                  <c:v>1162.829</c:v>
                </c:pt>
                <c:pt idx="2690">
                  <c:v>1163.171</c:v>
                </c:pt>
                <c:pt idx="2691">
                  <c:v>1164.0250000000001</c:v>
                </c:pt>
                <c:pt idx="2692">
                  <c:v>1163.5119999999999</c:v>
                </c:pt>
                <c:pt idx="2693">
                  <c:v>1163.854</c:v>
                </c:pt>
                <c:pt idx="2694">
                  <c:v>1164.7090000000001</c:v>
                </c:pt>
                <c:pt idx="2695">
                  <c:v>1165.05</c:v>
                </c:pt>
                <c:pt idx="2696">
                  <c:v>1165.221</c:v>
                </c:pt>
                <c:pt idx="2697">
                  <c:v>1166.076</c:v>
                </c:pt>
                <c:pt idx="2698">
                  <c:v>1166.076</c:v>
                </c:pt>
                <c:pt idx="2699">
                  <c:v>1165.05</c:v>
                </c:pt>
                <c:pt idx="2700">
                  <c:v>1164.1959999999999</c:v>
                </c:pt>
                <c:pt idx="2701">
                  <c:v>1164.0250000000001</c:v>
                </c:pt>
                <c:pt idx="2702">
                  <c:v>1164.538</c:v>
                </c:pt>
                <c:pt idx="2703">
                  <c:v>1164.538</c:v>
                </c:pt>
                <c:pt idx="2704">
                  <c:v>1164.538</c:v>
                </c:pt>
                <c:pt idx="2705">
                  <c:v>1164.8800000000001</c:v>
                </c:pt>
                <c:pt idx="2706">
                  <c:v>1165.3920000000001</c:v>
                </c:pt>
                <c:pt idx="2707">
                  <c:v>1164.7090000000001</c:v>
                </c:pt>
                <c:pt idx="2708">
                  <c:v>1165.221</c:v>
                </c:pt>
                <c:pt idx="2709">
                  <c:v>1165.05</c:v>
                </c:pt>
                <c:pt idx="2710">
                  <c:v>1166.759</c:v>
                </c:pt>
                <c:pt idx="2711">
                  <c:v>1166.759</c:v>
                </c:pt>
                <c:pt idx="2712">
                  <c:v>1166.588</c:v>
                </c:pt>
                <c:pt idx="2713">
                  <c:v>1167.1010000000001</c:v>
                </c:pt>
                <c:pt idx="2714">
                  <c:v>1167.1010000000001</c:v>
                </c:pt>
                <c:pt idx="2715">
                  <c:v>1167.2719999999999</c:v>
                </c:pt>
                <c:pt idx="2716">
                  <c:v>1167.443</c:v>
                </c:pt>
                <c:pt idx="2717">
                  <c:v>1167.7840000000001</c:v>
                </c:pt>
                <c:pt idx="2718">
                  <c:v>1168.126</c:v>
                </c:pt>
                <c:pt idx="2719">
                  <c:v>1168.297</c:v>
                </c:pt>
                <c:pt idx="2720">
                  <c:v>1167.7840000000001</c:v>
                </c:pt>
                <c:pt idx="2721">
                  <c:v>1168.297</c:v>
                </c:pt>
                <c:pt idx="2722">
                  <c:v>1168.6389999999999</c:v>
                </c:pt>
                <c:pt idx="2723">
                  <c:v>1168.81</c:v>
                </c:pt>
                <c:pt idx="2724">
                  <c:v>1169.664</c:v>
                </c:pt>
                <c:pt idx="2725">
                  <c:v>1170.0060000000001</c:v>
                </c:pt>
                <c:pt idx="2726">
                  <c:v>1170.6890000000001</c:v>
                </c:pt>
                <c:pt idx="2727">
                  <c:v>1170.0060000000001</c:v>
                </c:pt>
                <c:pt idx="2728">
                  <c:v>1169.835</c:v>
                </c:pt>
                <c:pt idx="2729">
                  <c:v>1170.1769999999999</c:v>
                </c:pt>
                <c:pt idx="2730">
                  <c:v>1170.6890000000001</c:v>
                </c:pt>
                <c:pt idx="2731">
                  <c:v>1170.348</c:v>
                </c:pt>
                <c:pt idx="2732">
                  <c:v>1170.6890000000001</c:v>
                </c:pt>
                <c:pt idx="2733">
                  <c:v>1171.202</c:v>
                </c:pt>
                <c:pt idx="2734">
                  <c:v>1171.7149999999999</c:v>
                </c:pt>
                <c:pt idx="2735">
                  <c:v>1171.7149999999999</c:v>
                </c:pt>
                <c:pt idx="2736">
                  <c:v>1171.7149999999999</c:v>
                </c:pt>
                <c:pt idx="2737">
                  <c:v>1172.2270000000001</c:v>
                </c:pt>
                <c:pt idx="2738">
                  <c:v>1171.885</c:v>
                </c:pt>
                <c:pt idx="2739">
                  <c:v>1172.056</c:v>
                </c:pt>
                <c:pt idx="2740">
                  <c:v>1172.569</c:v>
                </c:pt>
                <c:pt idx="2741">
                  <c:v>1172.569</c:v>
                </c:pt>
                <c:pt idx="2742">
                  <c:v>1172.9110000000001</c:v>
                </c:pt>
                <c:pt idx="2743">
                  <c:v>1173.2529999999999</c:v>
                </c:pt>
                <c:pt idx="2744">
                  <c:v>1174.278</c:v>
                </c:pt>
                <c:pt idx="2745">
                  <c:v>1175.3030000000001</c:v>
                </c:pt>
                <c:pt idx="2746">
                  <c:v>1175.4739999999999</c:v>
                </c:pt>
                <c:pt idx="2747">
                  <c:v>1175.4739999999999</c:v>
                </c:pt>
                <c:pt idx="2748">
                  <c:v>1176.1569999999999</c:v>
                </c:pt>
                <c:pt idx="2749">
                  <c:v>1176.67</c:v>
                </c:pt>
                <c:pt idx="2750">
                  <c:v>1175.9870000000001</c:v>
                </c:pt>
                <c:pt idx="2751">
                  <c:v>1175.9870000000001</c:v>
                </c:pt>
                <c:pt idx="2752">
                  <c:v>1175.9870000000001</c:v>
                </c:pt>
                <c:pt idx="2753">
                  <c:v>1176.8409999999999</c:v>
                </c:pt>
                <c:pt idx="2754">
                  <c:v>1177.0119999999999</c:v>
                </c:pt>
                <c:pt idx="2755">
                  <c:v>1177.6949999999999</c:v>
                </c:pt>
                <c:pt idx="2756">
                  <c:v>1178.3789999999999</c:v>
                </c:pt>
                <c:pt idx="2757">
                  <c:v>1178.8910000000001</c:v>
                </c:pt>
                <c:pt idx="2758">
                  <c:v>1179.404</c:v>
                </c:pt>
                <c:pt idx="2759">
                  <c:v>1179.2329999999999</c:v>
                </c:pt>
                <c:pt idx="2760">
                  <c:v>1179.0619999999999</c:v>
                </c:pt>
                <c:pt idx="2761">
                  <c:v>1180.088</c:v>
                </c:pt>
                <c:pt idx="2762">
                  <c:v>1180.5999999999999</c:v>
                </c:pt>
                <c:pt idx="2763">
                  <c:v>1180.771</c:v>
                </c:pt>
                <c:pt idx="2764">
                  <c:v>1181.1130000000001</c:v>
                </c:pt>
                <c:pt idx="2765">
                  <c:v>1181.797</c:v>
                </c:pt>
                <c:pt idx="2766">
                  <c:v>1182.309</c:v>
                </c:pt>
                <c:pt idx="2767">
                  <c:v>1182.309</c:v>
                </c:pt>
                <c:pt idx="2768">
                  <c:v>1181.9670000000001</c:v>
                </c:pt>
                <c:pt idx="2769">
                  <c:v>1181.9670000000001</c:v>
                </c:pt>
                <c:pt idx="2770">
                  <c:v>1183.163</c:v>
                </c:pt>
                <c:pt idx="2771">
                  <c:v>1183.3340000000001</c:v>
                </c:pt>
                <c:pt idx="2772">
                  <c:v>1183.5050000000001</c:v>
                </c:pt>
                <c:pt idx="2773">
                  <c:v>1184.1890000000001</c:v>
                </c:pt>
                <c:pt idx="2774">
                  <c:v>1184.3599999999999</c:v>
                </c:pt>
                <c:pt idx="2775">
                  <c:v>1184.701</c:v>
                </c:pt>
                <c:pt idx="2776">
                  <c:v>1184.701</c:v>
                </c:pt>
                <c:pt idx="2777">
                  <c:v>1184.8720000000001</c:v>
                </c:pt>
                <c:pt idx="2778">
                  <c:v>1185.556</c:v>
                </c:pt>
                <c:pt idx="2779">
                  <c:v>1185.556</c:v>
                </c:pt>
                <c:pt idx="2780">
                  <c:v>1185.556</c:v>
                </c:pt>
                <c:pt idx="2781">
                  <c:v>1186.068</c:v>
                </c:pt>
                <c:pt idx="2782">
                  <c:v>1186.5809999999999</c:v>
                </c:pt>
                <c:pt idx="2783">
                  <c:v>1186.923</c:v>
                </c:pt>
                <c:pt idx="2784">
                  <c:v>1186.5809999999999</c:v>
                </c:pt>
                <c:pt idx="2785">
                  <c:v>1186.923</c:v>
                </c:pt>
                <c:pt idx="2786">
                  <c:v>1187.9480000000001</c:v>
                </c:pt>
                <c:pt idx="2787">
                  <c:v>1187.777</c:v>
                </c:pt>
                <c:pt idx="2788">
                  <c:v>1187.4349999999999</c:v>
                </c:pt>
                <c:pt idx="2789">
                  <c:v>1187.606</c:v>
                </c:pt>
                <c:pt idx="2790">
                  <c:v>1187.9480000000001</c:v>
                </c:pt>
                <c:pt idx="2791">
                  <c:v>1188.973</c:v>
                </c:pt>
                <c:pt idx="2792">
                  <c:v>1189.144</c:v>
                </c:pt>
                <c:pt idx="2793">
                  <c:v>1189.999</c:v>
                </c:pt>
                <c:pt idx="2794">
                  <c:v>1189.828</c:v>
                </c:pt>
                <c:pt idx="2795">
                  <c:v>1189.828</c:v>
                </c:pt>
                <c:pt idx="2796">
                  <c:v>1189.4860000000001</c:v>
                </c:pt>
                <c:pt idx="2797">
                  <c:v>1189.828</c:v>
                </c:pt>
                <c:pt idx="2798">
                  <c:v>1189.828</c:v>
                </c:pt>
                <c:pt idx="2799">
                  <c:v>1189.999</c:v>
                </c:pt>
                <c:pt idx="2800">
                  <c:v>1191.0239999999999</c:v>
                </c:pt>
                <c:pt idx="2801">
                  <c:v>1190.8530000000001</c:v>
                </c:pt>
                <c:pt idx="2802">
                  <c:v>1191.1949999999999</c:v>
                </c:pt>
                <c:pt idx="2803">
                  <c:v>1191.5360000000001</c:v>
                </c:pt>
                <c:pt idx="2804">
                  <c:v>1192.049</c:v>
                </c:pt>
                <c:pt idx="2805">
                  <c:v>1192.22</c:v>
                </c:pt>
                <c:pt idx="2806">
                  <c:v>1192.049</c:v>
                </c:pt>
                <c:pt idx="2807">
                  <c:v>1192.22</c:v>
                </c:pt>
                <c:pt idx="2808">
                  <c:v>1193.587</c:v>
                </c:pt>
                <c:pt idx="2809">
                  <c:v>1193.9290000000001</c:v>
                </c:pt>
                <c:pt idx="2810">
                  <c:v>1194.271</c:v>
                </c:pt>
                <c:pt idx="2811">
                  <c:v>1194.441</c:v>
                </c:pt>
                <c:pt idx="2812">
                  <c:v>1194.6120000000001</c:v>
                </c:pt>
                <c:pt idx="2813">
                  <c:v>1194.954</c:v>
                </c:pt>
                <c:pt idx="2814">
                  <c:v>1194.954</c:v>
                </c:pt>
                <c:pt idx="2815">
                  <c:v>1195.125</c:v>
                </c:pt>
                <c:pt idx="2816">
                  <c:v>1195.6379999999999</c:v>
                </c:pt>
                <c:pt idx="2817">
                  <c:v>1196.1500000000001</c:v>
                </c:pt>
                <c:pt idx="2818">
                  <c:v>1196.3209999999999</c:v>
                </c:pt>
                <c:pt idx="2819">
                  <c:v>1196.663</c:v>
                </c:pt>
                <c:pt idx="2820">
                  <c:v>1196.8340000000001</c:v>
                </c:pt>
                <c:pt idx="2821">
                  <c:v>1197.6880000000001</c:v>
                </c:pt>
                <c:pt idx="2822">
                  <c:v>1198.201</c:v>
                </c:pt>
                <c:pt idx="2823">
                  <c:v>1198.201</c:v>
                </c:pt>
                <c:pt idx="2824">
                  <c:v>1198.03</c:v>
                </c:pt>
                <c:pt idx="2825">
                  <c:v>1199.0550000000001</c:v>
                </c:pt>
                <c:pt idx="2826">
                  <c:v>1199.568</c:v>
                </c:pt>
                <c:pt idx="2827">
                  <c:v>1200.251</c:v>
                </c:pt>
                <c:pt idx="2828">
                  <c:v>1200.5930000000001</c:v>
                </c:pt>
                <c:pt idx="2829">
                  <c:v>1200.9349999999999</c:v>
                </c:pt>
                <c:pt idx="2830">
                  <c:v>1201.106</c:v>
                </c:pt>
                <c:pt idx="2831">
                  <c:v>1201.4480000000001</c:v>
                </c:pt>
                <c:pt idx="2832">
                  <c:v>1201.96</c:v>
                </c:pt>
                <c:pt idx="2833">
                  <c:v>1202.8150000000001</c:v>
                </c:pt>
                <c:pt idx="2834">
                  <c:v>1203.1559999999999</c:v>
                </c:pt>
                <c:pt idx="2835">
                  <c:v>1203.498</c:v>
                </c:pt>
                <c:pt idx="2836">
                  <c:v>1204.5229999999999</c:v>
                </c:pt>
                <c:pt idx="2837">
                  <c:v>1205.3779999999999</c:v>
                </c:pt>
                <c:pt idx="2838">
                  <c:v>1205.0360000000001</c:v>
                </c:pt>
                <c:pt idx="2839">
                  <c:v>1205.7190000000001</c:v>
                </c:pt>
                <c:pt idx="2840">
                  <c:v>1206.0609999999999</c:v>
                </c:pt>
                <c:pt idx="2841">
                  <c:v>1206.7449999999999</c:v>
                </c:pt>
                <c:pt idx="2842">
                  <c:v>1207.2570000000001</c:v>
                </c:pt>
                <c:pt idx="2843">
                  <c:v>1208.2829999999999</c:v>
                </c:pt>
                <c:pt idx="2844">
                  <c:v>1208.2829999999999</c:v>
                </c:pt>
                <c:pt idx="2845">
                  <c:v>1208.7950000000001</c:v>
                </c:pt>
                <c:pt idx="2846">
                  <c:v>1208.9659999999999</c:v>
                </c:pt>
                <c:pt idx="2847">
                  <c:v>1209.6500000000001</c:v>
                </c:pt>
                <c:pt idx="2848">
                  <c:v>1210.5039999999999</c:v>
                </c:pt>
                <c:pt idx="2849">
                  <c:v>1210.675</c:v>
                </c:pt>
                <c:pt idx="2850">
                  <c:v>1211.529</c:v>
                </c:pt>
                <c:pt idx="2851">
                  <c:v>1211.8710000000001</c:v>
                </c:pt>
                <c:pt idx="2852">
                  <c:v>1212.213</c:v>
                </c:pt>
                <c:pt idx="2853">
                  <c:v>1212.896</c:v>
                </c:pt>
                <c:pt idx="2854">
                  <c:v>1213.58</c:v>
                </c:pt>
                <c:pt idx="2855">
                  <c:v>1213.922</c:v>
                </c:pt>
                <c:pt idx="2856">
                  <c:v>1214.7760000000001</c:v>
                </c:pt>
                <c:pt idx="2857">
                  <c:v>1214.9469999999999</c:v>
                </c:pt>
                <c:pt idx="2858">
                  <c:v>1215.1179999999999</c:v>
                </c:pt>
                <c:pt idx="2859">
                  <c:v>1215.289</c:v>
                </c:pt>
                <c:pt idx="2860">
                  <c:v>1216.3140000000001</c:v>
                </c:pt>
                <c:pt idx="2861">
                  <c:v>1216.3140000000001</c:v>
                </c:pt>
                <c:pt idx="2862">
                  <c:v>1216.4849999999999</c:v>
                </c:pt>
                <c:pt idx="2863">
                  <c:v>1216.9970000000001</c:v>
                </c:pt>
                <c:pt idx="2864">
                  <c:v>1217.51</c:v>
                </c:pt>
                <c:pt idx="2865">
                  <c:v>1217.681</c:v>
                </c:pt>
                <c:pt idx="2866">
                  <c:v>1218.0229999999999</c:v>
                </c:pt>
                <c:pt idx="2867">
                  <c:v>1218.0229999999999</c:v>
                </c:pt>
                <c:pt idx="2868">
                  <c:v>1218.7059999999999</c:v>
                </c:pt>
                <c:pt idx="2869">
                  <c:v>1218.7059999999999</c:v>
                </c:pt>
                <c:pt idx="2870">
                  <c:v>1216.827</c:v>
                </c:pt>
                <c:pt idx="2871">
                  <c:v>1215.6300000000001</c:v>
                </c:pt>
                <c:pt idx="2872">
                  <c:v>1214.434</c:v>
                </c:pt>
                <c:pt idx="2873">
                  <c:v>1214.0930000000001</c:v>
                </c:pt>
                <c:pt idx="2874">
                  <c:v>1214.7760000000001</c:v>
                </c:pt>
                <c:pt idx="2875">
                  <c:v>1215.289</c:v>
                </c:pt>
                <c:pt idx="2876">
                  <c:v>1215.289</c:v>
                </c:pt>
                <c:pt idx="2877">
                  <c:v>1215.6300000000001</c:v>
                </c:pt>
                <c:pt idx="2878">
                  <c:v>1216.827</c:v>
                </c:pt>
                <c:pt idx="2879">
                  <c:v>1217.8520000000001</c:v>
                </c:pt>
                <c:pt idx="2880">
                  <c:v>1217.681</c:v>
                </c:pt>
                <c:pt idx="2881">
                  <c:v>1218.365</c:v>
                </c:pt>
                <c:pt idx="2882">
                  <c:v>1218.877</c:v>
                </c:pt>
                <c:pt idx="2883">
                  <c:v>1219.048</c:v>
                </c:pt>
                <c:pt idx="2884">
                  <c:v>1219.5609999999999</c:v>
                </c:pt>
                <c:pt idx="2885">
                  <c:v>1219.902</c:v>
                </c:pt>
                <c:pt idx="2886">
                  <c:v>1220.415</c:v>
                </c:pt>
                <c:pt idx="2887">
                  <c:v>1220.9280000000001</c:v>
                </c:pt>
                <c:pt idx="2888">
                  <c:v>1221.7819999999999</c:v>
                </c:pt>
                <c:pt idx="2889">
                  <c:v>1222.124</c:v>
                </c:pt>
                <c:pt idx="2890">
                  <c:v>1222.2950000000001</c:v>
                </c:pt>
                <c:pt idx="2891">
                  <c:v>1221.953</c:v>
                </c:pt>
                <c:pt idx="2892">
                  <c:v>1222.4659999999999</c:v>
                </c:pt>
                <c:pt idx="2893">
                  <c:v>1222.636</c:v>
                </c:pt>
                <c:pt idx="2894">
                  <c:v>1223.32</c:v>
                </c:pt>
                <c:pt idx="2895">
                  <c:v>1224.174</c:v>
                </c:pt>
                <c:pt idx="2896">
                  <c:v>1224.5160000000001</c:v>
                </c:pt>
                <c:pt idx="2897">
                  <c:v>1225.2</c:v>
                </c:pt>
                <c:pt idx="2898">
                  <c:v>1225.2</c:v>
                </c:pt>
                <c:pt idx="2899">
                  <c:v>1225.3699999999999</c:v>
                </c:pt>
                <c:pt idx="2900">
                  <c:v>1225.883</c:v>
                </c:pt>
                <c:pt idx="2901">
                  <c:v>1225.883</c:v>
                </c:pt>
                <c:pt idx="2902">
                  <c:v>1226.396</c:v>
                </c:pt>
                <c:pt idx="2903">
                  <c:v>1226.7380000000001</c:v>
                </c:pt>
                <c:pt idx="2904">
                  <c:v>1226.9079999999999</c:v>
                </c:pt>
                <c:pt idx="2905">
                  <c:v>1228.104</c:v>
                </c:pt>
                <c:pt idx="2906">
                  <c:v>1228.788</c:v>
                </c:pt>
                <c:pt idx="2907">
                  <c:v>1228.2750000000001</c:v>
                </c:pt>
                <c:pt idx="2908">
                  <c:v>1227.079</c:v>
                </c:pt>
                <c:pt idx="2909">
                  <c:v>1227.5920000000001</c:v>
                </c:pt>
                <c:pt idx="2910">
                  <c:v>1227.5920000000001</c:v>
                </c:pt>
                <c:pt idx="2911">
                  <c:v>1227.421</c:v>
                </c:pt>
                <c:pt idx="2912">
                  <c:v>1228.4459999999999</c:v>
                </c:pt>
                <c:pt idx="2913">
                  <c:v>1228.788</c:v>
                </c:pt>
                <c:pt idx="2914">
                  <c:v>1229.472</c:v>
                </c:pt>
                <c:pt idx="2915">
                  <c:v>1230.155</c:v>
                </c:pt>
                <c:pt idx="2916">
                  <c:v>1230.8389999999999</c:v>
                </c:pt>
                <c:pt idx="2917">
                  <c:v>1231.5219999999999</c:v>
                </c:pt>
                <c:pt idx="2918">
                  <c:v>1232.0350000000001</c:v>
                </c:pt>
                <c:pt idx="2919">
                  <c:v>1232.0350000000001</c:v>
                </c:pt>
                <c:pt idx="2920">
                  <c:v>1232.0350000000001</c:v>
                </c:pt>
                <c:pt idx="2921">
                  <c:v>1232.376</c:v>
                </c:pt>
                <c:pt idx="2922">
                  <c:v>1233.06</c:v>
                </c:pt>
                <c:pt idx="2923">
                  <c:v>1233.914</c:v>
                </c:pt>
                <c:pt idx="2924">
                  <c:v>1234.085</c:v>
                </c:pt>
                <c:pt idx="2925">
                  <c:v>1234.94</c:v>
                </c:pt>
                <c:pt idx="2926">
                  <c:v>1235.452</c:v>
                </c:pt>
                <c:pt idx="2927">
                  <c:v>1235.452</c:v>
                </c:pt>
                <c:pt idx="2928">
                  <c:v>1235.9649999999999</c:v>
                </c:pt>
                <c:pt idx="2929">
                  <c:v>1236.4780000000001</c:v>
                </c:pt>
                <c:pt idx="2930">
                  <c:v>1237.3320000000001</c:v>
                </c:pt>
                <c:pt idx="2931">
                  <c:v>1237.5029999999999</c:v>
                </c:pt>
                <c:pt idx="2932">
                  <c:v>1238.1859999999999</c:v>
                </c:pt>
                <c:pt idx="2933">
                  <c:v>1238.357</c:v>
                </c:pt>
                <c:pt idx="2934">
                  <c:v>1238.6990000000001</c:v>
                </c:pt>
                <c:pt idx="2935">
                  <c:v>1239.383</c:v>
                </c:pt>
                <c:pt idx="2936">
                  <c:v>1239.5530000000001</c:v>
                </c:pt>
                <c:pt idx="2937">
                  <c:v>1239.895</c:v>
                </c:pt>
                <c:pt idx="2938">
                  <c:v>1240.4079999999999</c:v>
                </c:pt>
                <c:pt idx="2939">
                  <c:v>1241.0909999999999</c:v>
                </c:pt>
                <c:pt idx="2940">
                  <c:v>1241.0909999999999</c:v>
                </c:pt>
                <c:pt idx="2941">
                  <c:v>1241.433</c:v>
                </c:pt>
                <c:pt idx="2942">
                  <c:v>1241.7750000000001</c:v>
                </c:pt>
                <c:pt idx="2943">
                  <c:v>1242.4580000000001</c:v>
                </c:pt>
                <c:pt idx="2944">
                  <c:v>1242.8</c:v>
                </c:pt>
                <c:pt idx="2945">
                  <c:v>1242.8</c:v>
                </c:pt>
                <c:pt idx="2946">
                  <c:v>1243.825</c:v>
                </c:pt>
                <c:pt idx="2947">
                  <c:v>1243.825</c:v>
                </c:pt>
                <c:pt idx="2948">
                  <c:v>1244.509</c:v>
                </c:pt>
                <c:pt idx="2949">
                  <c:v>1244.8510000000001</c:v>
                </c:pt>
                <c:pt idx="2950">
                  <c:v>1245.192</c:v>
                </c:pt>
                <c:pt idx="2951">
                  <c:v>1246.047</c:v>
                </c:pt>
                <c:pt idx="2952">
                  <c:v>1246.047</c:v>
                </c:pt>
                <c:pt idx="2953">
                  <c:v>1246.73</c:v>
                </c:pt>
                <c:pt idx="2954">
                  <c:v>1246.9010000000001</c:v>
                </c:pt>
                <c:pt idx="2955">
                  <c:v>1246.9010000000001</c:v>
                </c:pt>
                <c:pt idx="2956">
                  <c:v>1247.2429999999999</c:v>
                </c:pt>
                <c:pt idx="2957">
                  <c:v>1248.268</c:v>
                </c:pt>
                <c:pt idx="2958">
                  <c:v>1249.123</c:v>
                </c:pt>
                <c:pt idx="2959">
                  <c:v>1249.2929999999999</c:v>
                </c:pt>
                <c:pt idx="2960">
                  <c:v>1249.635</c:v>
                </c:pt>
                <c:pt idx="2961">
                  <c:v>1249.806</c:v>
                </c:pt>
                <c:pt idx="2962">
                  <c:v>1250.1479999999999</c:v>
                </c:pt>
                <c:pt idx="2963">
                  <c:v>1250.319</c:v>
                </c:pt>
                <c:pt idx="2964">
                  <c:v>1251.002</c:v>
                </c:pt>
                <c:pt idx="2965">
                  <c:v>1251.5150000000001</c:v>
                </c:pt>
                <c:pt idx="2966">
                  <c:v>1252.1980000000001</c:v>
                </c:pt>
                <c:pt idx="2967">
                  <c:v>1251.857</c:v>
                </c:pt>
                <c:pt idx="2968">
                  <c:v>1252.711</c:v>
                </c:pt>
                <c:pt idx="2969">
                  <c:v>1253.395</c:v>
                </c:pt>
                <c:pt idx="2970">
                  <c:v>1253.5650000000001</c:v>
                </c:pt>
                <c:pt idx="2971">
                  <c:v>1253.7360000000001</c:v>
                </c:pt>
                <c:pt idx="2972">
                  <c:v>1252.8820000000001</c:v>
                </c:pt>
                <c:pt idx="2973">
                  <c:v>1252.711</c:v>
                </c:pt>
                <c:pt idx="2974">
                  <c:v>1253.0530000000001</c:v>
                </c:pt>
                <c:pt idx="2975">
                  <c:v>1253.5650000000001</c:v>
                </c:pt>
                <c:pt idx="2976">
                  <c:v>1253.5650000000001</c:v>
                </c:pt>
                <c:pt idx="2977">
                  <c:v>1253.9069999999999</c:v>
                </c:pt>
                <c:pt idx="2978">
                  <c:v>1254.42</c:v>
                </c:pt>
                <c:pt idx="2979">
                  <c:v>1254.7619999999999</c:v>
                </c:pt>
                <c:pt idx="2980">
                  <c:v>1254.932</c:v>
                </c:pt>
                <c:pt idx="2981">
                  <c:v>1255.1030000000001</c:v>
                </c:pt>
                <c:pt idx="2982">
                  <c:v>1256.3</c:v>
                </c:pt>
                <c:pt idx="2983">
                  <c:v>1256.47</c:v>
                </c:pt>
                <c:pt idx="2984">
                  <c:v>1257.837</c:v>
                </c:pt>
                <c:pt idx="2985">
                  <c:v>1258.692</c:v>
                </c:pt>
                <c:pt idx="2986">
                  <c:v>1258.3499999999999</c:v>
                </c:pt>
                <c:pt idx="2987">
                  <c:v>1259.204</c:v>
                </c:pt>
                <c:pt idx="2988">
                  <c:v>1259.546</c:v>
                </c:pt>
                <c:pt idx="2989">
                  <c:v>1259.7170000000001</c:v>
                </c:pt>
                <c:pt idx="2990">
                  <c:v>1259.7170000000001</c:v>
                </c:pt>
                <c:pt idx="2991">
                  <c:v>1259.0340000000001</c:v>
                </c:pt>
                <c:pt idx="2992">
                  <c:v>1260.23</c:v>
                </c:pt>
                <c:pt idx="2993">
                  <c:v>1260.742</c:v>
                </c:pt>
                <c:pt idx="2994">
                  <c:v>1260.742</c:v>
                </c:pt>
                <c:pt idx="2995">
                  <c:v>1261.0840000000001</c:v>
                </c:pt>
                <c:pt idx="2996">
                  <c:v>1261.4259999999999</c:v>
                </c:pt>
                <c:pt idx="2997">
                  <c:v>1262.28</c:v>
                </c:pt>
                <c:pt idx="2998">
                  <c:v>1262.7929999999999</c:v>
                </c:pt>
                <c:pt idx="2999">
                  <c:v>1263.818</c:v>
                </c:pt>
                <c:pt idx="3000">
                  <c:v>1264.502</c:v>
                </c:pt>
                <c:pt idx="3001">
                  <c:v>1264.673</c:v>
                </c:pt>
                <c:pt idx="3002">
                  <c:v>1262.6220000000001</c:v>
                </c:pt>
                <c:pt idx="3003">
                  <c:v>1261.0840000000001</c:v>
                </c:pt>
                <c:pt idx="3004">
                  <c:v>1259.546</c:v>
                </c:pt>
                <c:pt idx="3005">
                  <c:v>1257.4960000000001</c:v>
                </c:pt>
                <c:pt idx="3006">
                  <c:v>1256.3</c:v>
                </c:pt>
                <c:pt idx="3007">
                  <c:v>1254.7619999999999</c:v>
                </c:pt>
                <c:pt idx="3008">
                  <c:v>1253.5650000000001</c:v>
                </c:pt>
                <c:pt idx="3009">
                  <c:v>1252.1980000000001</c:v>
                </c:pt>
                <c:pt idx="3010">
                  <c:v>1251.173</c:v>
                </c:pt>
                <c:pt idx="3011">
                  <c:v>1250.319</c:v>
                </c:pt>
                <c:pt idx="3012">
                  <c:v>1249.2929999999999</c:v>
                </c:pt>
                <c:pt idx="3013">
                  <c:v>1248.097</c:v>
                </c:pt>
                <c:pt idx="3014">
                  <c:v>1246.2180000000001</c:v>
                </c:pt>
                <c:pt idx="3015">
                  <c:v>1245.192</c:v>
                </c:pt>
                <c:pt idx="3016">
                  <c:v>1244.338</c:v>
                </c:pt>
                <c:pt idx="3017">
                  <c:v>1243.9960000000001</c:v>
                </c:pt>
                <c:pt idx="3018">
                  <c:v>1242.971</c:v>
                </c:pt>
                <c:pt idx="3019">
                  <c:v>1241.9459999999999</c:v>
                </c:pt>
                <c:pt idx="3020">
                  <c:v>1240.4079999999999</c:v>
                </c:pt>
                <c:pt idx="3021">
                  <c:v>1239.0409999999999</c:v>
                </c:pt>
                <c:pt idx="3022">
                  <c:v>1238.357</c:v>
                </c:pt>
                <c:pt idx="3023">
                  <c:v>1237.845</c:v>
                </c:pt>
                <c:pt idx="3024">
                  <c:v>1236.819</c:v>
                </c:pt>
                <c:pt idx="3025">
                  <c:v>1235.2809999999999</c:v>
                </c:pt>
                <c:pt idx="3026">
                  <c:v>1234.598</c:v>
                </c:pt>
                <c:pt idx="3027">
                  <c:v>1234.085</c:v>
                </c:pt>
                <c:pt idx="3028">
                  <c:v>1233.06</c:v>
                </c:pt>
                <c:pt idx="3029">
                  <c:v>1232.0350000000001</c:v>
                </c:pt>
                <c:pt idx="3030">
                  <c:v>1230.8389999999999</c:v>
                </c:pt>
                <c:pt idx="3031">
                  <c:v>1229.9839999999999</c:v>
                </c:pt>
                <c:pt idx="3032">
                  <c:v>1229.472</c:v>
                </c:pt>
                <c:pt idx="3033">
                  <c:v>1228.104</c:v>
                </c:pt>
                <c:pt idx="3034">
                  <c:v>1227.7629999999999</c:v>
                </c:pt>
                <c:pt idx="3035">
                  <c:v>1226.9079999999999</c:v>
                </c:pt>
                <c:pt idx="3036">
                  <c:v>1225.883</c:v>
                </c:pt>
                <c:pt idx="3037">
                  <c:v>1225.029</c:v>
                </c:pt>
                <c:pt idx="3038">
                  <c:v>1224.6869999999999</c:v>
                </c:pt>
                <c:pt idx="3039">
                  <c:v>1223.662</c:v>
                </c:pt>
                <c:pt idx="3040">
                  <c:v>1222.807</c:v>
                </c:pt>
                <c:pt idx="3041">
                  <c:v>1222.2950000000001</c:v>
                </c:pt>
                <c:pt idx="3042">
                  <c:v>1221.44</c:v>
                </c:pt>
                <c:pt idx="3043">
                  <c:v>1221.269</c:v>
                </c:pt>
                <c:pt idx="3044">
                  <c:v>1220.415</c:v>
                </c:pt>
              </c:numCache>
            </c:numRef>
          </c:yVal>
          <c:smooth val="1"/>
        </c:ser>
        <c:ser>
          <c:idx val="1"/>
          <c:order val="3"/>
          <c:spPr>
            <a:ln w="190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xVal>
            <c:numRef>
              <c:f>[ilss_primospire.xlsx]Plan1!$K$2:$K$5000</c:f>
              <c:numCache>
                <c:formatCode>#,##0.00000</c:formatCode>
                <c:ptCount val="499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2.7252379999999999E-5</c:v>
                </c:pt>
                <c:pt idx="10">
                  <c:v>2.7252379999999999E-5</c:v>
                </c:pt>
                <c:pt idx="11">
                  <c:v>2.7252379999999999E-5</c:v>
                </c:pt>
                <c:pt idx="12">
                  <c:v>2.7252379999999999E-5</c:v>
                </c:pt>
                <c:pt idx="13">
                  <c:v>2.7252379999999999E-5</c:v>
                </c:pt>
                <c:pt idx="14">
                  <c:v>3.8248440000000002E-4</c:v>
                </c:pt>
                <c:pt idx="15">
                  <c:v>1.6257960000000001E-3</c:v>
                </c:pt>
                <c:pt idx="16">
                  <c:v>2.513876E-3</c:v>
                </c:pt>
                <c:pt idx="17">
                  <c:v>2.869108E-3</c:v>
                </c:pt>
                <c:pt idx="18">
                  <c:v>3.9348040000000001E-3</c:v>
                </c:pt>
                <c:pt idx="19">
                  <c:v>4.1124209999999998E-3</c:v>
                </c:pt>
                <c:pt idx="20">
                  <c:v>5.178116E-3</c:v>
                </c:pt>
                <c:pt idx="21">
                  <c:v>6.2438119999999996E-3</c:v>
                </c:pt>
                <c:pt idx="22">
                  <c:v>7.4871240000000004E-3</c:v>
                </c:pt>
                <c:pt idx="23">
                  <c:v>7.842356E-3</c:v>
                </c:pt>
                <c:pt idx="24">
                  <c:v>8.5528199999999992E-3</c:v>
                </c:pt>
                <c:pt idx="25">
                  <c:v>9.6185160000000006E-3</c:v>
                </c:pt>
                <c:pt idx="26">
                  <c:v>9.7961320000000008E-3</c:v>
                </c:pt>
                <c:pt idx="27">
                  <c:v>1.0861829999999999E-2</c:v>
                </c:pt>
                <c:pt idx="28">
                  <c:v>1.192752E-2</c:v>
                </c:pt>
                <c:pt idx="29">
                  <c:v>1.317084E-2</c:v>
                </c:pt>
                <c:pt idx="30">
                  <c:v>1.3526069999999999E-2</c:v>
                </c:pt>
                <c:pt idx="31">
                  <c:v>1.4236530000000001E-2</c:v>
                </c:pt>
                <c:pt idx="32">
                  <c:v>1.530223E-2</c:v>
                </c:pt>
                <c:pt idx="33">
                  <c:v>1.547984E-2</c:v>
                </c:pt>
                <c:pt idx="34">
                  <c:v>1.6545540000000001E-2</c:v>
                </c:pt>
                <c:pt idx="35">
                  <c:v>1.7256000000000001E-2</c:v>
                </c:pt>
                <c:pt idx="36">
                  <c:v>1.761124E-2</c:v>
                </c:pt>
                <c:pt idx="37">
                  <c:v>1.9032159999999999E-2</c:v>
                </c:pt>
                <c:pt idx="38">
                  <c:v>1.9387399999999999E-2</c:v>
                </c:pt>
                <c:pt idx="39">
                  <c:v>2.0097859999999999E-2</c:v>
                </c:pt>
                <c:pt idx="40">
                  <c:v>2.045309E-2</c:v>
                </c:pt>
                <c:pt idx="41">
                  <c:v>2.063071E-2</c:v>
                </c:pt>
                <c:pt idx="42">
                  <c:v>2.0808320000000002E-2</c:v>
                </c:pt>
                <c:pt idx="43">
                  <c:v>2.134117E-2</c:v>
                </c:pt>
                <c:pt idx="44">
                  <c:v>2.2051640000000001E-2</c:v>
                </c:pt>
                <c:pt idx="45">
                  <c:v>2.2406869999999999E-2</c:v>
                </c:pt>
                <c:pt idx="46">
                  <c:v>2.3117329999999998E-2</c:v>
                </c:pt>
                <c:pt idx="47">
                  <c:v>2.365018E-2</c:v>
                </c:pt>
                <c:pt idx="48">
                  <c:v>2.4538259999999999E-2</c:v>
                </c:pt>
                <c:pt idx="49">
                  <c:v>2.4893490000000001E-2</c:v>
                </c:pt>
                <c:pt idx="50">
                  <c:v>2.595919E-2</c:v>
                </c:pt>
                <c:pt idx="51">
                  <c:v>2.6492040000000001E-2</c:v>
                </c:pt>
                <c:pt idx="52">
                  <c:v>2.7202500000000001E-2</c:v>
                </c:pt>
                <c:pt idx="53">
                  <c:v>2.82682E-2</c:v>
                </c:pt>
                <c:pt idx="54">
                  <c:v>2.8623429999999998E-2</c:v>
                </c:pt>
                <c:pt idx="55">
                  <c:v>2.9333890000000001E-2</c:v>
                </c:pt>
                <c:pt idx="56">
                  <c:v>3.0221970000000001E-2</c:v>
                </c:pt>
                <c:pt idx="57">
                  <c:v>3.0577210000000001E-2</c:v>
                </c:pt>
                <c:pt idx="58">
                  <c:v>3.1642900000000002E-2</c:v>
                </c:pt>
                <c:pt idx="59">
                  <c:v>3.2353359999999998E-2</c:v>
                </c:pt>
                <c:pt idx="60">
                  <c:v>3.2886209999999999E-2</c:v>
                </c:pt>
                <c:pt idx="61">
                  <c:v>3.3596679999999997E-2</c:v>
                </c:pt>
                <c:pt idx="62">
                  <c:v>3.3951910000000002E-2</c:v>
                </c:pt>
                <c:pt idx="63">
                  <c:v>3.5017609999999998E-2</c:v>
                </c:pt>
                <c:pt idx="64">
                  <c:v>3.5905689999999997E-2</c:v>
                </c:pt>
                <c:pt idx="65">
                  <c:v>3.6260920000000002E-2</c:v>
                </c:pt>
                <c:pt idx="66">
                  <c:v>3.7326610000000003E-2</c:v>
                </c:pt>
                <c:pt idx="67">
                  <c:v>3.7681840000000001E-2</c:v>
                </c:pt>
                <c:pt idx="68">
                  <c:v>3.8747539999999997E-2</c:v>
                </c:pt>
                <c:pt idx="69">
                  <c:v>3.981324E-2</c:v>
                </c:pt>
                <c:pt idx="70">
                  <c:v>4.0878930000000001E-2</c:v>
                </c:pt>
                <c:pt idx="71">
                  <c:v>4.1234170000000001E-2</c:v>
                </c:pt>
                <c:pt idx="72">
                  <c:v>4.2122239999999998E-2</c:v>
                </c:pt>
                <c:pt idx="73">
                  <c:v>4.3365559999999997E-2</c:v>
                </c:pt>
                <c:pt idx="74">
                  <c:v>4.4608870000000002E-2</c:v>
                </c:pt>
                <c:pt idx="75">
                  <c:v>4.5319329999999998E-2</c:v>
                </c:pt>
                <c:pt idx="76">
                  <c:v>4.5674569999999998E-2</c:v>
                </c:pt>
                <c:pt idx="77">
                  <c:v>4.6917880000000002E-2</c:v>
                </c:pt>
                <c:pt idx="78">
                  <c:v>4.7983570000000003E-2</c:v>
                </c:pt>
                <c:pt idx="79">
                  <c:v>4.8871650000000003E-2</c:v>
                </c:pt>
                <c:pt idx="80">
                  <c:v>4.9226880000000001E-2</c:v>
                </c:pt>
                <c:pt idx="81">
                  <c:v>5.0292580000000003E-2</c:v>
                </c:pt>
                <c:pt idx="82">
                  <c:v>5.0647810000000001E-2</c:v>
                </c:pt>
                <c:pt idx="83">
                  <c:v>5.1358279999999999E-2</c:v>
                </c:pt>
                <c:pt idx="84">
                  <c:v>5.2601589999999997E-2</c:v>
                </c:pt>
                <c:pt idx="85">
                  <c:v>5.3667279999999998E-2</c:v>
                </c:pt>
                <c:pt idx="86">
                  <c:v>5.4377750000000002E-2</c:v>
                </c:pt>
                <c:pt idx="87">
                  <c:v>5.4910599999999997E-2</c:v>
                </c:pt>
                <c:pt idx="88">
                  <c:v>5.5976289999999998E-2</c:v>
                </c:pt>
                <c:pt idx="89">
                  <c:v>5.6331520000000003E-2</c:v>
                </c:pt>
                <c:pt idx="90">
                  <c:v>5.6864369999999997E-2</c:v>
                </c:pt>
                <c:pt idx="91">
                  <c:v>5.7219609999999997E-2</c:v>
                </c:pt>
                <c:pt idx="92">
                  <c:v>5.793007E-2</c:v>
                </c:pt>
                <c:pt idx="93">
                  <c:v>5.8285299999999998E-2</c:v>
                </c:pt>
                <c:pt idx="94">
                  <c:v>5.9351000000000001E-2</c:v>
                </c:pt>
                <c:pt idx="95">
                  <c:v>5.9883840000000001E-2</c:v>
                </c:pt>
                <c:pt idx="96">
                  <c:v>6.0594309999999998E-2</c:v>
                </c:pt>
                <c:pt idx="97">
                  <c:v>6.166E-2</c:v>
                </c:pt>
                <c:pt idx="98">
                  <c:v>6.2015239999999999E-2</c:v>
                </c:pt>
                <c:pt idx="99">
                  <c:v>6.2903310000000004E-2</c:v>
                </c:pt>
                <c:pt idx="100">
                  <c:v>6.3613779999999995E-2</c:v>
                </c:pt>
                <c:pt idx="101">
                  <c:v>6.3969020000000001E-2</c:v>
                </c:pt>
                <c:pt idx="102">
                  <c:v>6.5212320000000004E-2</c:v>
                </c:pt>
                <c:pt idx="103">
                  <c:v>6.5567550000000002E-2</c:v>
                </c:pt>
                <c:pt idx="104">
                  <c:v>6.6278020000000007E-2</c:v>
                </c:pt>
                <c:pt idx="105">
                  <c:v>6.7343719999999996E-2</c:v>
                </c:pt>
                <c:pt idx="106">
                  <c:v>6.8587029999999993E-2</c:v>
                </c:pt>
                <c:pt idx="107">
                  <c:v>6.9297490000000003E-2</c:v>
                </c:pt>
                <c:pt idx="108">
                  <c:v>6.9652720000000001E-2</c:v>
                </c:pt>
                <c:pt idx="109">
                  <c:v>7.0896039999999994E-2</c:v>
                </c:pt>
                <c:pt idx="110">
                  <c:v>7.1961730000000002E-2</c:v>
                </c:pt>
                <c:pt idx="111">
                  <c:v>7.3027430000000004E-2</c:v>
                </c:pt>
                <c:pt idx="112">
                  <c:v>7.4270740000000002E-2</c:v>
                </c:pt>
                <c:pt idx="113">
                  <c:v>7.462597E-2</c:v>
                </c:pt>
                <c:pt idx="114">
                  <c:v>7.5336429999999996E-2</c:v>
                </c:pt>
                <c:pt idx="115">
                  <c:v>7.6579750000000002E-2</c:v>
                </c:pt>
                <c:pt idx="116">
                  <c:v>7.7645439999999996E-2</c:v>
                </c:pt>
                <c:pt idx="117">
                  <c:v>7.8533519999999996E-2</c:v>
                </c:pt>
                <c:pt idx="118">
                  <c:v>7.8888760000000002E-2</c:v>
                </c:pt>
                <c:pt idx="119">
                  <c:v>8.013207E-2</c:v>
                </c:pt>
                <c:pt idx="120">
                  <c:v>8.0487299999999998E-2</c:v>
                </c:pt>
                <c:pt idx="121">
                  <c:v>8.1197759999999994E-2</c:v>
                </c:pt>
                <c:pt idx="122">
                  <c:v>8.2263459999999997E-2</c:v>
                </c:pt>
                <c:pt idx="123">
                  <c:v>8.3329159999999999E-2</c:v>
                </c:pt>
                <c:pt idx="124">
                  <c:v>8.3862010000000001E-2</c:v>
                </c:pt>
                <c:pt idx="125">
                  <c:v>8.4572469999999997E-2</c:v>
                </c:pt>
                <c:pt idx="126">
                  <c:v>8.563817E-2</c:v>
                </c:pt>
                <c:pt idx="127">
                  <c:v>8.5993390000000003E-2</c:v>
                </c:pt>
                <c:pt idx="128">
                  <c:v>8.6881470000000002E-2</c:v>
                </c:pt>
                <c:pt idx="129">
                  <c:v>8.7591939999999993E-2</c:v>
                </c:pt>
                <c:pt idx="130">
                  <c:v>8.7947170000000005E-2</c:v>
                </c:pt>
                <c:pt idx="131">
                  <c:v>8.9012869999999994E-2</c:v>
                </c:pt>
                <c:pt idx="132">
                  <c:v>8.9545719999999995E-2</c:v>
                </c:pt>
                <c:pt idx="133">
                  <c:v>9.0256180000000005E-2</c:v>
                </c:pt>
                <c:pt idx="134">
                  <c:v>9.1321879999999994E-2</c:v>
                </c:pt>
                <c:pt idx="135">
                  <c:v>9.2565190000000006E-2</c:v>
                </c:pt>
                <c:pt idx="136">
                  <c:v>9.3275650000000002E-2</c:v>
                </c:pt>
                <c:pt idx="137">
                  <c:v>9.3630889999999994E-2</c:v>
                </c:pt>
                <c:pt idx="138">
                  <c:v>9.4874200000000006E-2</c:v>
                </c:pt>
                <c:pt idx="139">
                  <c:v>9.5229430000000004E-2</c:v>
                </c:pt>
                <c:pt idx="140">
                  <c:v>9.593989E-2</c:v>
                </c:pt>
                <c:pt idx="141">
                  <c:v>9.7005590000000003E-2</c:v>
                </c:pt>
                <c:pt idx="142">
                  <c:v>9.8071279999999997E-2</c:v>
                </c:pt>
                <c:pt idx="143">
                  <c:v>9.82489E-2</c:v>
                </c:pt>
                <c:pt idx="144">
                  <c:v>9.8959359999999996E-2</c:v>
                </c:pt>
                <c:pt idx="145">
                  <c:v>9.9314589999999994E-2</c:v>
                </c:pt>
                <c:pt idx="146">
                  <c:v>0.10020270000000001</c:v>
                </c:pt>
                <c:pt idx="147">
                  <c:v>0.10055790000000001</c:v>
                </c:pt>
                <c:pt idx="148">
                  <c:v>0.10162359999999999</c:v>
                </c:pt>
                <c:pt idx="149">
                  <c:v>0.10197879999999999</c:v>
                </c:pt>
                <c:pt idx="150">
                  <c:v>0.1026893</c:v>
                </c:pt>
                <c:pt idx="151">
                  <c:v>0.1039326</c:v>
                </c:pt>
                <c:pt idx="152">
                  <c:v>0.1042878</c:v>
                </c:pt>
                <c:pt idx="153">
                  <c:v>0.1049983</c:v>
                </c:pt>
                <c:pt idx="154">
                  <c:v>0.10624160000000001</c:v>
                </c:pt>
                <c:pt idx="155">
                  <c:v>0.10730729999999999</c:v>
                </c:pt>
                <c:pt idx="156">
                  <c:v>0.1076626</c:v>
                </c:pt>
                <c:pt idx="157">
                  <c:v>0.1080178</c:v>
                </c:pt>
                <c:pt idx="158">
                  <c:v>0.108373</c:v>
                </c:pt>
                <c:pt idx="159">
                  <c:v>0.1096163</c:v>
                </c:pt>
                <c:pt idx="160">
                  <c:v>0.1099716</c:v>
                </c:pt>
                <c:pt idx="161">
                  <c:v>0.1108596</c:v>
                </c:pt>
                <c:pt idx="162">
                  <c:v>0.11192530000000001</c:v>
                </c:pt>
                <c:pt idx="163">
                  <c:v>0.11299099999999999</c:v>
                </c:pt>
                <c:pt idx="164">
                  <c:v>0.1137015</c:v>
                </c:pt>
                <c:pt idx="165">
                  <c:v>0.1142343</c:v>
                </c:pt>
                <c:pt idx="166">
                  <c:v>0.1153</c:v>
                </c:pt>
                <c:pt idx="167">
                  <c:v>0.1156553</c:v>
                </c:pt>
                <c:pt idx="168">
                  <c:v>0.1163657</c:v>
                </c:pt>
                <c:pt idx="169">
                  <c:v>0.11725380000000001</c:v>
                </c:pt>
                <c:pt idx="170">
                  <c:v>0.11760900000000001</c:v>
                </c:pt>
                <c:pt idx="171">
                  <c:v>0.11867469999999999</c:v>
                </c:pt>
                <c:pt idx="172">
                  <c:v>0.1192076</c:v>
                </c:pt>
                <c:pt idx="173">
                  <c:v>0.1200957</c:v>
                </c:pt>
                <c:pt idx="174">
                  <c:v>0.1209837</c:v>
                </c:pt>
                <c:pt idx="175">
                  <c:v>0.121339</c:v>
                </c:pt>
                <c:pt idx="176">
                  <c:v>0.12222710000000001</c:v>
                </c:pt>
                <c:pt idx="177">
                  <c:v>0.12258230000000001</c:v>
                </c:pt>
                <c:pt idx="178">
                  <c:v>0.12293750000000001</c:v>
                </c:pt>
                <c:pt idx="179">
                  <c:v>0.12364799999999999</c:v>
                </c:pt>
                <c:pt idx="180">
                  <c:v>0.1245361</c:v>
                </c:pt>
                <c:pt idx="181">
                  <c:v>0.1248913</c:v>
                </c:pt>
                <c:pt idx="182">
                  <c:v>0.12595700000000001</c:v>
                </c:pt>
                <c:pt idx="183">
                  <c:v>0.12666749999999999</c:v>
                </c:pt>
                <c:pt idx="184">
                  <c:v>0.12702269999999999</c:v>
                </c:pt>
                <c:pt idx="185">
                  <c:v>0.12826599999999999</c:v>
                </c:pt>
                <c:pt idx="186">
                  <c:v>0.12862119999999999</c:v>
                </c:pt>
                <c:pt idx="187">
                  <c:v>0.12897649999999999</c:v>
                </c:pt>
                <c:pt idx="188">
                  <c:v>0.12933169999999999</c:v>
                </c:pt>
                <c:pt idx="189">
                  <c:v>0.1302198</c:v>
                </c:pt>
                <c:pt idx="190">
                  <c:v>0.130575</c:v>
                </c:pt>
                <c:pt idx="191">
                  <c:v>0.1316407</c:v>
                </c:pt>
                <c:pt idx="192">
                  <c:v>0.1323512</c:v>
                </c:pt>
                <c:pt idx="193">
                  <c:v>0.132884</c:v>
                </c:pt>
                <c:pt idx="194">
                  <c:v>0.1339497</c:v>
                </c:pt>
                <c:pt idx="195">
                  <c:v>0.13501540000000001</c:v>
                </c:pt>
                <c:pt idx="196">
                  <c:v>0.13590350000000001</c:v>
                </c:pt>
                <c:pt idx="197">
                  <c:v>0.13643630000000001</c:v>
                </c:pt>
                <c:pt idx="198">
                  <c:v>0.13750200000000001</c:v>
                </c:pt>
                <c:pt idx="199">
                  <c:v>0.13785729999999999</c:v>
                </c:pt>
                <c:pt idx="200">
                  <c:v>0.13874539999999999</c:v>
                </c:pt>
                <c:pt idx="201">
                  <c:v>0.13963339999999999</c:v>
                </c:pt>
                <c:pt idx="202">
                  <c:v>0.13998869999999999</c:v>
                </c:pt>
                <c:pt idx="203">
                  <c:v>0.141232</c:v>
                </c:pt>
                <c:pt idx="204">
                  <c:v>0.1422977</c:v>
                </c:pt>
                <c:pt idx="205">
                  <c:v>0.1433634</c:v>
                </c:pt>
                <c:pt idx="206">
                  <c:v>0.1446067</c:v>
                </c:pt>
                <c:pt idx="207">
                  <c:v>0.1453171</c:v>
                </c:pt>
                <c:pt idx="208">
                  <c:v>0.14567240000000001</c:v>
                </c:pt>
                <c:pt idx="209">
                  <c:v>0.14691570000000001</c:v>
                </c:pt>
                <c:pt idx="210">
                  <c:v>0.14798140000000001</c:v>
                </c:pt>
                <c:pt idx="211">
                  <c:v>0.14886949999999999</c:v>
                </c:pt>
                <c:pt idx="212">
                  <c:v>0.14922469999999999</c:v>
                </c:pt>
                <c:pt idx="213">
                  <c:v>0.15029039999999999</c:v>
                </c:pt>
                <c:pt idx="214">
                  <c:v>0.15064559999999999</c:v>
                </c:pt>
                <c:pt idx="215">
                  <c:v>0.15135609999999999</c:v>
                </c:pt>
                <c:pt idx="216">
                  <c:v>0.15153369999999999</c:v>
                </c:pt>
                <c:pt idx="217">
                  <c:v>0.1525994</c:v>
                </c:pt>
                <c:pt idx="218">
                  <c:v>0.1536651</c:v>
                </c:pt>
                <c:pt idx="219">
                  <c:v>0.1541979</c:v>
                </c:pt>
                <c:pt idx="220">
                  <c:v>0.1549084</c:v>
                </c:pt>
                <c:pt idx="221">
                  <c:v>0.1559741</c:v>
                </c:pt>
                <c:pt idx="222">
                  <c:v>0.1563293</c:v>
                </c:pt>
                <c:pt idx="223">
                  <c:v>0.15721740000000001</c:v>
                </c:pt>
                <c:pt idx="224">
                  <c:v>0.15792790000000001</c:v>
                </c:pt>
                <c:pt idx="225">
                  <c:v>0.15828310000000001</c:v>
                </c:pt>
                <c:pt idx="226">
                  <c:v>0.15934880000000001</c:v>
                </c:pt>
                <c:pt idx="227">
                  <c:v>0.15988169999999999</c:v>
                </c:pt>
                <c:pt idx="228">
                  <c:v>0.16059209999999999</c:v>
                </c:pt>
                <c:pt idx="229">
                  <c:v>0.16165779999999999</c:v>
                </c:pt>
                <c:pt idx="230">
                  <c:v>0.16201299999999999</c:v>
                </c:pt>
                <c:pt idx="231">
                  <c:v>0.16290109999999999</c:v>
                </c:pt>
                <c:pt idx="232">
                  <c:v>0.1632564</c:v>
                </c:pt>
                <c:pt idx="233">
                  <c:v>0.1636116</c:v>
                </c:pt>
                <c:pt idx="234">
                  <c:v>0.1639668</c:v>
                </c:pt>
                <c:pt idx="235">
                  <c:v>0.1650325</c:v>
                </c:pt>
                <c:pt idx="236">
                  <c:v>0.1655654</c:v>
                </c:pt>
                <c:pt idx="237">
                  <c:v>0.1659206</c:v>
                </c:pt>
                <c:pt idx="238">
                  <c:v>0.1662758</c:v>
                </c:pt>
                <c:pt idx="239">
                  <c:v>0.1673415</c:v>
                </c:pt>
                <c:pt idx="240">
                  <c:v>0.16858480000000001</c:v>
                </c:pt>
                <c:pt idx="241">
                  <c:v>0.16894010000000001</c:v>
                </c:pt>
                <c:pt idx="242">
                  <c:v>0.16929530000000001</c:v>
                </c:pt>
                <c:pt idx="243">
                  <c:v>0.16965050000000001</c:v>
                </c:pt>
                <c:pt idx="244">
                  <c:v>0.17089380000000001</c:v>
                </c:pt>
                <c:pt idx="245">
                  <c:v>0.17160429999999999</c:v>
                </c:pt>
                <c:pt idx="246">
                  <c:v>0.17195949999999999</c:v>
                </c:pt>
                <c:pt idx="247">
                  <c:v>0.17302519999999999</c:v>
                </c:pt>
                <c:pt idx="248">
                  <c:v>0.17426849999999999</c:v>
                </c:pt>
                <c:pt idx="249">
                  <c:v>0.1746238</c:v>
                </c:pt>
                <c:pt idx="250">
                  <c:v>0.1753342</c:v>
                </c:pt>
                <c:pt idx="251">
                  <c:v>0.1762223</c:v>
                </c:pt>
                <c:pt idx="252">
                  <c:v>0.1765776</c:v>
                </c:pt>
                <c:pt idx="253">
                  <c:v>0.1776433</c:v>
                </c:pt>
                <c:pt idx="254">
                  <c:v>0.1785313</c:v>
                </c:pt>
                <c:pt idx="255">
                  <c:v>0.17888660000000001</c:v>
                </c:pt>
                <c:pt idx="256">
                  <c:v>0.17995230000000001</c:v>
                </c:pt>
                <c:pt idx="257">
                  <c:v>0.18030750000000001</c:v>
                </c:pt>
                <c:pt idx="258">
                  <c:v>0.18101800000000001</c:v>
                </c:pt>
                <c:pt idx="259">
                  <c:v>0.18155080000000001</c:v>
                </c:pt>
                <c:pt idx="260">
                  <c:v>0.18226129999999999</c:v>
                </c:pt>
                <c:pt idx="261">
                  <c:v>0.18332699999999999</c:v>
                </c:pt>
                <c:pt idx="262">
                  <c:v>0.18385979999999999</c:v>
                </c:pt>
                <c:pt idx="263">
                  <c:v>0.18457029999999999</c:v>
                </c:pt>
                <c:pt idx="264">
                  <c:v>0.185636</c:v>
                </c:pt>
                <c:pt idx="265">
                  <c:v>0.1859912</c:v>
                </c:pt>
                <c:pt idx="266">
                  <c:v>0.1863464</c:v>
                </c:pt>
                <c:pt idx="267">
                  <c:v>0.1868793</c:v>
                </c:pt>
                <c:pt idx="268">
                  <c:v>0.1872345</c:v>
                </c:pt>
                <c:pt idx="269">
                  <c:v>0.1875897</c:v>
                </c:pt>
                <c:pt idx="270">
                  <c:v>0.187945</c:v>
                </c:pt>
                <c:pt idx="271">
                  <c:v>0.1890107</c:v>
                </c:pt>
                <c:pt idx="272">
                  <c:v>0.1895435</c:v>
                </c:pt>
                <c:pt idx="273">
                  <c:v>0.19025400000000001</c:v>
                </c:pt>
                <c:pt idx="274">
                  <c:v>0.19060920000000001</c:v>
                </c:pt>
                <c:pt idx="275">
                  <c:v>0.19131970000000001</c:v>
                </c:pt>
                <c:pt idx="276">
                  <c:v>0.19167490000000001</c:v>
                </c:pt>
                <c:pt idx="277">
                  <c:v>0.19256300000000001</c:v>
                </c:pt>
                <c:pt idx="278">
                  <c:v>0.19291820000000001</c:v>
                </c:pt>
                <c:pt idx="279">
                  <c:v>0.19327349999999999</c:v>
                </c:pt>
                <c:pt idx="280">
                  <c:v>0.19362869999999999</c:v>
                </c:pt>
                <c:pt idx="281">
                  <c:v>0.19433919999999999</c:v>
                </c:pt>
                <c:pt idx="282">
                  <c:v>0.19487199999999999</c:v>
                </c:pt>
                <c:pt idx="283">
                  <c:v>0.19522719999999999</c:v>
                </c:pt>
                <c:pt idx="284">
                  <c:v>0.19593769999999999</c:v>
                </c:pt>
                <c:pt idx="285">
                  <c:v>0.1966482</c:v>
                </c:pt>
                <c:pt idx="286">
                  <c:v>0.1970034</c:v>
                </c:pt>
                <c:pt idx="287">
                  <c:v>0.1978915</c:v>
                </c:pt>
                <c:pt idx="288">
                  <c:v>0.1982467</c:v>
                </c:pt>
                <c:pt idx="289">
                  <c:v>0.1986019</c:v>
                </c:pt>
                <c:pt idx="290">
                  <c:v>0.1989572</c:v>
                </c:pt>
                <c:pt idx="291">
                  <c:v>0.1993124</c:v>
                </c:pt>
                <c:pt idx="292">
                  <c:v>0.2005557</c:v>
                </c:pt>
                <c:pt idx="293">
                  <c:v>0.20091100000000001</c:v>
                </c:pt>
                <c:pt idx="294">
                  <c:v>0.20162140000000001</c:v>
                </c:pt>
                <c:pt idx="295">
                  <c:v>0.20197660000000001</c:v>
                </c:pt>
                <c:pt idx="296">
                  <c:v>0.20268710000000001</c:v>
                </c:pt>
                <c:pt idx="297">
                  <c:v>0.20286470000000001</c:v>
                </c:pt>
                <c:pt idx="298">
                  <c:v>0.20393040000000001</c:v>
                </c:pt>
                <c:pt idx="299">
                  <c:v>0.20428569999999999</c:v>
                </c:pt>
                <c:pt idx="300">
                  <c:v>0.20499609999999999</c:v>
                </c:pt>
                <c:pt idx="301">
                  <c:v>0.20535139999999999</c:v>
                </c:pt>
                <c:pt idx="302">
                  <c:v>0.20623939999999999</c:v>
                </c:pt>
                <c:pt idx="303">
                  <c:v>0.20730509999999999</c:v>
                </c:pt>
                <c:pt idx="304">
                  <c:v>0.20801559999999999</c:v>
                </c:pt>
                <c:pt idx="305">
                  <c:v>0.20854839999999999</c:v>
                </c:pt>
                <c:pt idx="306">
                  <c:v>0.2092589</c:v>
                </c:pt>
                <c:pt idx="307">
                  <c:v>0.2096141</c:v>
                </c:pt>
                <c:pt idx="308">
                  <c:v>0.2099694</c:v>
                </c:pt>
                <c:pt idx="309">
                  <c:v>0.2103246</c:v>
                </c:pt>
                <c:pt idx="310">
                  <c:v>0.2106798</c:v>
                </c:pt>
                <c:pt idx="311">
                  <c:v>0.2112127</c:v>
                </c:pt>
                <c:pt idx="312">
                  <c:v>0.2119231</c:v>
                </c:pt>
                <c:pt idx="313">
                  <c:v>0.21227840000000001</c:v>
                </c:pt>
                <c:pt idx="314">
                  <c:v>0.21298880000000001</c:v>
                </c:pt>
                <c:pt idx="315">
                  <c:v>0.21352170000000001</c:v>
                </c:pt>
                <c:pt idx="316">
                  <c:v>0.21423210000000001</c:v>
                </c:pt>
                <c:pt idx="317">
                  <c:v>0.21494260000000001</c:v>
                </c:pt>
                <c:pt idx="318">
                  <c:v>0.21529780000000001</c:v>
                </c:pt>
                <c:pt idx="319">
                  <c:v>0.21565309999999999</c:v>
                </c:pt>
                <c:pt idx="320">
                  <c:v>0.21636349999999999</c:v>
                </c:pt>
                <c:pt idx="321">
                  <c:v>0.21689639999999999</c:v>
                </c:pt>
                <c:pt idx="322">
                  <c:v>0.21725159999999999</c:v>
                </c:pt>
                <c:pt idx="323">
                  <c:v>0.21760689999999999</c:v>
                </c:pt>
                <c:pt idx="324">
                  <c:v>0.21867249999999999</c:v>
                </c:pt>
                <c:pt idx="325">
                  <c:v>0.21920539999999999</c:v>
                </c:pt>
                <c:pt idx="326">
                  <c:v>0.2199159</c:v>
                </c:pt>
                <c:pt idx="327">
                  <c:v>0.2206263</c:v>
                </c:pt>
                <c:pt idx="328">
                  <c:v>0.2209816</c:v>
                </c:pt>
                <c:pt idx="329">
                  <c:v>0.2213368</c:v>
                </c:pt>
                <c:pt idx="330">
                  <c:v>0.2218696</c:v>
                </c:pt>
                <c:pt idx="331">
                  <c:v>0.2222249</c:v>
                </c:pt>
                <c:pt idx="332">
                  <c:v>0.2229353</c:v>
                </c:pt>
                <c:pt idx="333">
                  <c:v>0.22329060000000001</c:v>
                </c:pt>
                <c:pt idx="334">
                  <c:v>0.22364580000000001</c:v>
                </c:pt>
                <c:pt idx="335">
                  <c:v>0.22417860000000001</c:v>
                </c:pt>
                <c:pt idx="336">
                  <c:v>0.22453390000000001</c:v>
                </c:pt>
                <c:pt idx="337">
                  <c:v>0.22524430000000001</c:v>
                </c:pt>
                <c:pt idx="338">
                  <c:v>0.22559960000000001</c:v>
                </c:pt>
                <c:pt idx="339">
                  <c:v>0.22595480000000001</c:v>
                </c:pt>
                <c:pt idx="340">
                  <c:v>0.22666529999999999</c:v>
                </c:pt>
                <c:pt idx="341">
                  <c:v>0.22755339999999999</c:v>
                </c:pt>
                <c:pt idx="342">
                  <c:v>0.22790859999999999</c:v>
                </c:pt>
                <c:pt idx="343">
                  <c:v>0.22826379999999999</c:v>
                </c:pt>
                <c:pt idx="344">
                  <c:v>0.22861899999999999</c:v>
                </c:pt>
                <c:pt idx="345">
                  <c:v>0.22897429999999999</c:v>
                </c:pt>
                <c:pt idx="346">
                  <c:v>0.22932949999999999</c:v>
                </c:pt>
                <c:pt idx="347">
                  <c:v>0.22986239999999999</c:v>
                </c:pt>
                <c:pt idx="348">
                  <c:v>0.23021759999999999</c:v>
                </c:pt>
                <c:pt idx="349">
                  <c:v>0.23057279999999999</c:v>
                </c:pt>
                <c:pt idx="350">
                  <c:v>0.2312833</c:v>
                </c:pt>
                <c:pt idx="351">
                  <c:v>0.2316385</c:v>
                </c:pt>
                <c:pt idx="352">
                  <c:v>0.232349</c:v>
                </c:pt>
                <c:pt idx="353">
                  <c:v>0.2328818</c:v>
                </c:pt>
                <c:pt idx="354">
                  <c:v>0.2335923</c:v>
                </c:pt>
                <c:pt idx="355">
                  <c:v>0.2339475</c:v>
                </c:pt>
                <c:pt idx="356">
                  <c:v>0.23465800000000001</c:v>
                </c:pt>
                <c:pt idx="357">
                  <c:v>0.23483560000000001</c:v>
                </c:pt>
                <c:pt idx="358">
                  <c:v>0.23554610000000001</c:v>
                </c:pt>
                <c:pt idx="359">
                  <c:v>0.23590130000000001</c:v>
                </c:pt>
                <c:pt idx="360">
                  <c:v>0.23625650000000001</c:v>
                </c:pt>
                <c:pt idx="361">
                  <c:v>0.23696700000000001</c:v>
                </c:pt>
                <c:pt idx="362">
                  <c:v>0.23767750000000001</c:v>
                </c:pt>
                <c:pt idx="363">
                  <c:v>0.23821030000000001</c:v>
                </c:pt>
                <c:pt idx="364">
                  <c:v>0.23856550000000001</c:v>
                </c:pt>
                <c:pt idx="365">
                  <c:v>0.23892079999999999</c:v>
                </c:pt>
                <c:pt idx="366">
                  <c:v>0.23927599999999999</c:v>
                </c:pt>
                <c:pt idx="367">
                  <c:v>0.23980889999999999</c:v>
                </c:pt>
                <c:pt idx="368">
                  <c:v>0.24051929999999999</c:v>
                </c:pt>
                <c:pt idx="369">
                  <c:v>0.24087449999999999</c:v>
                </c:pt>
                <c:pt idx="370">
                  <c:v>0.24140739999999999</c:v>
                </c:pt>
                <c:pt idx="371">
                  <c:v>0.24176259999999999</c:v>
                </c:pt>
                <c:pt idx="372">
                  <c:v>0.24194019999999999</c:v>
                </c:pt>
                <c:pt idx="373">
                  <c:v>0.2430059</c:v>
                </c:pt>
                <c:pt idx="374">
                  <c:v>0.2433612</c:v>
                </c:pt>
                <c:pt idx="375">
                  <c:v>0.2440716</c:v>
                </c:pt>
                <c:pt idx="376">
                  <c:v>0.2446045</c:v>
                </c:pt>
                <c:pt idx="377">
                  <c:v>0.24531500000000001</c:v>
                </c:pt>
                <c:pt idx="378">
                  <c:v>0.24584780000000001</c:v>
                </c:pt>
                <c:pt idx="379">
                  <c:v>0.24655830000000001</c:v>
                </c:pt>
                <c:pt idx="380">
                  <c:v>0.24691350000000001</c:v>
                </c:pt>
                <c:pt idx="381">
                  <c:v>0.24762400000000001</c:v>
                </c:pt>
                <c:pt idx="382">
                  <c:v>0.24833440000000001</c:v>
                </c:pt>
                <c:pt idx="383">
                  <c:v>0.24886730000000001</c:v>
                </c:pt>
                <c:pt idx="384">
                  <c:v>0.24957770000000001</c:v>
                </c:pt>
                <c:pt idx="385">
                  <c:v>0.24993299999999999</c:v>
                </c:pt>
                <c:pt idx="386">
                  <c:v>0.25028820000000002</c:v>
                </c:pt>
                <c:pt idx="387">
                  <c:v>0.25064340000000002</c:v>
                </c:pt>
                <c:pt idx="388">
                  <c:v>0.25099860000000002</c:v>
                </c:pt>
                <c:pt idx="389">
                  <c:v>0.25135390000000002</c:v>
                </c:pt>
                <c:pt idx="390">
                  <c:v>0.25188680000000002</c:v>
                </c:pt>
                <c:pt idx="391">
                  <c:v>0.25224200000000002</c:v>
                </c:pt>
                <c:pt idx="392">
                  <c:v>0.25259720000000002</c:v>
                </c:pt>
                <c:pt idx="393">
                  <c:v>0.25330770000000002</c:v>
                </c:pt>
                <c:pt idx="394">
                  <c:v>0.25401810000000002</c:v>
                </c:pt>
                <c:pt idx="395">
                  <c:v>0.25419570000000002</c:v>
                </c:pt>
                <c:pt idx="396">
                  <c:v>0.25455100000000003</c:v>
                </c:pt>
                <c:pt idx="397">
                  <c:v>0.25526149999999997</c:v>
                </c:pt>
                <c:pt idx="398">
                  <c:v>0.25561669999999997</c:v>
                </c:pt>
                <c:pt idx="399">
                  <c:v>0.25597189999999997</c:v>
                </c:pt>
                <c:pt idx="400">
                  <c:v>0.25632719999999998</c:v>
                </c:pt>
                <c:pt idx="401">
                  <c:v>0.25668239999999998</c:v>
                </c:pt>
                <c:pt idx="402">
                  <c:v>0.25685999999999998</c:v>
                </c:pt>
                <c:pt idx="403">
                  <c:v>0.25757039999999998</c:v>
                </c:pt>
                <c:pt idx="404">
                  <c:v>0.25792569999999998</c:v>
                </c:pt>
                <c:pt idx="405">
                  <c:v>0.25828089999999998</c:v>
                </c:pt>
                <c:pt idx="406">
                  <c:v>0.25916899999999998</c:v>
                </c:pt>
                <c:pt idx="407">
                  <c:v>0.25970179999999998</c:v>
                </c:pt>
                <c:pt idx="408">
                  <c:v>0.25987949999999999</c:v>
                </c:pt>
                <c:pt idx="409">
                  <c:v>0.26023469999999999</c:v>
                </c:pt>
                <c:pt idx="410">
                  <c:v>0.26094519999999999</c:v>
                </c:pt>
                <c:pt idx="411">
                  <c:v>0.26130039999999999</c:v>
                </c:pt>
                <c:pt idx="412">
                  <c:v>0.26165559999999999</c:v>
                </c:pt>
                <c:pt idx="413">
                  <c:v>0.26201079999999999</c:v>
                </c:pt>
                <c:pt idx="414">
                  <c:v>0.26236609999999999</c:v>
                </c:pt>
                <c:pt idx="415">
                  <c:v>0.26289889999999999</c:v>
                </c:pt>
                <c:pt idx="416">
                  <c:v>0.26360939999999999</c:v>
                </c:pt>
                <c:pt idx="417">
                  <c:v>0.2643199</c:v>
                </c:pt>
                <c:pt idx="418">
                  <c:v>0.2646751</c:v>
                </c:pt>
                <c:pt idx="419">
                  <c:v>0.2648527</c:v>
                </c:pt>
                <c:pt idx="420">
                  <c:v>0.2655632</c:v>
                </c:pt>
                <c:pt idx="421">
                  <c:v>0.2659184</c:v>
                </c:pt>
                <c:pt idx="422">
                  <c:v>0.2666289</c:v>
                </c:pt>
                <c:pt idx="423">
                  <c:v>0.2669841</c:v>
                </c:pt>
                <c:pt idx="424">
                  <c:v>0.2673393</c:v>
                </c:pt>
                <c:pt idx="425">
                  <c:v>0.2678722</c:v>
                </c:pt>
                <c:pt idx="426">
                  <c:v>0.2682274</c:v>
                </c:pt>
                <c:pt idx="427">
                  <c:v>0.2685826</c:v>
                </c:pt>
                <c:pt idx="428">
                  <c:v>0.26929310000000001</c:v>
                </c:pt>
                <c:pt idx="429">
                  <c:v>0.27000360000000001</c:v>
                </c:pt>
                <c:pt idx="430">
                  <c:v>0.27035880000000001</c:v>
                </c:pt>
                <c:pt idx="431">
                  <c:v>0.27053640000000001</c:v>
                </c:pt>
                <c:pt idx="432">
                  <c:v>0.27089170000000001</c:v>
                </c:pt>
                <c:pt idx="433">
                  <c:v>0.27124690000000001</c:v>
                </c:pt>
                <c:pt idx="434">
                  <c:v>0.27160210000000001</c:v>
                </c:pt>
                <c:pt idx="435">
                  <c:v>0.27231260000000002</c:v>
                </c:pt>
                <c:pt idx="436">
                  <c:v>0.27266780000000002</c:v>
                </c:pt>
                <c:pt idx="437">
                  <c:v>0.27284540000000002</c:v>
                </c:pt>
                <c:pt idx="438">
                  <c:v>0.27320070000000002</c:v>
                </c:pt>
                <c:pt idx="439">
                  <c:v>0.27391110000000002</c:v>
                </c:pt>
                <c:pt idx="440">
                  <c:v>0.27462160000000002</c:v>
                </c:pt>
                <c:pt idx="441">
                  <c:v>0.27497680000000002</c:v>
                </c:pt>
                <c:pt idx="442">
                  <c:v>0.27533210000000002</c:v>
                </c:pt>
                <c:pt idx="443">
                  <c:v>0.27568730000000002</c:v>
                </c:pt>
                <c:pt idx="444">
                  <c:v>0.27622010000000002</c:v>
                </c:pt>
                <c:pt idx="445">
                  <c:v>0.27657540000000003</c:v>
                </c:pt>
                <c:pt idx="446">
                  <c:v>0.27693060000000003</c:v>
                </c:pt>
                <c:pt idx="447">
                  <c:v>0.27728580000000003</c:v>
                </c:pt>
                <c:pt idx="448">
                  <c:v>0.27764109999999997</c:v>
                </c:pt>
                <c:pt idx="449">
                  <c:v>0.27835149999999997</c:v>
                </c:pt>
                <c:pt idx="450">
                  <c:v>0.27852909999999997</c:v>
                </c:pt>
                <c:pt idx="451">
                  <c:v>0.27888439999999998</c:v>
                </c:pt>
                <c:pt idx="452">
                  <c:v>0.27977249999999998</c:v>
                </c:pt>
                <c:pt idx="453">
                  <c:v>0.28048289999999998</c:v>
                </c:pt>
                <c:pt idx="454">
                  <c:v>0.28083819999999998</c:v>
                </c:pt>
                <c:pt idx="455">
                  <c:v>0.28101579999999998</c:v>
                </c:pt>
                <c:pt idx="456">
                  <c:v>0.28154859999999998</c:v>
                </c:pt>
                <c:pt idx="457">
                  <c:v>0.28190379999999998</c:v>
                </c:pt>
                <c:pt idx="458">
                  <c:v>0.28225909999999999</c:v>
                </c:pt>
                <c:pt idx="459">
                  <c:v>0.28296949999999998</c:v>
                </c:pt>
                <c:pt idx="460">
                  <c:v>0.28367999999999999</c:v>
                </c:pt>
                <c:pt idx="461">
                  <c:v>0.28385759999999999</c:v>
                </c:pt>
                <c:pt idx="462">
                  <c:v>0.28421289999999999</c:v>
                </c:pt>
                <c:pt idx="463">
                  <c:v>0.28456809999999999</c:v>
                </c:pt>
                <c:pt idx="464">
                  <c:v>0.28527859999999999</c:v>
                </c:pt>
                <c:pt idx="465">
                  <c:v>0.28563379999999999</c:v>
                </c:pt>
                <c:pt idx="466">
                  <c:v>0.28598899999999999</c:v>
                </c:pt>
                <c:pt idx="467">
                  <c:v>0.28634419999999999</c:v>
                </c:pt>
                <c:pt idx="468">
                  <c:v>0.2866995</c:v>
                </c:pt>
                <c:pt idx="469">
                  <c:v>0.2872323</c:v>
                </c:pt>
                <c:pt idx="470">
                  <c:v>0.2875876</c:v>
                </c:pt>
                <c:pt idx="471">
                  <c:v>0.2879428</c:v>
                </c:pt>
                <c:pt idx="472">
                  <c:v>0.2886533</c:v>
                </c:pt>
                <c:pt idx="473">
                  <c:v>0.2891861</c:v>
                </c:pt>
                <c:pt idx="474">
                  <c:v>0.2895413</c:v>
                </c:pt>
                <c:pt idx="475">
                  <c:v>0.2898966</c:v>
                </c:pt>
                <c:pt idx="476">
                  <c:v>0.2902518</c:v>
                </c:pt>
                <c:pt idx="477">
                  <c:v>0.290607</c:v>
                </c:pt>
                <c:pt idx="478">
                  <c:v>0.2909622</c:v>
                </c:pt>
                <c:pt idx="479">
                  <c:v>0.29167270000000001</c:v>
                </c:pt>
                <c:pt idx="480">
                  <c:v>0.29220560000000001</c:v>
                </c:pt>
                <c:pt idx="481">
                  <c:v>0.29291600000000001</c:v>
                </c:pt>
                <c:pt idx="482">
                  <c:v>0.29327130000000001</c:v>
                </c:pt>
                <c:pt idx="483">
                  <c:v>0.29362650000000001</c:v>
                </c:pt>
                <c:pt idx="484">
                  <c:v>0.29433700000000002</c:v>
                </c:pt>
                <c:pt idx="485">
                  <c:v>0.29486980000000002</c:v>
                </c:pt>
                <c:pt idx="486">
                  <c:v>0.29522510000000002</c:v>
                </c:pt>
                <c:pt idx="487">
                  <c:v>0.29558030000000002</c:v>
                </c:pt>
                <c:pt idx="488">
                  <c:v>0.29629080000000002</c:v>
                </c:pt>
                <c:pt idx="489">
                  <c:v>0.29664600000000002</c:v>
                </c:pt>
                <c:pt idx="490">
                  <c:v>0.29700120000000002</c:v>
                </c:pt>
                <c:pt idx="491">
                  <c:v>0.29717880000000002</c:v>
                </c:pt>
                <c:pt idx="492">
                  <c:v>0.29753400000000002</c:v>
                </c:pt>
                <c:pt idx="493">
                  <c:v>0.29788930000000002</c:v>
                </c:pt>
                <c:pt idx="494">
                  <c:v>0.29859970000000002</c:v>
                </c:pt>
                <c:pt idx="495">
                  <c:v>0.29895500000000003</c:v>
                </c:pt>
                <c:pt idx="496">
                  <c:v>0.29966549999999997</c:v>
                </c:pt>
                <c:pt idx="497">
                  <c:v>0.30002069999999997</c:v>
                </c:pt>
                <c:pt idx="498">
                  <c:v>0.30019829999999997</c:v>
                </c:pt>
                <c:pt idx="499">
                  <c:v>0.30055349999999997</c:v>
                </c:pt>
                <c:pt idx="500">
                  <c:v>0.30108639999999998</c:v>
                </c:pt>
                <c:pt idx="501">
                  <c:v>0.30179679999999998</c:v>
                </c:pt>
                <c:pt idx="502">
                  <c:v>0.30215209999999998</c:v>
                </c:pt>
                <c:pt idx="503">
                  <c:v>0.30250729999999998</c:v>
                </c:pt>
                <c:pt idx="504">
                  <c:v>0.30268489999999998</c:v>
                </c:pt>
                <c:pt idx="505">
                  <c:v>0.30304009999999998</c:v>
                </c:pt>
                <c:pt idx="506">
                  <c:v>0.30321779999999998</c:v>
                </c:pt>
                <c:pt idx="507">
                  <c:v>0.30357299999999998</c:v>
                </c:pt>
                <c:pt idx="508">
                  <c:v>0.30428349999999998</c:v>
                </c:pt>
                <c:pt idx="509">
                  <c:v>0.30499389999999998</c:v>
                </c:pt>
                <c:pt idx="510">
                  <c:v>0.30534919999999999</c:v>
                </c:pt>
                <c:pt idx="511">
                  <c:v>0.30552679999999999</c:v>
                </c:pt>
                <c:pt idx="512">
                  <c:v>0.30588199999999999</c:v>
                </c:pt>
                <c:pt idx="513">
                  <c:v>0.30623729999999999</c:v>
                </c:pt>
                <c:pt idx="514">
                  <c:v>0.30659249999999999</c:v>
                </c:pt>
                <c:pt idx="515">
                  <c:v>0.30730289999999999</c:v>
                </c:pt>
                <c:pt idx="516">
                  <c:v>0.30765819999999999</c:v>
                </c:pt>
                <c:pt idx="517">
                  <c:v>0.30801339999999999</c:v>
                </c:pt>
                <c:pt idx="518">
                  <c:v>0.30819099999999999</c:v>
                </c:pt>
                <c:pt idx="519">
                  <c:v>0.30854619999999999</c:v>
                </c:pt>
                <c:pt idx="520">
                  <c:v>0.3089015</c:v>
                </c:pt>
                <c:pt idx="521">
                  <c:v>0.3092567</c:v>
                </c:pt>
                <c:pt idx="522">
                  <c:v>0.3099672</c:v>
                </c:pt>
                <c:pt idx="523">
                  <c:v>0.3106776</c:v>
                </c:pt>
                <c:pt idx="524">
                  <c:v>0.3112105</c:v>
                </c:pt>
                <c:pt idx="525">
                  <c:v>0.3115657</c:v>
                </c:pt>
                <c:pt idx="526">
                  <c:v>0.3119209</c:v>
                </c:pt>
                <c:pt idx="527">
                  <c:v>0.3122762</c:v>
                </c:pt>
                <c:pt idx="528">
                  <c:v>0.3126314</c:v>
                </c:pt>
                <c:pt idx="529">
                  <c:v>0.3129866</c:v>
                </c:pt>
                <c:pt idx="530">
                  <c:v>0.31334190000000001</c:v>
                </c:pt>
                <c:pt idx="531">
                  <c:v>0.31369710000000001</c:v>
                </c:pt>
                <c:pt idx="532">
                  <c:v>0.31423000000000001</c:v>
                </c:pt>
                <c:pt idx="533">
                  <c:v>0.31458520000000001</c:v>
                </c:pt>
                <c:pt idx="534">
                  <c:v>0.31494040000000001</c:v>
                </c:pt>
                <c:pt idx="535">
                  <c:v>0.31529570000000001</c:v>
                </c:pt>
                <c:pt idx="536">
                  <c:v>0.31565090000000001</c:v>
                </c:pt>
                <c:pt idx="537">
                  <c:v>0.31600610000000001</c:v>
                </c:pt>
                <c:pt idx="538">
                  <c:v>0.31618370000000001</c:v>
                </c:pt>
                <c:pt idx="539">
                  <c:v>0.31653900000000001</c:v>
                </c:pt>
                <c:pt idx="540">
                  <c:v>0.31689420000000001</c:v>
                </c:pt>
                <c:pt idx="541">
                  <c:v>0.31724940000000001</c:v>
                </c:pt>
                <c:pt idx="542">
                  <c:v>0.31795990000000002</c:v>
                </c:pt>
                <c:pt idx="543">
                  <c:v>0.31831510000000002</c:v>
                </c:pt>
                <c:pt idx="544">
                  <c:v>0.31867040000000002</c:v>
                </c:pt>
                <c:pt idx="545">
                  <c:v>0.31920320000000002</c:v>
                </c:pt>
                <c:pt idx="546">
                  <c:v>0.31955840000000002</c:v>
                </c:pt>
                <c:pt idx="547">
                  <c:v>0.32026890000000002</c:v>
                </c:pt>
                <c:pt idx="548">
                  <c:v>0.32062410000000002</c:v>
                </c:pt>
                <c:pt idx="549">
                  <c:v>0.32097940000000003</c:v>
                </c:pt>
                <c:pt idx="550">
                  <c:v>0.32133460000000003</c:v>
                </c:pt>
                <c:pt idx="551">
                  <c:v>0.32168980000000003</c:v>
                </c:pt>
                <c:pt idx="552">
                  <c:v>0.32222269999999997</c:v>
                </c:pt>
                <c:pt idx="553">
                  <c:v>0.32275549999999997</c:v>
                </c:pt>
                <c:pt idx="554">
                  <c:v>0.32293309999999997</c:v>
                </c:pt>
                <c:pt idx="555">
                  <c:v>0.32364359999999998</c:v>
                </c:pt>
                <c:pt idx="556">
                  <c:v>0.32399879999999998</c:v>
                </c:pt>
                <c:pt idx="557">
                  <c:v>0.32435409999999998</c:v>
                </c:pt>
                <c:pt idx="558">
                  <c:v>0.32488689999999998</c:v>
                </c:pt>
                <c:pt idx="559">
                  <c:v>0.32524219999999998</c:v>
                </c:pt>
                <c:pt idx="560">
                  <c:v>0.32559739999999998</c:v>
                </c:pt>
                <c:pt idx="561">
                  <c:v>0.32630779999999998</c:v>
                </c:pt>
                <c:pt idx="562">
                  <c:v>0.32666309999999998</c:v>
                </c:pt>
                <c:pt idx="563">
                  <c:v>0.32719589999999998</c:v>
                </c:pt>
                <c:pt idx="564">
                  <c:v>0.32755119999999999</c:v>
                </c:pt>
                <c:pt idx="565">
                  <c:v>0.32790639999999999</c:v>
                </c:pt>
                <c:pt idx="566">
                  <c:v>0.32861689999999999</c:v>
                </c:pt>
                <c:pt idx="567">
                  <c:v>0.32932729999999999</c:v>
                </c:pt>
                <c:pt idx="568">
                  <c:v>0.32968259999999999</c:v>
                </c:pt>
                <c:pt idx="569">
                  <c:v>0.32986019999999999</c:v>
                </c:pt>
                <c:pt idx="570">
                  <c:v>0.33021539999999999</c:v>
                </c:pt>
                <c:pt idx="571">
                  <c:v>0.33057059999999999</c:v>
                </c:pt>
                <c:pt idx="572">
                  <c:v>0.3309259</c:v>
                </c:pt>
                <c:pt idx="573">
                  <c:v>0.3312811</c:v>
                </c:pt>
                <c:pt idx="574">
                  <c:v>0.3319916</c:v>
                </c:pt>
                <c:pt idx="575">
                  <c:v>0.3323468</c:v>
                </c:pt>
                <c:pt idx="576">
                  <c:v>0.3325244</c:v>
                </c:pt>
                <c:pt idx="577">
                  <c:v>0.3328796</c:v>
                </c:pt>
                <c:pt idx="578">
                  <c:v>0.3332349</c:v>
                </c:pt>
                <c:pt idx="579">
                  <c:v>0.3335901</c:v>
                </c:pt>
                <c:pt idx="580">
                  <c:v>0.3339453</c:v>
                </c:pt>
                <c:pt idx="581">
                  <c:v>0.3343006</c:v>
                </c:pt>
                <c:pt idx="582">
                  <c:v>0.335011</c:v>
                </c:pt>
                <c:pt idx="583">
                  <c:v>0.33518870000000001</c:v>
                </c:pt>
                <c:pt idx="584">
                  <c:v>0.33554390000000001</c:v>
                </c:pt>
                <c:pt idx="585">
                  <c:v>0.33589910000000001</c:v>
                </c:pt>
                <c:pt idx="586">
                  <c:v>0.33625430000000001</c:v>
                </c:pt>
                <c:pt idx="587">
                  <c:v>0.33660960000000001</c:v>
                </c:pt>
                <c:pt idx="588">
                  <c:v>0.33696480000000001</c:v>
                </c:pt>
                <c:pt idx="589">
                  <c:v>0.33732000000000001</c:v>
                </c:pt>
                <c:pt idx="590">
                  <c:v>0.33767530000000001</c:v>
                </c:pt>
                <c:pt idx="591">
                  <c:v>0.33785290000000001</c:v>
                </c:pt>
                <c:pt idx="592">
                  <c:v>0.33820810000000001</c:v>
                </c:pt>
                <c:pt idx="593">
                  <c:v>0.33891860000000001</c:v>
                </c:pt>
                <c:pt idx="594">
                  <c:v>0.33927380000000001</c:v>
                </c:pt>
                <c:pt idx="595">
                  <c:v>0.33962910000000002</c:v>
                </c:pt>
                <c:pt idx="596">
                  <c:v>0.33998430000000002</c:v>
                </c:pt>
                <c:pt idx="597">
                  <c:v>0.34051710000000002</c:v>
                </c:pt>
                <c:pt idx="598">
                  <c:v>0.34122760000000002</c:v>
                </c:pt>
                <c:pt idx="599">
                  <c:v>0.34158280000000002</c:v>
                </c:pt>
                <c:pt idx="600">
                  <c:v>0.34193800000000002</c:v>
                </c:pt>
                <c:pt idx="601">
                  <c:v>0.34229330000000002</c:v>
                </c:pt>
                <c:pt idx="602">
                  <c:v>0.34264850000000002</c:v>
                </c:pt>
                <c:pt idx="603">
                  <c:v>0.34318140000000003</c:v>
                </c:pt>
                <c:pt idx="604">
                  <c:v>0.34353660000000003</c:v>
                </c:pt>
                <c:pt idx="605">
                  <c:v>0.34389180000000003</c:v>
                </c:pt>
                <c:pt idx="606">
                  <c:v>0.34460229999999997</c:v>
                </c:pt>
                <c:pt idx="607">
                  <c:v>0.34495749999999997</c:v>
                </c:pt>
                <c:pt idx="608">
                  <c:v>0.34531269999999997</c:v>
                </c:pt>
                <c:pt idx="609">
                  <c:v>0.34566799999999998</c:v>
                </c:pt>
                <c:pt idx="610">
                  <c:v>0.34584559999999998</c:v>
                </c:pt>
                <c:pt idx="611">
                  <c:v>0.34655609999999998</c:v>
                </c:pt>
                <c:pt idx="612">
                  <c:v>0.34691129999999998</c:v>
                </c:pt>
                <c:pt idx="613">
                  <c:v>0.34726649999999998</c:v>
                </c:pt>
                <c:pt idx="614">
                  <c:v>0.34762179999999998</c:v>
                </c:pt>
                <c:pt idx="615">
                  <c:v>0.34797699999999998</c:v>
                </c:pt>
                <c:pt idx="616">
                  <c:v>0.34868749999999998</c:v>
                </c:pt>
                <c:pt idx="617">
                  <c:v>0.34886509999999998</c:v>
                </c:pt>
                <c:pt idx="618">
                  <c:v>0.34922029999999998</c:v>
                </c:pt>
                <c:pt idx="619">
                  <c:v>0.34957549999999998</c:v>
                </c:pt>
                <c:pt idx="620">
                  <c:v>0.34993079999999999</c:v>
                </c:pt>
                <c:pt idx="621">
                  <c:v>0.35028599999999999</c:v>
                </c:pt>
                <c:pt idx="622">
                  <c:v>0.35064129999999999</c:v>
                </c:pt>
                <c:pt idx="623">
                  <c:v>0.35099649999999999</c:v>
                </c:pt>
                <c:pt idx="624">
                  <c:v>0.35135169999999999</c:v>
                </c:pt>
                <c:pt idx="625">
                  <c:v>0.35188449999999999</c:v>
                </c:pt>
                <c:pt idx="626">
                  <c:v>0.35259499999999999</c:v>
                </c:pt>
                <c:pt idx="627">
                  <c:v>0.35330549999999999</c:v>
                </c:pt>
                <c:pt idx="628">
                  <c:v>0.35366069999999999</c:v>
                </c:pt>
                <c:pt idx="629">
                  <c:v>0.35401589999999999</c:v>
                </c:pt>
                <c:pt idx="630">
                  <c:v>0.3541936</c:v>
                </c:pt>
                <c:pt idx="631">
                  <c:v>0.3545488</c:v>
                </c:pt>
                <c:pt idx="632">
                  <c:v>0.354904</c:v>
                </c:pt>
                <c:pt idx="633">
                  <c:v>0.3556145</c:v>
                </c:pt>
                <c:pt idx="634">
                  <c:v>0.3559697</c:v>
                </c:pt>
                <c:pt idx="635">
                  <c:v>0.3563249</c:v>
                </c:pt>
                <c:pt idx="636">
                  <c:v>0.3568578</c:v>
                </c:pt>
                <c:pt idx="637">
                  <c:v>0.357213</c:v>
                </c:pt>
                <c:pt idx="638">
                  <c:v>0.35756830000000001</c:v>
                </c:pt>
                <c:pt idx="639">
                  <c:v>0.35792350000000001</c:v>
                </c:pt>
                <c:pt idx="640">
                  <c:v>0.35827870000000001</c:v>
                </c:pt>
                <c:pt idx="641">
                  <c:v>0.35898920000000001</c:v>
                </c:pt>
                <c:pt idx="642">
                  <c:v>0.35934440000000001</c:v>
                </c:pt>
                <c:pt idx="643">
                  <c:v>0.35987730000000001</c:v>
                </c:pt>
                <c:pt idx="644">
                  <c:v>0.36023250000000001</c:v>
                </c:pt>
                <c:pt idx="645">
                  <c:v>0.36058770000000001</c:v>
                </c:pt>
                <c:pt idx="646">
                  <c:v>0.36129820000000001</c:v>
                </c:pt>
                <c:pt idx="647">
                  <c:v>0.36165340000000001</c:v>
                </c:pt>
                <c:pt idx="648">
                  <c:v>0.36218630000000002</c:v>
                </c:pt>
                <c:pt idx="649">
                  <c:v>0.36254150000000002</c:v>
                </c:pt>
                <c:pt idx="650">
                  <c:v>0.36289670000000002</c:v>
                </c:pt>
                <c:pt idx="651">
                  <c:v>0.36325200000000002</c:v>
                </c:pt>
                <c:pt idx="652">
                  <c:v>0.36360720000000002</c:v>
                </c:pt>
                <c:pt idx="653">
                  <c:v>0.36396240000000002</c:v>
                </c:pt>
                <c:pt idx="654">
                  <c:v>0.36467290000000002</c:v>
                </c:pt>
                <c:pt idx="655">
                  <c:v>0.36502810000000002</c:v>
                </c:pt>
                <c:pt idx="656">
                  <c:v>0.36520570000000002</c:v>
                </c:pt>
                <c:pt idx="657">
                  <c:v>0.36556100000000002</c:v>
                </c:pt>
                <c:pt idx="658">
                  <c:v>0.36591620000000002</c:v>
                </c:pt>
                <c:pt idx="659">
                  <c:v>0.36627140000000002</c:v>
                </c:pt>
                <c:pt idx="660">
                  <c:v>0.36698190000000003</c:v>
                </c:pt>
                <c:pt idx="661">
                  <c:v>0.36733710000000003</c:v>
                </c:pt>
                <c:pt idx="662">
                  <c:v>0.36786999999999997</c:v>
                </c:pt>
                <c:pt idx="663">
                  <c:v>0.36858049999999998</c:v>
                </c:pt>
                <c:pt idx="664">
                  <c:v>0.36893569999999998</c:v>
                </c:pt>
                <c:pt idx="665">
                  <c:v>0.36929089999999998</c:v>
                </c:pt>
                <c:pt idx="666">
                  <c:v>0.36964619999999998</c:v>
                </c:pt>
                <c:pt idx="667">
                  <c:v>0.37000139999999998</c:v>
                </c:pt>
                <c:pt idx="668">
                  <c:v>0.37053419999999998</c:v>
                </c:pt>
                <c:pt idx="669">
                  <c:v>0.37088949999999998</c:v>
                </c:pt>
                <c:pt idx="670">
                  <c:v>0.37124469999999998</c:v>
                </c:pt>
                <c:pt idx="671">
                  <c:v>0.37159989999999998</c:v>
                </c:pt>
                <c:pt idx="672">
                  <c:v>0.37195519999999999</c:v>
                </c:pt>
                <c:pt idx="673">
                  <c:v>0.37266559999999999</c:v>
                </c:pt>
                <c:pt idx="674">
                  <c:v>0.37284319999999999</c:v>
                </c:pt>
                <c:pt idx="675">
                  <c:v>0.37319849999999999</c:v>
                </c:pt>
                <c:pt idx="676">
                  <c:v>0.37355369999999999</c:v>
                </c:pt>
                <c:pt idx="677">
                  <c:v>0.37390889999999999</c:v>
                </c:pt>
                <c:pt idx="678">
                  <c:v>0.37426419999999999</c:v>
                </c:pt>
                <c:pt idx="679">
                  <c:v>0.37497459999999999</c:v>
                </c:pt>
                <c:pt idx="680">
                  <c:v>0.37532989999999999</c:v>
                </c:pt>
                <c:pt idx="681">
                  <c:v>0.37568509999999999</c:v>
                </c:pt>
                <c:pt idx="682">
                  <c:v>0.37621789999999999</c:v>
                </c:pt>
                <c:pt idx="683">
                  <c:v>0.3765732</c:v>
                </c:pt>
                <c:pt idx="684">
                  <c:v>0.3772836</c:v>
                </c:pt>
                <c:pt idx="685">
                  <c:v>0.3776389</c:v>
                </c:pt>
                <c:pt idx="686">
                  <c:v>0.3783493</c:v>
                </c:pt>
                <c:pt idx="687">
                  <c:v>0.378527</c:v>
                </c:pt>
                <c:pt idx="688">
                  <c:v>0.3788822</c:v>
                </c:pt>
                <c:pt idx="689">
                  <c:v>0.3797702</c:v>
                </c:pt>
                <c:pt idx="690">
                  <c:v>0.37994790000000001</c:v>
                </c:pt>
                <c:pt idx="691">
                  <c:v>0.38030310000000001</c:v>
                </c:pt>
                <c:pt idx="692">
                  <c:v>0.38083600000000001</c:v>
                </c:pt>
                <c:pt idx="693">
                  <c:v>0.38101360000000001</c:v>
                </c:pt>
                <c:pt idx="694">
                  <c:v>0.38136880000000001</c:v>
                </c:pt>
                <c:pt idx="695">
                  <c:v>0.38190170000000001</c:v>
                </c:pt>
                <c:pt idx="696">
                  <c:v>0.38225690000000001</c:v>
                </c:pt>
                <c:pt idx="697">
                  <c:v>0.38261210000000001</c:v>
                </c:pt>
                <c:pt idx="698">
                  <c:v>0.38296740000000001</c:v>
                </c:pt>
                <c:pt idx="699">
                  <c:v>0.38350020000000001</c:v>
                </c:pt>
                <c:pt idx="700">
                  <c:v>0.38385540000000001</c:v>
                </c:pt>
                <c:pt idx="701">
                  <c:v>0.38456590000000002</c:v>
                </c:pt>
                <c:pt idx="702">
                  <c:v>0.38492110000000002</c:v>
                </c:pt>
                <c:pt idx="703">
                  <c:v>0.38527630000000002</c:v>
                </c:pt>
                <c:pt idx="704">
                  <c:v>0.38563160000000002</c:v>
                </c:pt>
                <c:pt idx="705">
                  <c:v>0.38598680000000002</c:v>
                </c:pt>
                <c:pt idx="706">
                  <c:v>0.38634200000000002</c:v>
                </c:pt>
                <c:pt idx="707">
                  <c:v>0.38687490000000002</c:v>
                </c:pt>
                <c:pt idx="708">
                  <c:v>0.38723010000000002</c:v>
                </c:pt>
                <c:pt idx="709">
                  <c:v>0.38758540000000002</c:v>
                </c:pt>
                <c:pt idx="710">
                  <c:v>0.38794060000000002</c:v>
                </c:pt>
                <c:pt idx="711">
                  <c:v>0.38829580000000002</c:v>
                </c:pt>
                <c:pt idx="712">
                  <c:v>0.38865110000000003</c:v>
                </c:pt>
                <c:pt idx="713">
                  <c:v>0.38900630000000003</c:v>
                </c:pt>
                <c:pt idx="714">
                  <c:v>0.38918390000000003</c:v>
                </c:pt>
                <c:pt idx="715">
                  <c:v>0.38953919999999997</c:v>
                </c:pt>
                <c:pt idx="716">
                  <c:v>0.38989439999999997</c:v>
                </c:pt>
                <c:pt idx="717">
                  <c:v>0.39024959999999997</c:v>
                </c:pt>
                <c:pt idx="718">
                  <c:v>0.39060479999999997</c:v>
                </c:pt>
                <c:pt idx="719">
                  <c:v>0.39131529999999998</c:v>
                </c:pt>
                <c:pt idx="720">
                  <c:v>0.39167049999999998</c:v>
                </c:pt>
                <c:pt idx="721">
                  <c:v>0.39184809999999998</c:v>
                </c:pt>
                <c:pt idx="722">
                  <c:v>0.39220339999999998</c:v>
                </c:pt>
                <c:pt idx="723">
                  <c:v>0.39255859999999998</c:v>
                </c:pt>
                <c:pt idx="724">
                  <c:v>0.39291379999999998</c:v>
                </c:pt>
                <c:pt idx="725">
                  <c:v>0.39326909999999998</c:v>
                </c:pt>
                <c:pt idx="726">
                  <c:v>0.39362429999999998</c:v>
                </c:pt>
                <c:pt idx="727">
                  <c:v>0.39433479999999999</c:v>
                </c:pt>
                <c:pt idx="728">
                  <c:v>0.39468999999999999</c:v>
                </c:pt>
                <c:pt idx="729">
                  <c:v>0.39522279999999999</c:v>
                </c:pt>
                <c:pt idx="730">
                  <c:v>0.39557809999999999</c:v>
                </c:pt>
                <c:pt idx="731">
                  <c:v>0.39593329999999999</c:v>
                </c:pt>
                <c:pt idx="732">
                  <c:v>0.39628849999999999</c:v>
                </c:pt>
                <c:pt idx="733">
                  <c:v>0.39664379999999999</c:v>
                </c:pt>
                <c:pt idx="734">
                  <c:v>0.39699899999999999</c:v>
                </c:pt>
                <c:pt idx="735">
                  <c:v>0.39770949999999999</c:v>
                </c:pt>
                <c:pt idx="736">
                  <c:v>0.39824229999999999</c:v>
                </c:pt>
                <c:pt idx="737">
                  <c:v>0.3991304</c:v>
                </c:pt>
                <c:pt idx="738">
                  <c:v>0.399308</c:v>
                </c:pt>
                <c:pt idx="739">
                  <c:v>0.3996632</c:v>
                </c:pt>
                <c:pt idx="740">
                  <c:v>0.4001961</c:v>
                </c:pt>
                <c:pt idx="741">
                  <c:v>0.4005513</c:v>
                </c:pt>
                <c:pt idx="742">
                  <c:v>0.4009066</c:v>
                </c:pt>
                <c:pt idx="743">
                  <c:v>0.401617</c:v>
                </c:pt>
                <c:pt idx="744">
                  <c:v>0.4025051</c:v>
                </c:pt>
                <c:pt idx="745">
                  <c:v>0.4026827</c:v>
                </c:pt>
                <c:pt idx="746">
                  <c:v>0.40303800000000001</c:v>
                </c:pt>
                <c:pt idx="747">
                  <c:v>0.40357080000000001</c:v>
                </c:pt>
                <c:pt idx="748">
                  <c:v>0.40392600000000001</c:v>
                </c:pt>
                <c:pt idx="749">
                  <c:v>0.40445890000000001</c:v>
                </c:pt>
                <c:pt idx="750">
                  <c:v>0.40463650000000001</c:v>
                </c:pt>
                <c:pt idx="751">
                  <c:v>0.40499170000000001</c:v>
                </c:pt>
                <c:pt idx="752">
                  <c:v>0.40534700000000001</c:v>
                </c:pt>
                <c:pt idx="753">
                  <c:v>0.40587980000000001</c:v>
                </c:pt>
                <c:pt idx="754">
                  <c:v>0.40623500000000001</c:v>
                </c:pt>
                <c:pt idx="755">
                  <c:v>0.40659030000000002</c:v>
                </c:pt>
                <c:pt idx="756">
                  <c:v>0.40730070000000002</c:v>
                </c:pt>
                <c:pt idx="757">
                  <c:v>0.40765600000000002</c:v>
                </c:pt>
                <c:pt idx="758">
                  <c:v>0.40818880000000002</c:v>
                </c:pt>
                <c:pt idx="759">
                  <c:v>0.40854410000000002</c:v>
                </c:pt>
                <c:pt idx="760">
                  <c:v>0.40889930000000002</c:v>
                </c:pt>
                <c:pt idx="761">
                  <c:v>0.40960970000000002</c:v>
                </c:pt>
                <c:pt idx="762">
                  <c:v>0.40996500000000002</c:v>
                </c:pt>
                <c:pt idx="763">
                  <c:v>0.41032020000000002</c:v>
                </c:pt>
                <c:pt idx="764">
                  <c:v>0.41067540000000002</c:v>
                </c:pt>
                <c:pt idx="765">
                  <c:v>0.41085310000000003</c:v>
                </c:pt>
                <c:pt idx="766">
                  <c:v>0.41156350000000003</c:v>
                </c:pt>
                <c:pt idx="767">
                  <c:v>0.41191879999999997</c:v>
                </c:pt>
                <c:pt idx="768">
                  <c:v>0.41227399999999997</c:v>
                </c:pt>
                <c:pt idx="769">
                  <c:v>0.41298449999999998</c:v>
                </c:pt>
                <c:pt idx="770">
                  <c:v>0.41333969999999998</c:v>
                </c:pt>
                <c:pt idx="771">
                  <c:v>0.41369489999999998</c:v>
                </c:pt>
                <c:pt idx="772">
                  <c:v>0.41387249999999998</c:v>
                </c:pt>
                <c:pt idx="773">
                  <c:v>0.41422779999999998</c:v>
                </c:pt>
                <c:pt idx="774">
                  <c:v>0.41493819999999998</c:v>
                </c:pt>
                <c:pt idx="775">
                  <c:v>0.41529349999999998</c:v>
                </c:pt>
                <c:pt idx="776">
                  <c:v>0.41564869999999998</c:v>
                </c:pt>
                <c:pt idx="777">
                  <c:v>0.41600389999999998</c:v>
                </c:pt>
                <c:pt idx="778">
                  <c:v>0.41618149999999998</c:v>
                </c:pt>
                <c:pt idx="779">
                  <c:v>0.41653679999999998</c:v>
                </c:pt>
                <c:pt idx="780">
                  <c:v>0.41689199999999998</c:v>
                </c:pt>
                <c:pt idx="781">
                  <c:v>0.41724719999999998</c:v>
                </c:pt>
                <c:pt idx="782">
                  <c:v>0.41760249999999999</c:v>
                </c:pt>
                <c:pt idx="783">
                  <c:v>0.41795769999999999</c:v>
                </c:pt>
                <c:pt idx="784">
                  <c:v>0.41866819999999999</c:v>
                </c:pt>
                <c:pt idx="785">
                  <c:v>0.41884579999999999</c:v>
                </c:pt>
                <c:pt idx="786">
                  <c:v>0.41937859999999999</c:v>
                </c:pt>
                <c:pt idx="787">
                  <c:v>0.41955619999999999</c:v>
                </c:pt>
                <c:pt idx="788">
                  <c:v>0.41991149999999999</c:v>
                </c:pt>
                <c:pt idx="789">
                  <c:v>0.42026669999999999</c:v>
                </c:pt>
                <c:pt idx="790">
                  <c:v>0.4209772</c:v>
                </c:pt>
                <c:pt idx="791">
                  <c:v>0.4216876</c:v>
                </c:pt>
                <c:pt idx="792">
                  <c:v>0.4222205</c:v>
                </c:pt>
                <c:pt idx="793">
                  <c:v>0.422931</c:v>
                </c:pt>
                <c:pt idx="794">
                  <c:v>0.4232862</c:v>
                </c:pt>
                <c:pt idx="795">
                  <c:v>0.4236414</c:v>
                </c:pt>
                <c:pt idx="796">
                  <c:v>0.4243519</c:v>
                </c:pt>
                <c:pt idx="797">
                  <c:v>0.4248847</c:v>
                </c:pt>
                <c:pt idx="798">
                  <c:v>0.42559520000000001</c:v>
                </c:pt>
                <c:pt idx="799">
                  <c:v>0.42630570000000001</c:v>
                </c:pt>
                <c:pt idx="800">
                  <c:v>0.42666090000000001</c:v>
                </c:pt>
                <c:pt idx="801">
                  <c:v>0.42701610000000001</c:v>
                </c:pt>
                <c:pt idx="802">
                  <c:v>0.42754900000000001</c:v>
                </c:pt>
                <c:pt idx="803">
                  <c:v>0.42790420000000001</c:v>
                </c:pt>
                <c:pt idx="804">
                  <c:v>0.42825940000000001</c:v>
                </c:pt>
                <c:pt idx="805">
                  <c:v>0.42861460000000001</c:v>
                </c:pt>
                <c:pt idx="806">
                  <c:v>0.42896990000000002</c:v>
                </c:pt>
                <c:pt idx="807">
                  <c:v>0.42932510000000002</c:v>
                </c:pt>
                <c:pt idx="808">
                  <c:v>0.42985800000000002</c:v>
                </c:pt>
                <c:pt idx="809">
                  <c:v>0.43021320000000002</c:v>
                </c:pt>
                <c:pt idx="810">
                  <c:v>0.43056840000000002</c:v>
                </c:pt>
                <c:pt idx="811">
                  <c:v>0.43127890000000002</c:v>
                </c:pt>
                <c:pt idx="812">
                  <c:v>0.43163410000000002</c:v>
                </c:pt>
                <c:pt idx="813">
                  <c:v>0.43234460000000002</c:v>
                </c:pt>
                <c:pt idx="814">
                  <c:v>0.43287750000000003</c:v>
                </c:pt>
                <c:pt idx="815">
                  <c:v>0.43358790000000003</c:v>
                </c:pt>
                <c:pt idx="816">
                  <c:v>0.43394319999999997</c:v>
                </c:pt>
                <c:pt idx="817">
                  <c:v>0.43429839999999997</c:v>
                </c:pt>
                <c:pt idx="818">
                  <c:v>0.43465359999999997</c:v>
                </c:pt>
                <c:pt idx="819">
                  <c:v>0.43518639999999997</c:v>
                </c:pt>
                <c:pt idx="820">
                  <c:v>0.43589689999999998</c:v>
                </c:pt>
                <c:pt idx="821">
                  <c:v>0.43660739999999998</c:v>
                </c:pt>
                <c:pt idx="822">
                  <c:v>0.43696259999999998</c:v>
                </c:pt>
                <c:pt idx="823">
                  <c:v>0.43731779999999998</c:v>
                </c:pt>
                <c:pt idx="824">
                  <c:v>0.43767309999999998</c:v>
                </c:pt>
                <c:pt idx="825">
                  <c:v>0.43785069999999998</c:v>
                </c:pt>
                <c:pt idx="826">
                  <c:v>0.43820589999999998</c:v>
                </c:pt>
                <c:pt idx="827">
                  <c:v>0.43856109999999998</c:v>
                </c:pt>
                <c:pt idx="828">
                  <c:v>0.43927159999999998</c:v>
                </c:pt>
                <c:pt idx="829">
                  <c:v>0.43962679999999998</c:v>
                </c:pt>
                <c:pt idx="830">
                  <c:v>0.43998209999999999</c:v>
                </c:pt>
                <c:pt idx="831">
                  <c:v>0.44033729999999999</c:v>
                </c:pt>
                <c:pt idx="832">
                  <c:v>0.44069249999999999</c:v>
                </c:pt>
                <c:pt idx="833">
                  <c:v>0.44158059999999999</c:v>
                </c:pt>
                <c:pt idx="834">
                  <c:v>0.44229109999999999</c:v>
                </c:pt>
                <c:pt idx="835">
                  <c:v>0.44264629999999999</c:v>
                </c:pt>
                <c:pt idx="836">
                  <c:v>0.4431792</c:v>
                </c:pt>
                <c:pt idx="837">
                  <c:v>0.4433568</c:v>
                </c:pt>
                <c:pt idx="838">
                  <c:v>0.4435344</c:v>
                </c:pt>
                <c:pt idx="839">
                  <c:v>0.4438896</c:v>
                </c:pt>
                <c:pt idx="840">
                  <c:v>0.4442449</c:v>
                </c:pt>
                <c:pt idx="841">
                  <c:v>0.4446001</c:v>
                </c:pt>
                <c:pt idx="842">
                  <c:v>0.4449553</c:v>
                </c:pt>
                <c:pt idx="843">
                  <c:v>0.4453106</c:v>
                </c:pt>
                <c:pt idx="844">
                  <c:v>0.4458434</c:v>
                </c:pt>
                <c:pt idx="845">
                  <c:v>0.4461986</c:v>
                </c:pt>
                <c:pt idx="846">
                  <c:v>0.4465539</c:v>
                </c:pt>
                <c:pt idx="847">
                  <c:v>0.4469091</c:v>
                </c:pt>
                <c:pt idx="848">
                  <c:v>0.4472643</c:v>
                </c:pt>
                <c:pt idx="849">
                  <c:v>0.44797480000000001</c:v>
                </c:pt>
                <c:pt idx="850">
                  <c:v>0.44833000000000001</c:v>
                </c:pt>
                <c:pt idx="851">
                  <c:v>0.44850770000000001</c:v>
                </c:pt>
                <c:pt idx="852">
                  <c:v>0.44886290000000001</c:v>
                </c:pt>
                <c:pt idx="853">
                  <c:v>0.44921810000000001</c:v>
                </c:pt>
                <c:pt idx="854">
                  <c:v>0.44957330000000001</c:v>
                </c:pt>
                <c:pt idx="855">
                  <c:v>0.44992860000000001</c:v>
                </c:pt>
                <c:pt idx="856">
                  <c:v>0.45028380000000001</c:v>
                </c:pt>
                <c:pt idx="857">
                  <c:v>0.45063900000000001</c:v>
                </c:pt>
                <c:pt idx="858">
                  <c:v>0.45099430000000001</c:v>
                </c:pt>
                <c:pt idx="859">
                  <c:v>0.45152710000000001</c:v>
                </c:pt>
                <c:pt idx="860">
                  <c:v>0.45188240000000002</c:v>
                </c:pt>
                <c:pt idx="861">
                  <c:v>0.45223760000000002</c:v>
                </c:pt>
                <c:pt idx="862">
                  <c:v>0.45259280000000002</c:v>
                </c:pt>
                <c:pt idx="863">
                  <c:v>0.45294810000000002</c:v>
                </c:pt>
                <c:pt idx="864">
                  <c:v>0.45365850000000002</c:v>
                </c:pt>
                <c:pt idx="865">
                  <c:v>0.45401370000000002</c:v>
                </c:pt>
                <c:pt idx="866">
                  <c:v>0.45419140000000002</c:v>
                </c:pt>
                <c:pt idx="867">
                  <c:v>0.45490180000000002</c:v>
                </c:pt>
                <c:pt idx="868">
                  <c:v>0.45525710000000003</c:v>
                </c:pt>
                <c:pt idx="869">
                  <c:v>0.45561230000000003</c:v>
                </c:pt>
                <c:pt idx="870">
                  <c:v>0.45632279999999997</c:v>
                </c:pt>
                <c:pt idx="871">
                  <c:v>0.45685559999999997</c:v>
                </c:pt>
                <c:pt idx="872">
                  <c:v>0.45756609999999998</c:v>
                </c:pt>
                <c:pt idx="873">
                  <c:v>0.45792129999999998</c:v>
                </c:pt>
                <c:pt idx="874">
                  <c:v>0.45827649999999998</c:v>
                </c:pt>
                <c:pt idx="875">
                  <c:v>0.45863179999999998</c:v>
                </c:pt>
                <c:pt idx="876">
                  <c:v>0.45934219999999998</c:v>
                </c:pt>
                <c:pt idx="877">
                  <c:v>0.46005269999999998</c:v>
                </c:pt>
                <c:pt idx="878">
                  <c:v>0.46040789999999998</c:v>
                </c:pt>
                <c:pt idx="879">
                  <c:v>0.46076319999999998</c:v>
                </c:pt>
                <c:pt idx="880">
                  <c:v>0.46147359999999998</c:v>
                </c:pt>
                <c:pt idx="881">
                  <c:v>0.46218409999999999</c:v>
                </c:pt>
                <c:pt idx="882">
                  <c:v>0.46236169999999999</c:v>
                </c:pt>
                <c:pt idx="883">
                  <c:v>0.46253929999999999</c:v>
                </c:pt>
                <c:pt idx="884">
                  <c:v>0.46324979999999999</c:v>
                </c:pt>
                <c:pt idx="885">
                  <c:v>0.46360499999999999</c:v>
                </c:pt>
                <c:pt idx="886">
                  <c:v>0.46431549999999999</c:v>
                </c:pt>
                <c:pt idx="887">
                  <c:v>0.46467069999999999</c:v>
                </c:pt>
                <c:pt idx="888">
                  <c:v>0.46502589999999999</c:v>
                </c:pt>
                <c:pt idx="889">
                  <c:v>0.46555879999999999</c:v>
                </c:pt>
                <c:pt idx="890">
                  <c:v>0.46591399999999999</c:v>
                </c:pt>
                <c:pt idx="891">
                  <c:v>0.4662693</c:v>
                </c:pt>
                <c:pt idx="892">
                  <c:v>0.4669797</c:v>
                </c:pt>
                <c:pt idx="893">
                  <c:v>0.467335</c:v>
                </c:pt>
                <c:pt idx="894">
                  <c:v>0.4676902</c:v>
                </c:pt>
                <c:pt idx="895">
                  <c:v>0.4680454</c:v>
                </c:pt>
                <c:pt idx="896">
                  <c:v>0.468223</c:v>
                </c:pt>
                <c:pt idx="897">
                  <c:v>0.4689335</c:v>
                </c:pt>
                <c:pt idx="898">
                  <c:v>0.4692887</c:v>
                </c:pt>
                <c:pt idx="899">
                  <c:v>0.46964400000000001</c:v>
                </c:pt>
                <c:pt idx="900">
                  <c:v>0.47017680000000001</c:v>
                </c:pt>
                <c:pt idx="901">
                  <c:v>0.47053200000000001</c:v>
                </c:pt>
                <c:pt idx="902">
                  <c:v>0.47088730000000001</c:v>
                </c:pt>
                <c:pt idx="903">
                  <c:v>0.47159770000000001</c:v>
                </c:pt>
                <c:pt idx="904">
                  <c:v>0.47195300000000001</c:v>
                </c:pt>
                <c:pt idx="905">
                  <c:v>0.47266340000000001</c:v>
                </c:pt>
                <c:pt idx="906">
                  <c:v>0.47284110000000001</c:v>
                </c:pt>
                <c:pt idx="907">
                  <c:v>0.47319630000000001</c:v>
                </c:pt>
                <c:pt idx="908">
                  <c:v>0.47390670000000001</c:v>
                </c:pt>
                <c:pt idx="909">
                  <c:v>0.47426200000000002</c:v>
                </c:pt>
                <c:pt idx="910">
                  <c:v>0.47497240000000002</c:v>
                </c:pt>
                <c:pt idx="911">
                  <c:v>0.47568290000000002</c:v>
                </c:pt>
                <c:pt idx="912">
                  <c:v>0.47621570000000002</c:v>
                </c:pt>
                <c:pt idx="913">
                  <c:v>0.47657100000000002</c:v>
                </c:pt>
                <c:pt idx="914">
                  <c:v>0.47692620000000002</c:v>
                </c:pt>
                <c:pt idx="915">
                  <c:v>0.47728150000000003</c:v>
                </c:pt>
                <c:pt idx="916">
                  <c:v>0.47763670000000003</c:v>
                </c:pt>
                <c:pt idx="917">
                  <c:v>0.47834719999999997</c:v>
                </c:pt>
                <c:pt idx="918">
                  <c:v>0.47852470000000003</c:v>
                </c:pt>
                <c:pt idx="919">
                  <c:v>0.47887999999999997</c:v>
                </c:pt>
                <c:pt idx="920">
                  <c:v>0.47923519999999997</c:v>
                </c:pt>
                <c:pt idx="921">
                  <c:v>0.47959039999999997</c:v>
                </c:pt>
                <c:pt idx="922">
                  <c:v>0.47994569999999998</c:v>
                </c:pt>
                <c:pt idx="923">
                  <c:v>0.48030089999999998</c:v>
                </c:pt>
                <c:pt idx="924">
                  <c:v>0.48065609999999998</c:v>
                </c:pt>
                <c:pt idx="925">
                  <c:v>0.48136659999999998</c:v>
                </c:pt>
                <c:pt idx="926">
                  <c:v>0.48189949999999998</c:v>
                </c:pt>
                <c:pt idx="927">
                  <c:v>0.48243229999999998</c:v>
                </c:pt>
                <c:pt idx="928">
                  <c:v>0.48278749999999998</c:v>
                </c:pt>
                <c:pt idx="929">
                  <c:v>0.48296509999999998</c:v>
                </c:pt>
                <c:pt idx="930">
                  <c:v>0.48349799999999998</c:v>
                </c:pt>
                <c:pt idx="931">
                  <c:v>0.48403079999999998</c:v>
                </c:pt>
                <c:pt idx="932">
                  <c:v>0.48456369999999999</c:v>
                </c:pt>
                <c:pt idx="933">
                  <c:v>0.48527419999999999</c:v>
                </c:pt>
                <c:pt idx="934">
                  <c:v>0.48562939999999999</c:v>
                </c:pt>
                <c:pt idx="935">
                  <c:v>0.48598459999999999</c:v>
                </c:pt>
                <c:pt idx="936">
                  <c:v>0.48633989999999999</c:v>
                </c:pt>
                <c:pt idx="937">
                  <c:v>0.48669509999999999</c:v>
                </c:pt>
                <c:pt idx="938">
                  <c:v>0.48687269999999999</c:v>
                </c:pt>
                <c:pt idx="939">
                  <c:v>0.48758319999999999</c:v>
                </c:pt>
                <c:pt idx="940">
                  <c:v>0.48829359999999999</c:v>
                </c:pt>
                <c:pt idx="941">
                  <c:v>0.4886489</c:v>
                </c:pt>
                <c:pt idx="942">
                  <c:v>0.4890041</c:v>
                </c:pt>
                <c:pt idx="943">
                  <c:v>0.4895369</c:v>
                </c:pt>
                <c:pt idx="944">
                  <c:v>0.4898922</c:v>
                </c:pt>
                <c:pt idx="945">
                  <c:v>0.4902474</c:v>
                </c:pt>
                <c:pt idx="946">
                  <c:v>0.4906026</c:v>
                </c:pt>
                <c:pt idx="947">
                  <c:v>0.4909579</c:v>
                </c:pt>
                <c:pt idx="948">
                  <c:v>0.4913131</c:v>
                </c:pt>
                <c:pt idx="949">
                  <c:v>0.4916683</c:v>
                </c:pt>
                <c:pt idx="950">
                  <c:v>0.49220120000000001</c:v>
                </c:pt>
                <c:pt idx="951">
                  <c:v>0.49291170000000001</c:v>
                </c:pt>
                <c:pt idx="952">
                  <c:v>0.49326690000000001</c:v>
                </c:pt>
                <c:pt idx="953">
                  <c:v>0.49362210000000001</c:v>
                </c:pt>
                <c:pt idx="954">
                  <c:v>0.49433260000000001</c:v>
                </c:pt>
                <c:pt idx="955">
                  <c:v>0.49486540000000001</c:v>
                </c:pt>
                <c:pt idx="956">
                  <c:v>0.49522070000000001</c:v>
                </c:pt>
                <c:pt idx="957">
                  <c:v>0.49557590000000001</c:v>
                </c:pt>
                <c:pt idx="958">
                  <c:v>0.49628640000000002</c:v>
                </c:pt>
                <c:pt idx="959">
                  <c:v>0.49664160000000002</c:v>
                </c:pt>
                <c:pt idx="960">
                  <c:v>0.49699680000000002</c:v>
                </c:pt>
                <c:pt idx="961">
                  <c:v>0.49752970000000002</c:v>
                </c:pt>
                <c:pt idx="962">
                  <c:v>0.49788490000000002</c:v>
                </c:pt>
                <c:pt idx="963">
                  <c:v>0.49824010000000002</c:v>
                </c:pt>
                <c:pt idx="964">
                  <c:v>0.49859540000000002</c:v>
                </c:pt>
                <c:pt idx="965">
                  <c:v>0.49895060000000002</c:v>
                </c:pt>
                <c:pt idx="966">
                  <c:v>0.49930580000000002</c:v>
                </c:pt>
                <c:pt idx="967">
                  <c:v>0.50001629999999997</c:v>
                </c:pt>
                <c:pt idx="968">
                  <c:v>0.50054909999999997</c:v>
                </c:pt>
                <c:pt idx="969">
                  <c:v>0.50125960000000003</c:v>
                </c:pt>
                <c:pt idx="970">
                  <c:v>0.50197009999999997</c:v>
                </c:pt>
                <c:pt idx="971">
                  <c:v>0.50250289999999997</c:v>
                </c:pt>
                <c:pt idx="972">
                  <c:v>0.50268049999999997</c:v>
                </c:pt>
                <c:pt idx="973">
                  <c:v>0.50339100000000003</c:v>
                </c:pt>
                <c:pt idx="974">
                  <c:v>0.50374620000000003</c:v>
                </c:pt>
                <c:pt idx="975">
                  <c:v>0.50410149999999998</c:v>
                </c:pt>
                <c:pt idx="976">
                  <c:v>0.50427909999999998</c:v>
                </c:pt>
                <c:pt idx="977">
                  <c:v>0.50463429999999998</c:v>
                </c:pt>
                <c:pt idx="978">
                  <c:v>0.50498960000000004</c:v>
                </c:pt>
                <c:pt idx="979">
                  <c:v>0.50534469999999998</c:v>
                </c:pt>
                <c:pt idx="980">
                  <c:v>0.50587760000000004</c:v>
                </c:pt>
                <c:pt idx="981">
                  <c:v>0.50623289999999999</c:v>
                </c:pt>
                <c:pt idx="982">
                  <c:v>0.50658809999999999</c:v>
                </c:pt>
                <c:pt idx="983">
                  <c:v>0.50729849999999999</c:v>
                </c:pt>
                <c:pt idx="984">
                  <c:v>0.50800900000000004</c:v>
                </c:pt>
                <c:pt idx="985">
                  <c:v>0.50818660000000004</c:v>
                </c:pt>
                <c:pt idx="986">
                  <c:v>0.50854189999999999</c:v>
                </c:pt>
                <c:pt idx="987">
                  <c:v>0.50925229999999999</c:v>
                </c:pt>
                <c:pt idx="988">
                  <c:v>0.50960760000000005</c:v>
                </c:pt>
                <c:pt idx="989">
                  <c:v>0.50996280000000005</c:v>
                </c:pt>
                <c:pt idx="990">
                  <c:v>0.51031800000000005</c:v>
                </c:pt>
                <c:pt idx="991">
                  <c:v>0.51085080000000005</c:v>
                </c:pt>
                <c:pt idx="992">
                  <c:v>0.5112061</c:v>
                </c:pt>
                <c:pt idx="993">
                  <c:v>0.51191660000000005</c:v>
                </c:pt>
                <c:pt idx="994">
                  <c:v>0.51262700000000005</c:v>
                </c:pt>
                <c:pt idx="995">
                  <c:v>0.51298220000000005</c:v>
                </c:pt>
                <c:pt idx="996">
                  <c:v>0.5135151</c:v>
                </c:pt>
                <c:pt idx="997">
                  <c:v>0.51422559999999995</c:v>
                </c:pt>
                <c:pt idx="998">
                  <c:v>0.51493599999999995</c:v>
                </c:pt>
                <c:pt idx="999">
                  <c:v>0.51529130000000001</c:v>
                </c:pt>
                <c:pt idx="1000">
                  <c:v>0.51564650000000001</c:v>
                </c:pt>
                <c:pt idx="1001">
                  <c:v>0.51600179999999995</c:v>
                </c:pt>
                <c:pt idx="1002">
                  <c:v>0.51653459999999995</c:v>
                </c:pt>
                <c:pt idx="1003">
                  <c:v>0.51724510000000001</c:v>
                </c:pt>
                <c:pt idx="1004">
                  <c:v>0.51760030000000001</c:v>
                </c:pt>
                <c:pt idx="1005">
                  <c:v>0.51795550000000001</c:v>
                </c:pt>
                <c:pt idx="1006">
                  <c:v>0.51866599999999996</c:v>
                </c:pt>
                <c:pt idx="1007">
                  <c:v>0.51919879999999996</c:v>
                </c:pt>
                <c:pt idx="1008">
                  <c:v>0.51990930000000002</c:v>
                </c:pt>
                <c:pt idx="1009">
                  <c:v>0.52061979999999997</c:v>
                </c:pt>
                <c:pt idx="1010">
                  <c:v>0.52097499999999997</c:v>
                </c:pt>
                <c:pt idx="1011">
                  <c:v>0.52133019999999997</c:v>
                </c:pt>
                <c:pt idx="1012">
                  <c:v>0.52186299999999997</c:v>
                </c:pt>
                <c:pt idx="1013">
                  <c:v>0.52221830000000002</c:v>
                </c:pt>
                <c:pt idx="1014">
                  <c:v>0.52257350000000002</c:v>
                </c:pt>
                <c:pt idx="1015">
                  <c:v>0.52292879999999997</c:v>
                </c:pt>
                <c:pt idx="1016">
                  <c:v>0.52328399999999997</c:v>
                </c:pt>
                <c:pt idx="1017">
                  <c:v>0.52399439999999997</c:v>
                </c:pt>
                <c:pt idx="1018">
                  <c:v>0.52434970000000003</c:v>
                </c:pt>
                <c:pt idx="1019">
                  <c:v>0.52470490000000003</c:v>
                </c:pt>
                <c:pt idx="1020">
                  <c:v>0.52506019999999998</c:v>
                </c:pt>
                <c:pt idx="1021">
                  <c:v>0.52541539999999998</c:v>
                </c:pt>
                <c:pt idx="1022">
                  <c:v>0.52559299999999998</c:v>
                </c:pt>
                <c:pt idx="1023">
                  <c:v>0.52612579999999998</c:v>
                </c:pt>
                <c:pt idx="1024">
                  <c:v>0.52665870000000004</c:v>
                </c:pt>
                <c:pt idx="1025">
                  <c:v>0.52719150000000004</c:v>
                </c:pt>
                <c:pt idx="1026">
                  <c:v>0.52790199999999998</c:v>
                </c:pt>
                <c:pt idx="1027">
                  <c:v>0.52861250000000004</c:v>
                </c:pt>
                <c:pt idx="1028">
                  <c:v>0.52896770000000004</c:v>
                </c:pt>
                <c:pt idx="1029">
                  <c:v>0.52932290000000004</c:v>
                </c:pt>
                <c:pt idx="1030">
                  <c:v>0.52985579999999999</c:v>
                </c:pt>
                <c:pt idx="1031">
                  <c:v>0.53021099999999999</c:v>
                </c:pt>
                <c:pt idx="1032">
                  <c:v>0.53092150000000005</c:v>
                </c:pt>
                <c:pt idx="1033">
                  <c:v>0.53127670000000005</c:v>
                </c:pt>
                <c:pt idx="1034">
                  <c:v>0.53163190000000005</c:v>
                </c:pt>
                <c:pt idx="1035">
                  <c:v>0.53234239999999999</c:v>
                </c:pt>
                <c:pt idx="1036">
                  <c:v>0.53287519999999999</c:v>
                </c:pt>
                <c:pt idx="1037">
                  <c:v>0.53323050000000005</c:v>
                </c:pt>
                <c:pt idx="1038">
                  <c:v>0.53358570000000005</c:v>
                </c:pt>
                <c:pt idx="1039">
                  <c:v>0.533941</c:v>
                </c:pt>
                <c:pt idx="1040">
                  <c:v>0.5342962</c:v>
                </c:pt>
                <c:pt idx="1041">
                  <c:v>0.5346514</c:v>
                </c:pt>
                <c:pt idx="1042">
                  <c:v>0.53518429999999995</c:v>
                </c:pt>
                <c:pt idx="1043">
                  <c:v>0.5358948</c:v>
                </c:pt>
                <c:pt idx="1044">
                  <c:v>0.5366052</c:v>
                </c:pt>
                <c:pt idx="1045">
                  <c:v>0.5369604</c:v>
                </c:pt>
                <c:pt idx="1046">
                  <c:v>0.53731569999999995</c:v>
                </c:pt>
                <c:pt idx="1047">
                  <c:v>0.53767089999999995</c:v>
                </c:pt>
                <c:pt idx="1048">
                  <c:v>0.53820369999999995</c:v>
                </c:pt>
                <c:pt idx="1049">
                  <c:v>0.53891420000000001</c:v>
                </c:pt>
                <c:pt idx="1050">
                  <c:v>0.53926940000000001</c:v>
                </c:pt>
                <c:pt idx="1051">
                  <c:v>0.53962460000000001</c:v>
                </c:pt>
                <c:pt idx="1052">
                  <c:v>0.54033509999999996</c:v>
                </c:pt>
                <c:pt idx="1053">
                  <c:v>0.54122320000000002</c:v>
                </c:pt>
                <c:pt idx="1054">
                  <c:v>0.54157840000000002</c:v>
                </c:pt>
                <c:pt idx="1055">
                  <c:v>0.54193369999999996</c:v>
                </c:pt>
                <c:pt idx="1056">
                  <c:v>0.54264409999999996</c:v>
                </c:pt>
                <c:pt idx="1057">
                  <c:v>0.54317700000000002</c:v>
                </c:pt>
                <c:pt idx="1058">
                  <c:v>0.54353220000000002</c:v>
                </c:pt>
                <c:pt idx="1059">
                  <c:v>0.54388740000000002</c:v>
                </c:pt>
                <c:pt idx="1060">
                  <c:v>0.54424269999999997</c:v>
                </c:pt>
                <c:pt idx="1061">
                  <c:v>0.54459789999999997</c:v>
                </c:pt>
                <c:pt idx="1062">
                  <c:v>0.54495320000000003</c:v>
                </c:pt>
                <c:pt idx="1063">
                  <c:v>0.54530840000000003</c:v>
                </c:pt>
                <c:pt idx="1064">
                  <c:v>0.54601880000000003</c:v>
                </c:pt>
                <c:pt idx="1065">
                  <c:v>0.54672929999999997</c:v>
                </c:pt>
                <c:pt idx="1066">
                  <c:v>0.54690689999999997</c:v>
                </c:pt>
                <c:pt idx="1067">
                  <c:v>0.54726209999999997</c:v>
                </c:pt>
                <c:pt idx="1068">
                  <c:v>0.54797260000000003</c:v>
                </c:pt>
                <c:pt idx="1069">
                  <c:v>0.54832789999999998</c:v>
                </c:pt>
                <c:pt idx="1070">
                  <c:v>0.54868300000000003</c:v>
                </c:pt>
                <c:pt idx="1071">
                  <c:v>0.54886069999999998</c:v>
                </c:pt>
                <c:pt idx="1072">
                  <c:v>0.54957120000000004</c:v>
                </c:pt>
                <c:pt idx="1073">
                  <c:v>0.54992640000000004</c:v>
                </c:pt>
                <c:pt idx="1074">
                  <c:v>0.55063680000000004</c:v>
                </c:pt>
                <c:pt idx="1075">
                  <c:v>0.55099209999999998</c:v>
                </c:pt>
                <c:pt idx="1076">
                  <c:v>0.55152489999999998</c:v>
                </c:pt>
                <c:pt idx="1077">
                  <c:v>0.55188020000000004</c:v>
                </c:pt>
                <c:pt idx="1078">
                  <c:v>0.55223540000000004</c:v>
                </c:pt>
                <c:pt idx="1079">
                  <c:v>0.55259060000000004</c:v>
                </c:pt>
                <c:pt idx="1080">
                  <c:v>0.55294589999999999</c:v>
                </c:pt>
                <c:pt idx="1081">
                  <c:v>0.55365629999999999</c:v>
                </c:pt>
                <c:pt idx="1082">
                  <c:v>0.55401160000000005</c:v>
                </c:pt>
                <c:pt idx="1083">
                  <c:v>0.55418909999999999</c:v>
                </c:pt>
                <c:pt idx="1084">
                  <c:v>0.5552549</c:v>
                </c:pt>
                <c:pt idx="1085">
                  <c:v>0.5559653</c:v>
                </c:pt>
                <c:pt idx="1086">
                  <c:v>0.5563205</c:v>
                </c:pt>
                <c:pt idx="1087">
                  <c:v>0.55649820000000005</c:v>
                </c:pt>
                <c:pt idx="1088">
                  <c:v>0.5575639</c:v>
                </c:pt>
                <c:pt idx="1089">
                  <c:v>0.5582743</c:v>
                </c:pt>
                <c:pt idx="1090">
                  <c:v>0.55862959999999995</c:v>
                </c:pt>
                <c:pt idx="1091">
                  <c:v>0.55934010000000001</c:v>
                </c:pt>
                <c:pt idx="1092">
                  <c:v>0.55969519999999995</c:v>
                </c:pt>
                <c:pt idx="1093">
                  <c:v>0.55987290000000001</c:v>
                </c:pt>
                <c:pt idx="1094">
                  <c:v>0.56022810000000001</c:v>
                </c:pt>
                <c:pt idx="1095">
                  <c:v>0.56093859999999995</c:v>
                </c:pt>
                <c:pt idx="1096">
                  <c:v>0.56200430000000001</c:v>
                </c:pt>
                <c:pt idx="1097">
                  <c:v>0.56289239999999996</c:v>
                </c:pt>
                <c:pt idx="1098">
                  <c:v>0.56324759999999996</c:v>
                </c:pt>
                <c:pt idx="1099">
                  <c:v>0.56360279999999996</c:v>
                </c:pt>
                <c:pt idx="1100">
                  <c:v>0.56431330000000002</c:v>
                </c:pt>
                <c:pt idx="1101">
                  <c:v>0.56502370000000002</c:v>
                </c:pt>
                <c:pt idx="1102">
                  <c:v>0.56537899999999996</c:v>
                </c:pt>
                <c:pt idx="1103">
                  <c:v>0.56573419999999996</c:v>
                </c:pt>
                <c:pt idx="1104">
                  <c:v>0.56608950000000002</c:v>
                </c:pt>
                <c:pt idx="1105">
                  <c:v>0.56662230000000002</c:v>
                </c:pt>
                <c:pt idx="1106">
                  <c:v>0.56733270000000002</c:v>
                </c:pt>
                <c:pt idx="1107">
                  <c:v>0.56768799999999997</c:v>
                </c:pt>
                <c:pt idx="1108">
                  <c:v>0.56822090000000003</c:v>
                </c:pt>
                <c:pt idx="1109">
                  <c:v>0.56893130000000003</c:v>
                </c:pt>
                <c:pt idx="1110">
                  <c:v>0.56928650000000003</c:v>
                </c:pt>
                <c:pt idx="1111">
                  <c:v>0.56999699999999998</c:v>
                </c:pt>
                <c:pt idx="1112">
                  <c:v>0.57052979999999998</c:v>
                </c:pt>
                <c:pt idx="1113">
                  <c:v>0.57088510000000003</c:v>
                </c:pt>
                <c:pt idx="1114">
                  <c:v>0.57124030000000003</c:v>
                </c:pt>
                <c:pt idx="1115">
                  <c:v>0.57159550000000003</c:v>
                </c:pt>
                <c:pt idx="1116">
                  <c:v>0.57230599999999998</c:v>
                </c:pt>
                <c:pt idx="1117">
                  <c:v>0.57283879999999998</c:v>
                </c:pt>
                <c:pt idx="1118">
                  <c:v>0.57354930000000004</c:v>
                </c:pt>
                <c:pt idx="1119">
                  <c:v>0.57390459999999999</c:v>
                </c:pt>
                <c:pt idx="1120">
                  <c:v>0.57461499999999999</c:v>
                </c:pt>
                <c:pt idx="1121">
                  <c:v>0.57497019999999999</c:v>
                </c:pt>
                <c:pt idx="1122">
                  <c:v>0.57568070000000005</c:v>
                </c:pt>
                <c:pt idx="1123">
                  <c:v>0.57585830000000005</c:v>
                </c:pt>
                <c:pt idx="1124">
                  <c:v>0.57656879999999999</c:v>
                </c:pt>
                <c:pt idx="1125">
                  <c:v>0.57692399999999999</c:v>
                </c:pt>
                <c:pt idx="1126">
                  <c:v>0.57763450000000005</c:v>
                </c:pt>
                <c:pt idx="1127">
                  <c:v>0.57798970000000005</c:v>
                </c:pt>
                <c:pt idx="1128">
                  <c:v>0.57834490000000005</c:v>
                </c:pt>
                <c:pt idx="1129">
                  <c:v>0.5785226</c:v>
                </c:pt>
                <c:pt idx="1130">
                  <c:v>0.5788778</c:v>
                </c:pt>
                <c:pt idx="1131">
                  <c:v>0.57923309999999995</c:v>
                </c:pt>
                <c:pt idx="1132">
                  <c:v>0.5795882</c:v>
                </c:pt>
                <c:pt idx="1133">
                  <c:v>0.58029869999999995</c:v>
                </c:pt>
                <c:pt idx="1134">
                  <c:v>0.5810092</c:v>
                </c:pt>
                <c:pt idx="1135">
                  <c:v>0.581542</c:v>
                </c:pt>
                <c:pt idx="1136">
                  <c:v>0.58189729999999995</c:v>
                </c:pt>
                <c:pt idx="1137">
                  <c:v>0.58225249999999995</c:v>
                </c:pt>
                <c:pt idx="1138">
                  <c:v>0.58260769999999995</c:v>
                </c:pt>
                <c:pt idx="1139">
                  <c:v>0.58367340000000001</c:v>
                </c:pt>
                <c:pt idx="1140">
                  <c:v>0.58385100000000001</c:v>
                </c:pt>
                <c:pt idx="1141">
                  <c:v>0.58456149999999996</c:v>
                </c:pt>
                <c:pt idx="1142">
                  <c:v>0.58491669999999996</c:v>
                </c:pt>
                <c:pt idx="1143">
                  <c:v>0.58562720000000001</c:v>
                </c:pt>
                <c:pt idx="1144">
                  <c:v>0.58598240000000001</c:v>
                </c:pt>
                <c:pt idx="1145">
                  <c:v>0.58633769999999996</c:v>
                </c:pt>
                <c:pt idx="1146">
                  <c:v>0.58722569999999996</c:v>
                </c:pt>
                <c:pt idx="1147">
                  <c:v>0.58758100000000002</c:v>
                </c:pt>
                <c:pt idx="1148">
                  <c:v>0.58829149999999997</c:v>
                </c:pt>
                <c:pt idx="1149">
                  <c:v>0.58864669999999997</c:v>
                </c:pt>
                <c:pt idx="1150">
                  <c:v>0.58917949999999997</c:v>
                </c:pt>
                <c:pt idx="1151">
                  <c:v>0.58953480000000003</c:v>
                </c:pt>
                <c:pt idx="1152">
                  <c:v>0.58989000000000003</c:v>
                </c:pt>
                <c:pt idx="1153">
                  <c:v>0.59060040000000003</c:v>
                </c:pt>
                <c:pt idx="1154">
                  <c:v>0.59095569999999997</c:v>
                </c:pt>
                <c:pt idx="1155">
                  <c:v>0.59166620000000003</c:v>
                </c:pt>
                <c:pt idx="1156">
                  <c:v>0.59184380000000003</c:v>
                </c:pt>
                <c:pt idx="1157">
                  <c:v>0.59290949999999998</c:v>
                </c:pt>
                <c:pt idx="1158">
                  <c:v>0.59326469999999998</c:v>
                </c:pt>
                <c:pt idx="1159">
                  <c:v>0.59397509999999998</c:v>
                </c:pt>
                <c:pt idx="1160">
                  <c:v>0.59433040000000004</c:v>
                </c:pt>
                <c:pt idx="1161">
                  <c:v>0.59521849999999998</c:v>
                </c:pt>
                <c:pt idx="1162">
                  <c:v>0.59557369999999998</c:v>
                </c:pt>
                <c:pt idx="1163">
                  <c:v>0.59628420000000004</c:v>
                </c:pt>
                <c:pt idx="1164">
                  <c:v>0.59699460000000004</c:v>
                </c:pt>
                <c:pt idx="1165">
                  <c:v>0.59752749999999999</c:v>
                </c:pt>
                <c:pt idx="1166">
                  <c:v>0.59823789999999999</c:v>
                </c:pt>
                <c:pt idx="1167">
                  <c:v>0.59859320000000005</c:v>
                </c:pt>
                <c:pt idx="1168">
                  <c:v>0.59894840000000005</c:v>
                </c:pt>
                <c:pt idx="1169">
                  <c:v>0.59965880000000005</c:v>
                </c:pt>
                <c:pt idx="1170">
                  <c:v>0.60054700000000005</c:v>
                </c:pt>
                <c:pt idx="1171">
                  <c:v>0.60090220000000005</c:v>
                </c:pt>
                <c:pt idx="1172">
                  <c:v>0.60161260000000005</c:v>
                </c:pt>
                <c:pt idx="1173">
                  <c:v>0.6019679</c:v>
                </c:pt>
                <c:pt idx="1174">
                  <c:v>0.6023231</c:v>
                </c:pt>
                <c:pt idx="1175">
                  <c:v>0.60267839999999995</c:v>
                </c:pt>
                <c:pt idx="1176">
                  <c:v>0.60285599999999995</c:v>
                </c:pt>
                <c:pt idx="1177">
                  <c:v>0.60338879999999995</c:v>
                </c:pt>
                <c:pt idx="1178">
                  <c:v>0.60409930000000001</c:v>
                </c:pt>
                <c:pt idx="1179">
                  <c:v>0.60427690000000001</c:v>
                </c:pt>
                <c:pt idx="1180">
                  <c:v>0.60480979999999995</c:v>
                </c:pt>
                <c:pt idx="1181">
                  <c:v>0.60516490000000001</c:v>
                </c:pt>
                <c:pt idx="1182">
                  <c:v>0.60587539999999995</c:v>
                </c:pt>
                <c:pt idx="1183">
                  <c:v>0.60623070000000001</c:v>
                </c:pt>
                <c:pt idx="1184">
                  <c:v>0.60694110000000001</c:v>
                </c:pt>
                <c:pt idx="1185">
                  <c:v>0.60800679999999996</c:v>
                </c:pt>
                <c:pt idx="1186">
                  <c:v>0.60836210000000002</c:v>
                </c:pt>
                <c:pt idx="1187">
                  <c:v>0.60925010000000002</c:v>
                </c:pt>
                <c:pt idx="1188">
                  <c:v>0.60996059999999996</c:v>
                </c:pt>
                <c:pt idx="1189">
                  <c:v>0.61031579999999996</c:v>
                </c:pt>
                <c:pt idx="1190">
                  <c:v>0.61084870000000002</c:v>
                </c:pt>
                <c:pt idx="1191">
                  <c:v>0.61155919999999997</c:v>
                </c:pt>
                <c:pt idx="1192">
                  <c:v>0.61191439999999997</c:v>
                </c:pt>
                <c:pt idx="1193">
                  <c:v>0.61262479999999997</c:v>
                </c:pt>
                <c:pt idx="1194">
                  <c:v>0.61351290000000003</c:v>
                </c:pt>
                <c:pt idx="1195">
                  <c:v>0.61386819999999997</c:v>
                </c:pt>
                <c:pt idx="1196">
                  <c:v>0.61422339999999997</c:v>
                </c:pt>
                <c:pt idx="1197">
                  <c:v>0.61493379999999997</c:v>
                </c:pt>
                <c:pt idx="1198">
                  <c:v>0.61564430000000003</c:v>
                </c:pt>
                <c:pt idx="1199">
                  <c:v>0.61599950000000003</c:v>
                </c:pt>
                <c:pt idx="1200">
                  <c:v>0.61688759999999998</c:v>
                </c:pt>
                <c:pt idx="1201">
                  <c:v>0.61724290000000004</c:v>
                </c:pt>
                <c:pt idx="1202">
                  <c:v>0.61759810000000004</c:v>
                </c:pt>
                <c:pt idx="1203">
                  <c:v>0.61830850000000004</c:v>
                </c:pt>
                <c:pt idx="1204">
                  <c:v>0.61884139999999999</c:v>
                </c:pt>
                <c:pt idx="1205">
                  <c:v>0.61919670000000004</c:v>
                </c:pt>
                <c:pt idx="1206">
                  <c:v>0.61955179999999999</c:v>
                </c:pt>
                <c:pt idx="1207">
                  <c:v>0.61990710000000004</c:v>
                </c:pt>
                <c:pt idx="1208">
                  <c:v>0.62061759999999999</c:v>
                </c:pt>
                <c:pt idx="1209">
                  <c:v>0.62097279999999999</c:v>
                </c:pt>
                <c:pt idx="1210">
                  <c:v>0.62186090000000005</c:v>
                </c:pt>
                <c:pt idx="1211">
                  <c:v>0.6229266</c:v>
                </c:pt>
                <c:pt idx="1212">
                  <c:v>0.623637</c:v>
                </c:pt>
                <c:pt idx="1213">
                  <c:v>0.62399230000000006</c:v>
                </c:pt>
                <c:pt idx="1214">
                  <c:v>0.62434750000000006</c:v>
                </c:pt>
                <c:pt idx="1215">
                  <c:v>0.62488030000000006</c:v>
                </c:pt>
                <c:pt idx="1216">
                  <c:v>0.6252356</c:v>
                </c:pt>
                <c:pt idx="1217">
                  <c:v>0.62647889999999995</c:v>
                </c:pt>
                <c:pt idx="1218">
                  <c:v>0.62683409999999995</c:v>
                </c:pt>
                <c:pt idx="1219">
                  <c:v>0.62754460000000001</c:v>
                </c:pt>
                <c:pt idx="1220">
                  <c:v>0.62825509999999996</c:v>
                </c:pt>
                <c:pt idx="1221">
                  <c:v>0.62878789999999996</c:v>
                </c:pt>
                <c:pt idx="1222">
                  <c:v>0.62896549999999996</c:v>
                </c:pt>
                <c:pt idx="1223">
                  <c:v>0.62967600000000001</c:v>
                </c:pt>
                <c:pt idx="1224">
                  <c:v>0.63003120000000001</c:v>
                </c:pt>
                <c:pt idx="1225">
                  <c:v>0.63020880000000001</c:v>
                </c:pt>
                <c:pt idx="1226">
                  <c:v>0.63091929999999996</c:v>
                </c:pt>
                <c:pt idx="1227">
                  <c:v>0.63127449999999996</c:v>
                </c:pt>
                <c:pt idx="1228">
                  <c:v>0.63162980000000002</c:v>
                </c:pt>
                <c:pt idx="1229">
                  <c:v>0.63234020000000002</c:v>
                </c:pt>
                <c:pt idx="1230">
                  <c:v>0.63251780000000002</c:v>
                </c:pt>
                <c:pt idx="1231">
                  <c:v>0.63322829999999997</c:v>
                </c:pt>
                <c:pt idx="1232">
                  <c:v>0.63358349999999997</c:v>
                </c:pt>
                <c:pt idx="1233">
                  <c:v>0.63393869999999997</c:v>
                </c:pt>
                <c:pt idx="1234">
                  <c:v>0.63429400000000002</c:v>
                </c:pt>
                <c:pt idx="1235">
                  <c:v>0.63464920000000002</c:v>
                </c:pt>
                <c:pt idx="1236">
                  <c:v>0.63553729999999997</c:v>
                </c:pt>
                <c:pt idx="1237">
                  <c:v>0.63589249999999997</c:v>
                </c:pt>
                <c:pt idx="1238">
                  <c:v>0.63624780000000003</c:v>
                </c:pt>
                <c:pt idx="1239">
                  <c:v>0.63695820000000003</c:v>
                </c:pt>
                <c:pt idx="1240">
                  <c:v>0.63766869999999998</c:v>
                </c:pt>
                <c:pt idx="1241">
                  <c:v>0.63784629999999998</c:v>
                </c:pt>
                <c:pt idx="1242">
                  <c:v>0.63820149999999998</c:v>
                </c:pt>
                <c:pt idx="1243">
                  <c:v>0.63891200000000004</c:v>
                </c:pt>
                <c:pt idx="1244">
                  <c:v>0.63926729999999998</c:v>
                </c:pt>
                <c:pt idx="1245">
                  <c:v>0.63962240000000004</c:v>
                </c:pt>
                <c:pt idx="1246">
                  <c:v>0.64033289999999998</c:v>
                </c:pt>
                <c:pt idx="1247">
                  <c:v>0.64086580000000004</c:v>
                </c:pt>
                <c:pt idx="1248">
                  <c:v>0.64157620000000004</c:v>
                </c:pt>
                <c:pt idx="1249">
                  <c:v>0.64193149999999999</c:v>
                </c:pt>
                <c:pt idx="1250">
                  <c:v>0.64264200000000005</c:v>
                </c:pt>
                <c:pt idx="1251">
                  <c:v>0.64317480000000005</c:v>
                </c:pt>
                <c:pt idx="1252">
                  <c:v>0.64388529999999999</c:v>
                </c:pt>
                <c:pt idx="1253">
                  <c:v>0.64459569999999999</c:v>
                </c:pt>
                <c:pt idx="1254">
                  <c:v>0.64495089999999999</c:v>
                </c:pt>
                <c:pt idx="1255">
                  <c:v>0.64530620000000005</c:v>
                </c:pt>
                <c:pt idx="1256">
                  <c:v>0.64583900000000005</c:v>
                </c:pt>
                <c:pt idx="1257">
                  <c:v>0.6461943</c:v>
                </c:pt>
                <c:pt idx="1258">
                  <c:v>0.6465495</c:v>
                </c:pt>
                <c:pt idx="1259">
                  <c:v>0.6469047</c:v>
                </c:pt>
                <c:pt idx="1260">
                  <c:v>0.64743759999999995</c:v>
                </c:pt>
                <c:pt idx="1261">
                  <c:v>0.64850319999999995</c:v>
                </c:pt>
                <c:pt idx="1262">
                  <c:v>0.6490361</c:v>
                </c:pt>
                <c:pt idx="1263">
                  <c:v>0.64956899999999995</c:v>
                </c:pt>
                <c:pt idx="1264">
                  <c:v>0.65027939999999995</c:v>
                </c:pt>
                <c:pt idx="1265">
                  <c:v>0.65063459999999995</c:v>
                </c:pt>
                <c:pt idx="1266">
                  <c:v>0.65187799999999996</c:v>
                </c:pt>
                <c:pt idx="1267">
                  <c:v>0.65258839999999996</c:v>
                </c:pt>
                <c:pt idx="1268">
                  <c:v>0.65294370000000002</c:v>
                </c:pt>
                <c:pt idx="1269">
                  <c:v>0.65329890000000002</c:v>
                </c:pt>
                <c:pt idx="1270">
                  <c:v>0.65400930000000002</c:v>
                </c:pt>
                <c:pt idx="1271">
                  <c:v>0.65418699999999996</c:v>
                </c:pt>
                <c:pt idx="1272">
                  <c:v>0.65525270000000002</c:v>
                </c:pt>
                <c:pt idx="1273">
                  <c:v>0.65596310000000002</c:v>
                </c:pt>
                <c:pt idx="1274">
                  <c:v>0.65631839999999997</c:v>
                </c:pt>
                <c:pt idx="1275">
                  <c:v>0.65685119999999997</c:v>
                </c:pt>
                <c:pt idx="1276">
                  <c:v>0.65756170000000003</c:v>
                </c:pt>
                <c:pt idx="1277">
                  <c:v>0.65827210000000003</c:v>
                </c:pt>
                <c:pt idx="1278">
                  <c:v>0.65862739999999997</c:v>
                </c:pt>
                <c:pt idx="1279">
                  <c:v>0.65898259999999997</c:v>
                </c:pt>
                <c:pt idx="1280">
                  <c:v>0.65987070000000003</c:v>
                </c:pt>
                <c:pt idx="1281">
                  <c:v>0.66022590000000003</c:v>
                </c:pt>
                <c:pt idx="1282">
                  <c:v>0.66093639999999998</c:v>
                </c:pt>
                <c:pt idx="1283">
                  <c:v>0.66129159999999998</c:v>
                </c:pt>
                <c:pt idx="1284">
                  <c:v>0.66200210000000004</c:v>
                </c:pt>
                <c:pt idx="1285">
                  <c:v>0.66253499999999999</c:v>
                </c:pt>
                <c:pt idx="1286">
                  <c:v>0.66324539999999998</c:v>
                </c:pt>
                <c:pt idx="1287">
                  <c:v>0.66360059999999998</c:v>
                </c:pt>
                <c:pt idx="1288">
                  <c:v>0.66431110000000004</c:v>
                </c:pt>
                <c:pt idx="1289">
                  <c:v>0.66484390000000004</c:v>
                </c:pt>
                <c:pt idx="1290">
                  <c:v>0.66555439999999999</c:v>
                </c:pt>
                <c:pt idx="1291">
                  <c:v>0.66590959999999999</c:v>
                </c:pt>
                <c:pt idx="1292">
                  <c:v>0.66662010000000005</c:v>
                </c:pt>
                <c:pt idx="1293">
                  <c:v>0.6673306</c:v>
                </c:pt>
                <c:pt idx="1294">
                  <c:v>0.6676858</c:v>
                </c:pt>
                <c:pt idx="1295">
                  <c:v>0.66857390000000005</c:v>
                </c:pt>
                <c:pt idx="1296">
                  <c:v>0.66892910000000005</c:v>
                </c:pt>
                <c:pt idx="1297">
                  <c:v>0.66928430000000005</c:v>
                </c:pt>
                <c:pt idx="1298">
                  <c:v>0.6699948</c:v>
                </c:pt>
                <c:pt idx="1299">
                  <c:v>0.67088289999999995</c:v>
                </c:pt>
                <c:pt idx="1300">
                  <c:v>0.67123809999999995</c:v>
                </c:pt>
                <c:pt idx="1301">
                  <c:v>0.67194860000000001</c:v>
                </c:pt>
                <c:pt idx="1302">
                  <c:v>0.67230380000000001</c:v>
                </c:pt>
                <c:pt idx="1303">
                  <c:v>0.67301429999999995</c:v>
                </c:pt>
                <c:pt idx="1304">
                  <c:v>0.67354709999999995</c:v>
                </c:pt>
                <c:pt idx="1305">
                  <c:v>0.67390229999999995</c:v>
                </c:pt>
                <c:pt idx="1306">
                  <c:v>0.67461280000000001</c:v>
                </c:pt>
                <c:pt idx="1307">
                  <c:v>0.67496809999999996</c:v>
                </c:pt>
                <c:pt idx="1308">
                  <c:v>0.67532329999999996</c:v>
                </c:pt>
                <c:pt idx="1309">
                  <c:v>0.67567849999999996</c:v>
                </c:pt>
                <c:pt idx="1310">
                  <c:v>0.67656660000000002</c:v>
                </c:pt>
                <c:pt idx="1311">
                  <c:v>0.67692180000000002</c:v>
                </c:pt>
                <c:pt idx="1312">
                  <c:v>0.67763229999999997</c:v>
                </c:pt>
                <c:pt idx="1313">
                  <c:v>0.67798749999999997</c:v>
                </c:pt>
                <c:pt idx="1314">
                  <c:v>0.67852040000000002</c:v>
                </c:pt>
                <c:pt idx="1315">
                  <c:v>0.67923080000000002</c:v>
                </c:pt>
                <c:pt idx="1316">
                  <c:v>0.67958609999999997</c:v>
                </c:pt>
                <c:pt idx="1317">
                  <c:v>0.68029649999999997</c:v>
                </c:pt>
                <c:pt idx="1318">
                  <c:v>0.68065180000000003</c:v>
                </c:pt>
                <c:pt idx="1319">
                  <c:v>0.68153980000000003</c:v>
                </c:pt>
                <c:pt idx="1320">
                  <c:v>0.68225029999999998</c:v>
                </c:pt>
                <c:pt idx="1321">
                  <c:v>0.68260560000000003</c:v>
                </c:pt>
                <c:pt idx="1322">
                  <c:v>0.68367120000000003</c:v>
                </c:pt>
                <c:pt idx="1323">
                  <c:v>0.68384889999999998</c:v>
                </c:pt>
                <c:pt idx="1324">
                  <c:v>0.68491449999999998</c:v>
                </c:pt>
                <c:pt idx="1325">
                  <c:v>0.68598029999999999</c:v>
                </c:pt>
                <c:pt idx="1326">
                  <c:v>0.68722360000000005</c:v>
                </c:pt>
                <c:pt idx="1327">
                  <c:v>0.68757880000000005</c:v>
                </c:pt>
                <c:pt idx="1328">
                  <c:v>0.68828920000000005</c:v>
                </c:pt>
                <c:pt idx="1329">
                  <c:v>0.68882209999999999</c:v>
                </c:pt>
                <c:pt idx="1330">
                  <c:v>0.68935500000000005</c:v>
                </c:pt>
                <c:pt idx="1331">
                  <c:v>0.68953260000000005</c:v>
                </c:pt>
                <c:pt idx="1332">
                  <c:v>0.69006540000000005</c:v>
                </c:pt>
                <c:pt idx="1333">
                  <c:v>0.69059820000000005</c:v>
                </c:pt>
                <c:pt idx="1334">
                  <c:v>0.6909535</c:v>
                </c:pt>
                <c:pt idx="1335">
                  <c:v>0.69166399999999995</c:v>
                </c:pt>
                <c:pt idx="1336">
                  <c:v>0.69219679999999995</c:v>
                </c:pt>
                <c:pt idx="1337">
                  <c:v>0.6929073</c:v>
                </c:pt>
                <c:pt idx="1338">
                  <c:v>0.6932625</c:v>
                </c:pt>
                <c:pt idx="1339">
                  <c:v>0.6939729</c:v>
                </c:pt>
                <c:pt idx="1340">
                  <c:v>0.69468339999999995</c:v>
                </c:pt>
                <c:pt idx="1341">
                  <c:v>0.69503870000000001</c:v>
                </c:pt>
                <c:pt idx="1342">
                  <c:v>0.69539390000000001</c:v>
                </c:pt>
                <c:pt idx="1343">
                  <c:v>0.69628199999999996</c:v>
                </c:pt>
                <c:pt idx="1344">
                  <c:v>0.69663719999999996</c:v>
                </c:pt>
                <c:pt idx="1345">
                  <c:v>0.69717010000000001</c:v>
                </c:pt>
                <c:pt idx="1346">
                  <c:v>0.69734759999999996</c:v>
                </c:pt>
                <c:pt idx="1347">
                  <c:v>0.69752530000000001</c:v>
                </c:pt>
                <c:pt idx="1348">
                  <c:v>0.69859099999999996</c:v>
                </c:pt>
                <c:pt idx="1349">
                  <c:v>0.69894619999999996</c:v>
                </c:pt>
                <c:pt idx="1350">
                  <c:v>0.69965670000000002</c:v>
                </c:pt>
                <c:pt idx="1351">
                  <c:v>0.70001190000000002</c:v>
                </c:pt>
                <c:pt idx="1352">
                  <c:v>0.70054479999999997</c:v>
                </c:pt>
                <c:pt idx="1353">
                  <c:v>0.70089999999999997</c:v>
                </c:pt>
                <c:pt idx="1354">
                  <c:v>0.70196570000000003</c:v>
                </c:pt>
                <c:pt idx="1355">
                  <c:v>0.70267619999999997</c:v>
                </c:pt>
                <c:pt idx="1356">
                  <c:v>0.70320899999999997</c:v>
                </c:pt>
                <c:pt idx="1357">
                  <c:v>0.70356419999999997</c:v>
                </c:pt>
                <c:pt idx="1358">
                  <c:v>0.70427470000000003</c:v>
                </c:pt>
                <c:pt idx="1359">
                  <c:v>0.70534039999999998</c:v>
                </c:pt>
                <c:pt idx="1360">
                  <c:v>0.70640610000000004</c:v>
                </c:pt>
                <c:pt idx="1361">
                  <c:v>0.70729419999999998</c:v>
                </c:pt>
                <c:pt idx="1362">
                  <c:v>0.70764939999999998</c:v>
                </c:pt>
                <c:pt idx="1363">
                  <c:v>0.70818219999999998</c:v>
                </c:pt>
                <c:pt idx="1364">
                  <c:v>0.70853750000000004</c:v>
                </c:pt>
                <c:pt idx="1365">
                  <c:v>0.70889270000000004</c:v>
                </c:pt>
                <c:pt idx="1366">
                  <c:v>0.70960319999999999</c:v>
                </c:pt>
                <c:pt idx="1367">
                  <c:v>0.70995839999999999</c:v>
                </c:pt>
                <c:pt idx="1368">
                  <c:v>0.71066890000000005</c:v>
                </c:pt>
                <c:pt idx="1369">
                  <c:v>0.71120170000000005</c:v>
                </c:pt>
                <c:pt idx="1370">
                  <c:v>0.7119122</c:v>
                </c:pt>
                <c:pt idx="1371">
                  <c:v>0.71226739999999999</c:v>
                </c:pt>
                <c:pt idx="1372">
                  <c:v>0.71297790000000005</c:v>
                </c:pt>
                <c:pt idx="1373">
                  <c:v>0.71333310000000005</c:v>
                </c:pt>
                <c:pt idx="1374">
                  <c:v>0.7135108</c:v>
                </c:pt>
                <c:pt idx="1375">
                  <c:v>0.71386590000000005</c:v>
                </c:pt>
                <c:pt idx="1376">
                  <c:v>0.7145764</c:v>
                </c:pt>
                <c:pt idx="1377">
                  <c:v>0.71528689999999995</c:v>
                </c:pt>
                <c:pt idx="1378">
                  <c:v>0.71564209999999995</c:v>
                </c:pt>
                <c:pt idx="1379">
                  <c:v>0.71617500000000001</c:v>
                </c:pt>
                <c:pt idx="1380">
                  <c:v>0.71688540000000001</c:v>
                </c:pt>
                <c:pt idx="1381">
                  <c:v>0.71724060000000001</c:v>
                </c:pt>
                <c:pt idx="1382">
                  <c:v>0.71795109999999995</c:v>
                </c:pt>
                <c:pt idx="1383">
                  <c:v>0.71866160000000001</c:v>
                </c:pt>
                <c:pt idx="1384">
                  <c:v>0.71919440000000001</c:v>
                </c:pt>
                <c:pt idx="1385">
                  <c:v>0.71954969999999996</c:v>
                </c:pt>
                <c:pt idx="1386">
                  <c:v>0.72026009999999996</c:v>
                </c:pt>
                <c:pt idx="1387">
                  <c:v>0.72061540000000002</c:v>
                </c:pt>
                <c:pt idx="1388">
                  <c:v>0.72097060000000002</c:v>
                </c:pt>
                <c:pt idx="1389">
                  <c:v>0.72132580000000002</c:v>
                </c:pt>
                <c:pt idx="1390">
                  <c:v>0.72185869999999996</c:v>
                </c:pt>
                <c:pt idx="1391">
                  <c:v>0.72256920000000002</c:v>
                </c:pt>
                <c:pt idx="1392">
                  <c:v>0.72292440000000002</c:v>
                </c:pt>
                <c:pt idx="1393">
                  <c:v>0.72327960000000002</c:v>
                </c:pt>
                <c:pt idx="1394">
                  <c:v>0.72363480000000002</c:v>
                </c:pt>
                <c:pt idx="1395">
                  <c:v>0.72434529999999997</c:v>
                </c:pt>
                <c:pt idx="1396">
                  <c:v>0.72487809999999997</c:v>
                </c:pt>
                <c:pt idx="1397">
                  <c:v>0.72558860000000003</c:v>
                </c:pt>
                <c:pt idx="1398">
                  <c:v>0.72594389999999998</c:v>
                </c:pt>
                <c:pt idx="1399">
                  <c:v>0.72665429999999998</c:v>
                </c:pt>
                <c:pt idx="1400">
                  <c:v>0.72700949999999998</c:v>
                </c:pt>
                <c:pt idx="1401">
                  <c:v>0.72754240000000003</c:v>
                </c:pt>
                <c:pt idx="1402">
                  <c:v>0.72843040000000003</c:v>
                </c:pt>
                <c:pt idx="1403">
                  <c:v>0.72878569999999998</c:v>
                </c:pt>
                <c:pt idx="1404">
                  <c:v>0.72914089999999998</c:v>
                </c:pt>
                <c:pt idx="1405">
                  <c:v>0.72967380000000004</c:v>
                </c:pt>
                <c:pt idx="1406">
                  <c:v>0.73020660000000004</c:v>
                </c:pt>
                <c:pt idx="1407">
                  <c:v>0.73091709999999999</c:v>
                </c:pt>
                <c:pt idx="1408">
                  <c:v>0.73198280000000004</c:v>
                </c:pt>
                <c:pt idx="1409">
                  <c:v>0.73233800000000004</c:v>
                </c:pt>
                <c:pt idx="1410">
                  <c:v>0.73251560000000004</c:v>
                </c:pt>
                <c:pt idx="1411">
                  <c:v>0.73322609999999999</c:v>
                </c:pt>
                <c:pt idx="1412">
                  <c:v>0.73358129999999999</c:v>
                </c:pt>
                <c:pt idx="1413">
                  <c:v>0.73393649999999999</c:v>
                </c:pt>
                <c:pt idx="1414">
                  <c:v>0.73429180000000005</c:v>
                </c:pt>
                <c:pt idx="1415">
                  <c:v>0.7351799</c:v>
                </c:pt>
                <c:pt idx="1416">
                  <c:v>0.7355351</c:v>
                </c:pt>
                <c:pt idx="1417">
                  <c:v>0.7358903</c:v>
                </c:pt>
                <c:pt idx="1418">
                  <c:v>0.73624559999999994</c:v>
                </c:pt>
                <c:pt idx="1419">
                  <c:v>0.73660079999999994</c:v>
                </c:pt>
                <c:pt idx="1420">
                  <c:v>0.7376665</c:v>
                </c:pt>
                <c:pt idx="1421">
                  <c:v>0.7378441</c:v>
                </c:pt>
                <c:pt idx="1422">
                  <c:v>0.73890979999999995</c:v>
                </c:pt>
                <c:pt idx="1423">
                  <c:v>0.73962030000000001</c:v>
                </c:pt>
                <c:pt idx="1424">
                  <c:v>0.73997550000000001</c:v>
                </c:pt>
                <c:pt idx="1425">
                  <c:v>0.74121879999999996</c:v>
                </c:pt>
                <c:pt idx="1426">
                  <c:v>0.74157399999999996</c:v>
                </c:pt>
                <c:pt idx="1427">
                  <c:v>0.74192930000000001</c:v>
                </c:pt>
                <c:pt idx="1428">
                  <c:v>0.74228450000000001</c:v>
                </c:pt>
                <c:pt idx="1429">
                  <c:v>0.74299499999999996</c:v>
                </c:pt>
                <c:pt idx="1430">
                  <c:v>0.74317259999999996</c:v>
                </c:pt>
                <c:pt idx="1431">
                  <c:v>0.74352779999999996</c:v>
                </c:pt>
                <c:pt idx="1432">
                  <c:v>0.74423830000000002</c:v>
                </c:pt>
                <c:pt idx="1433">
                  <c:v>0.74459350000000002</c:v>
                </c:pt>
                <c:pt idx="1434">
                  <c:v>0.74530399999999997</c:v>
                </c:pt>
                <c:pt idx="1435">
                  <c:v>0.74565919999999997</c:v>
                </c:pt>
                <c:pt idx="1436">
                  <c:v>0.74654730000000002</c:v>
                </c:pt>
                <c:pt idx="1437">
                  <c:v>0.74690250000000002</c:v>
                </c:pt>
                <c:pt idx="1438">
                  <c:v>0.74779059999999997</c:v>
                </c:pt>
                <c:pt idx="1439">
                  <c:v>0.74814579999999997</c:v>
                </c:pt>
                <c:pt idx="1440">
                  <c:v>0.74903390000000003</c:v>
                </c:pt>
                <c:pt idx="1441">
                  <c:v>0.74938919999999998</c:v>
                </c:pt>
                <c:pt idx="1442">
                  <c:v>0.75009959999999998</c:v>
                </c:pt>
                <c:pt idx="1443">
                  <c:v>0.75045479999999998</c:v>
                </c:pt>
                <c:pt idx="1444">
                  <c:v>0.75081010000000004</c:v>
                </c:pt>
                <c:pt idx="1445">
                  <c:v>0.75152059999999998</c:v>
                </c:pt>
                <c:pt idx="1446">
                  <c:v>0.75187579999999998</c:v>
                </c:pt>
                <c:pt idx="1447">
                  <c:v>0.75258619999999998</c:v>
                </c:pt>
                <c:pt idx="1448">
                  <c:v>0.75329670000000004</c:v>
                </c:pt>
                <c:pt idx="1449">
                  <c:v>0.75365190000000004</c:v>
                </c:pt>
                <c:pt idx="1450">
                  <c:v>0.75418479999999999</c:v>
                </c:pt>
                <c:pt idx="1451">
                  <c:v>0.75489530000000005</c:v>
                </c:pt>
                <c:pt idx="1452">
                  <c:v>0.75596090000000005</c:v>
                </c:pt>
                <c:pt idx="1453">
                  <c:v>0.75631619999999999</c:v>
                </c:pt>
                <c:pt idx="1454">
                  <c:v>0.75720419999999999</c:v>
                </c:pt>
                <c:pt idx="1455">
                  <c:v>0.75755950000000005</c:v>
                </c:pt>
                <c:pt idx="1456">
                  <c:v>0.75827</c:v>
                </c:pt>
                <c:pt idx="1457">
                  <c:v>0.7593356</c:v>
                </c:pt>
                <c:pt idx="1458">
                  <c:v>0.75986849999999995</c:v>
                </c:pt>
                <c:pt idx="1459">
                  <c:v>0.76022369999999995</c:v>
                </c:pt>
                <c:pt idx="1460">
                  <c:v>0.76057900000000001</c:v>
                </c:pt>
                <c:pt idx="1461">
                  <c:v>0.7612894</c:v>
                </c:pt>
                <c:pt idx="1462">
                  <c:v>0.76164469999999995</c:v>
                </c:pt>
                <c:pt idx="1463">
                  <c:v>0.76199989999999995</c:v>
                </c:pt>
                <c:pt idx="1464">
                  <c:v>0.76288800000000001</c:v>
                </c:pt>
                <c:pt idx="1465">
                  <c:v>0.76359840000000001</c:v>
                </c:pt>
                <c:pt idx="1466">
                  <c:v>0.76395369999999996</c:v>
                </c:pt>
                <c:pt idx="1467">
                  <c:v>0.76519700000000002</c:v>
                </c:pt>
                <c:pt idx="1468">
                  <c:v>0.76555220000000002</c:v>
                </c:pt>
                <c:pt idx="1469">
                  <c:v>0.76590749999999996</c:v>
                </c:pt>
                <c:pt idx="1470">
                  <c:v>0.76626269999999996</c:v>
                </c:pt>
                <c:pt idx="1471">
                  <c:v>0.76661789999999996</c:v>
                </c:pt>
                <c:pt idx="1472">
                  <c:v>0.76732840000000002</c:v>
                </c:pt>
                <c:pt idx="1473">
                  <c:v>0.76768360000000002</c:v>
                </c:pt>
                <c:pt idx="1474">
                  <c:v>0.76839409999999997</c:v>
                </c:pt>
                <c:pt idx="1475">
                  <c:v>0.76928220000000003</c:v>
                </c:pt>
                <c:pt idx="1476">
                  <c:v>0.76963740000000003</c:v>
                </c:pt>
                <c:pt idx="1477">
                  <c:v>0.77088069999999997</c:v>
                </c:pt>
                <c:pt idx="1478">
                  <c:v>0.77194640000000003</c:v>
                </c:pt>
                <c:pt idx="1479">
                  <c:v>0.77230160000000003</c:v>
                </c:pt>
                <c:pt idx="1480">
                  <c:v>0.77301209999999998</c:v>
                </c:pt>
                <c:pt idx="1481">
                  <c:v>0.77425540000000004</c:v>
                </c:pt>
                <c:pt idx="1482">
                  <c:v>0.77496589999999999</c:v>
                </c:pt>
                <c:pt idx="1483">
                  <c:v>0.77532109999999999</c:v>
                </c:pt>
                <c:pt idx="1484">
                  <c:v>0.77585389999999999</c:v>
                </c:pt>
                <c:pt idx="1485">
                  <c:v>0.77656440000000004</c:v>
                </c:pt>
                <c:pt idx="1486">
                  <c:v>0.77691969999999999</c:v>
                </c:pt>
                <c:pt idx="1487">
                  <c:v>0.77763009999999999</c:v>
                </c:pt>
                <c:pt idx="1488">
                  <c:v>0.77851820000000005</c:v>
                </c:pt>
                <c:pt idx="1489">
                  <c:v>0.77887340000000005</c:v>
                </c:pt>
                <c:pt idx="1490">
                  <c:v>0.7799391</c:v>
                </c:pt>
                <c:pt idx="1491">
                  <c:v>0.78029440000000005</c:v>
                </c:pt>
                <c:pt idx="1492">
                  <c:v>0.78100480000000005</c:v>
                </c:pt>
                <c:pt idx="1493">
                  <c:v>0.78118240000000005</c:v>
                </c:pt>
                <c:pt idx="1494">
                  <c:v>0.7822481</c:v>
                </c:pt>
                <c:pt idx="1495">
                  <c:v>0.78331379999999995</c:v>
                </c:pt>
                <c:pt idx="1496">
                  <c:v>0.78384670000000001</c:v>
                </c:pt>
                <c:pt idx="1497">
                  <c:v>0.78455710000000001</c:v>
                </c:pt>
                <c:pt idx="1498">
                  <c:v>0.78562279999999995</c:v>
                </c:pt>
                <c:pt idx="1499">
                  <c:v>0.78597810000000001</c:v>
                </c:pt>
                <c:pt idx="1500">
                  <c:v>0.78686610000000001</c:v>
                </c:pt>
                <c:pt idx="1501">
                  <c:v>0.78757659999999996</c:v>
                </c:pt>
                <c:pt idx="1502">
                  <c:v>0.78793179999999996</c:v>
                </c:pt>
                <c:pt idx="1503">
                  <c:v>0.78899750000000002</c:v>
                </c:pt>
                <c:pt idx="1504">
                  <c:v>0.78953039999999997</c:v>
                </c:pt>
                <c:pt idx="1505">
                  <c:v>0.79024079999999997</c:v>
                </c:pt>
                <c:pt idx="1506">
                  <c:v>0.79130659999999997</c:v>
                </c:pt>
                <c:pt idx="1507">
                  <c:v>0.79166170000000002</c:v>
                </c:pt>
                <c:pt idx="1508">
                  <c:v>0.79254979999999997</c:v>
                </c:pt>
                <c:pt idx="1509">
                  <c:v>0.79326030000000003</c:v>
                </c:pt>
                <c:pt idx="1510">
                  <c:v>0.79361550000000003</c:v>
                </c:pt>
                <c:pt idx="1511">
                  <c:v>0.79397079999999998</c:v>
                </c:pt>
                <c:pt idx="1512">
                  <c:v>0.79485890000000003</c:v>
                </c:pt>
                <c:pt idx="1513">
                  <c:v>0.79521410000000003</c:v>
                </c:pt>
                <c:pt idx="1514">
                  <c:v>0.79592450000000003</c:v>
                </c:pt>
                <c:pt idx="1515">
                  <c:v>0.79699019999999998</c:v>
                </c:pt>
                <c:pt idx="1516">
                  <c:v>0.79734550000000004</c:v>
                </c:pt>
                <c:pt idx="1517">
                  <c:v>0.79823359999999999</c:v>
                </c:pt>
                <c:pt idx="1518">
                  <c:v>0.79858879999999999</c:v>
                </c:pt>
                <c:pt idx="1519">
                  <c:v>0.79894399999999999</c:v>
                </c:pt>
                <c:pt idx="1520">
                  <c:v>0.79929919999999999</c:v>
                </c:pt>
                <c:pt idx="1521">
                  <c:v>0.80054259999999999</c:v>
                </c:pt>
                <c:pt idx="1522">
                  <c:v>0.80125299999999999</c:v>
                </c:pt>
                <c:pt idx="1523">
                  <c:v>0.80160830000000005</c:v>
                </c:pt>
                <c:pt idx="1524">
                  <c:v>0.80196350000000005</c:v>
                </c:pt>
                <c:pt idx="1525">
                  <c:v>0.80267390000000005</c:v>
                </c:pt>
                <c:pt idx="1526">
                  <c:v>0.80391729999999995</c:v>
                </c:pt>
                <c:pt idx="1527">
                  <c:v>0.80462769999999995</c:v>
                </c:pt>
                <c:pt idx="1528">
                  <c:v>0.804983</c:v>
                </c:pt>
                <c:pt idx="1529">
                  <c:v>0.80622629999999995</c:v>
                </c:pt>
                <c:pt idx="1530">
                  <c:v>0.80658149999999995</c:v>
                </c:pt>
                <c:pt idx="1531">
                  <c:v>0.80729200000000001</c:v>
                </c:pt>
                <c:pt idx="1532">
                  <c:v>0.80818000000000001</c:v>
                </c:pt>
                <c:pt idx="1533">
                  <c:v>0.80853529999999996</c:v>
                </c:pt>
                <c:pt idx="1534">
                  <c:v>0.80960100000000002</c:v>
                </c:pt>
                <c:pt idx="1535">
                  <c:v>0.81031140000000001</c:v>
                </c:pt>
                <c:pt idx="1536">
                  <c:v>0.81066669999999996</c:v>
                </c:pt>
                <c:pt idx="1537">
                  <c:v>0.81191000000000002</c:v>
                </c:pt>
                <c:pt idx="1538">
                  <c:v>0.81262049999999997</c:v>
                </c:pt>
                <c:pt idx="1539">
                  <c:v>0.81297569999999997</c:v>
                </c:pt>
                <c:pt idx="1540">
                  <c:v>0.81386380000000003</c:v>
                </c:pt>
                <c:pt idx="1541">
                  <c:v>0.81421900000000003</c:v>
                </c:pt>
                <c:pt idx="1542">
                  <c:v>0.81528469999999997</c:v>
                </c:pt>
                <c:pt idx="1543">
                  <c:v>0.81563989999999997</c:v>
                </c:pt>
                <c:pt idx="1544">
                  <c:v>0.81652800000000003</c:v>
                </c:pt>
                <c:pt idx="1545">
                  <c:v>0.81723849999999998</c:v>
                </c:pt>
                <c:pt idx="1546">
                  <c:v>0.81759369999999998</c:v>
                </c:pt>
                <c:pt idx="1547">
                  <c:v>0.81830420000000004</c:v>
                </c:pt>
                <c:pt idx="1548">
                  <c:v>0.81865940000000004</c:v>
                </c:pt>
                <c:pt idx="1549">
                  <c:v>0.81919220000000004</c:v>
                </c:pt>
                <c:pt idx="1550">
                  <c:v>0.81954749999999998</c:v>
                </c:pt>
                <c:pt idx="1551">
                  <c:v>0.81990269999999998</c:v>
                </c:pt>
                <c:pt idx="1552">
                  <c:v>0.82096840000000004</c:v>
                </c:pt>
                <c:pt idx="1553">
                  <c:v>0.82132360000000004</c:v>
                </c:pt>
                <c:pt idx="1554">
                  <c:v>0.82185649999999999</c:v>
                </c:pt>
                <c:pt idx="1555">
                  <c:v>0.82221169999999999</c:v>
                </c:pt>
                <c:pt idx="1556">
                  <c:v>0.82327740000000005</c:v>
                </c:pt>
                <c:pt idx="1557">
                  <c:v>0.8243431</c:v>
                </c:pt>
                <c:pt idx="1558">
                  <c:v>0.8245207</c:v>
                </c:pt>
                <c:pt idx="1559">
                  <c:v>0.82487600000000005</c:v>
                </c:pt>
                <c:pt idx="1560">
                  <c:v>0.82540880000000005</c:v>
                </c:pt>
                <c:pt idx="1561">
                  <c:v>0.82558640000000005</c:v>
                </c:pt>
                <c:pt idx="1562">
                  <c:v>0.8266521</c:v>
                </c:pt>
                <c:pt idx="1563">
                  <c:v>0.82700739999999995</c:v>
                </c:pt>
                <c:pt idx="1564">
                  <c:v>0.82718499999999995</c:v>
                </c:pt>
                <c:pt idx="1565">
                  <c:v>0.82789539999999995</c:v>
                </c:pt>
                <c:pt idx="1566">
                  <c:v>0.82860590000000001</c:v>
                </c:pt>
                <c:pt idx="1567">
                  <c:v>0.82896110000000001</c:v>
                </c:pt>
                <c:pt idx="1568">
                  <c:v>0.83020439999999995</c:v>
                </c:pt>
                <c:pt idx="1569">
                  <c:v>0.83055970000000001</c:v>
                </c:pt>
                <c:pt idx="1570">
                  <c:v>0.83127019999999996</c:v>
                </c:pt>
                <c:pt idx="1571">
                  <c:v>0.83162530000000001</c:v>
                </c:pt>
                <c:pt idx="1572">
                  <c:v>0.83233579999999996</c:v>
                </c:pt>
                <c:pt idx="1573">
                  <c:v>0.83357910000000002</c:v>
                </c:pt>
                <c:pt idx="1574">
                  <c:v>0.83428959999999996</c:v>
                </c:pt>
                <c:pt idx="1575">
                  <c:v>0.83464490000000002</c:v>
                </c:pt>
                <c:pt idx="1576">
                  <c:v>0.83588810000000002</c:v>
                </c:pt>
                <c:pt idx="1577">
                  <c:v>0.83624339999999997</c:v>
                </c:pt>
                <c:pt idx="1578">
                  <c:v>0.83695379999999997</c:v>
                </c:pt>
                <c:pt idx="1579">
                  <c:v>0.83784190000000003</c:v>
                </c:pt>
                <c:pt idx="1580">
                  <c:v>0.83819719999999998</c:v>
                </c:pt>
                <c:pt idx="1581">
                  <c:v>0.83926279999999998</c:v>
                </c:pt>
                <c:pt idx="1582">
                  <c:v>0.83961810000000003</c:v>
                </c:pt>
                <c:pt idx="1583">
                  <c:v>0.83997330000000003</c:v>
                </c:pt>
                <c:pt idx="1584">
                  <c:v>0.84032859999999998</c:v>
                </c:pt>
                <c:pt idx="1585">
                  <c:v>0.84157190000000004</c:v>
                </c:pt>
                <c:pt idx="1586">
                  <c:v>0.84228230000000004</c:v>
                </c:pt>
                <c:pt idx="1587">
                  <c:v>0.84263750000000004</c:v>
                </c:pt>
                <c:pt idx="1588">
                  <c:v>0.84352559999999999</c:v>
                </c:pt>
                <c:pt idx="1589">
                  <c:v>0.84388090000000004</c:v>
                </c:pt>
                <c:pt idx="1590">
                  <c:v>0.84494659999999999</c:v>
                </c:pt>
                <c:pt idx="1591">
                  <c:v>0.84530179999999999</c:v>
                </c:pt>
                <c:pt idx="1592">
                  <c:v>0.84565710000000005</c:v>
                </c:pt>
                <c:pt idx="1593">
                  <c:v>0.84601219999999999</c:v>
                </c:pt>
                <c:pt idx="1594">
                  <c:v>0.8472556</c:v>
                </c:pt>
                <c:pt idx="1595">
                  <c:v>0.84849889999999994</c:v>
                </c:pt>
                <c:pt idx="1596">
                  <c:v>0.84903169999999994</c:v>
                </c:pt>
                <c:pt idx="1597">
                  <c:v>0.8495646</c:v>
                </c:pt>
                <c:pt idx="1598">
                  <c:v>0.8499198</c:v>
                </c:pt>
                <c:pt idx="1599">
                  <c:v>0.85063029999999995</c:v>
                </c:pt>
                <c:pt idx="1600">
                  <c:v>0.85098549999999995</c:v>
                </c:pt>
                <c:pt idx="1601">
                  <c:v>0.85134069999999995</c:v>
                </c:pt>
                <c:pt idx="1602">
                  <c:v>0.85187360000000001</c:v>
                </c:pt>
                <c:pt idx="1603">
                  <c:v>0.85293929999999996</c:v>
                </c:pt>
                <c:pt idx="1604">
                  <c:v>0.85364969999999996</c:v>
                </c:pt>
                <c:pt idx="1605">
                  <c:v>0.85400500000000001</c:v>
                </c:pt>
                <c:pt idx="1606">
                  <c:v>0.85471549999999996</c:v>
                </c:pt>
                <c:pt idx="1607">
                  <c:v>0.85524829999999996</c:v>
                </c:pt>
                <c:pt idx="1608">
                  <c:v>0.85560349999999996</c:v>
                </c:pt>
                <c:pt idx="1609">
                  <c:v>0.85631400000000002</c:v>
                </c:pt>
                <c:pt idx="1610">
                  <c:v>0.85666920000000002</c:v>
                </c:pt>
                <c:pt idx="1611">
                  <c:v>0.85755729999999997</c:v>
                </c:pt>
                <c:pt idx="1612">
                  <c:v>0.85826780000000003</c:v>
                </c:pt>
                <c:pt idx="1613">
                  <c:v>0.85862300000000003</c:v>
                </c:pt>
                <c:pt idx="1614">
                  <c:v>0.85951109999999997</c:v>
                </c:pt>
                <c:pt idx="1615">
                  <c:v>0.85986629999999997</c:v>
                </c:pt>
                <c:pt idx="1616">
                  <c:v>0.86022160000000003</c:v>
                </c:pt>
                <c:pt idx="1617">
                  <c:v>0.86093200000000003</c:v>
                </c:pt>
                <c:pt idx="1618">
                  <c:v>0.86199769999999998</c:v>
                </c:pt>
                <c:pt idx="1619">
                  <c:v>0.86324100000000004</c:v>
                </c:pt>
                <c:pt idx="1620">
                  <c:v>0.86359629999999998</c:v>
                </c:pt>
                <c:pt idx="1621">
                  <c:v>0.86395149999999998</c:v>
                </c:pt>
                <c:pt idx="1622">
                  <c:v>0.86430669999999998</c:v>
                </c:pt>
                <c:pt idx="1623">
                  <c:v>0.86466189999999998</c:v>
                </c:pt>
                <c:pt idx="1624">
                  <c:v>0.86555000000000004</c:v>
                </c:pt>
                <c:pt idx="1625">
                  <c:v>0.86643809999999999</c:v>
                </c:pt>
                <c:pt idx="1626">
                  <c:v>0.86661569999999999</c:v>
                </c:pt>
                <c:pt idx="1627">
                  <c:v>0.86768140000000005</c:v>
                </c:pt>
                <c:pt idx="1628">
                  <c:v>0.86874709999999999</c:v>
                </c:pt>
                <c:pt idx="1629">
                  <c:v>0.86981280000000005</c:v>
                </c:pt>
                <c:pt idx="1630">
                  <c:v>0.8705233</c:v>
                </c:pt>
                <c:pt idx="1631">
                  <c:v>0.8708785</c:v>
                </c:pt>
                <c:pt idx="1632">
                  <c:v>0.87123379999999995</c:v>
                </c:pt>
                <c:pt idx="1633">
                  <c:v>0.8715889</c:v>
                </c:pt>
                <c:pt idx="1634">
                  <c:v>0.87194419999999995</c:v>
                </c:pt>
                <c:pt idx="1635">
                  <c:v>0.87300990000000001</c:v>
                </c:pt>
                <c:pt idx="1636">
                  <c:v>0.87318750000000001</c:v>
                </c:pt>
                <c:pt idx="1637">
                  <c:v>0.87389799999999995</c:v>
                </c:pt>
                <c:pt idx="1638">
                  <c:v>0.87425319999999995</c:v>
                </c:pt>
                <c:pt idx="1639">
                  <c:v>0.87496359999999995</c:v>
                </c:pt>
                <c:pt idx="1640">
                  <c:v>0.87531890000000001</c:v>
                </c:pt>
                <c:pt idx="1641">
                  <c:v>0.87620699999999996</c:v>
                </c:pt>
                <c:pt idx="1642">
                  <c:v>0.87656219999999996</c:v>
                </c:pt>
                <c:pt idx="1643">
                  <c:v>0.87691739999999996</c:v>
                </c:pt>
                <c:pt idx="1644">
                  <c:v>0.87762790000000002</c:v>
                </c:pt>
                <c:pt idx="1645">
                  <c:v>0.87833839999999996</c:v>
                </c:pt>
                <c:pt idx="1646">
                  <c:v>0.87851599999999996</c:v>
                </c:pt>
                <c:pt idx="1647">
                  <c:v>0.87887119999999996</c:v>
                </c:pt>
                <c:pt idx="1648">
                  <c:v>0.87993690000000002</c:v>
                </c:pt>
                <c:pt idx="1649">
                  <c:v>0.88064739999999997</c:v>
                </c:pt>
                <c:pt idx="1650">
                  <c:v>0.88100259999999997</c:v>
                </c:pt>
                <c:pt idx="1651">
                  <c:v>0.88224590000000003</c:v>
                </c:pt>
                <c:pt idx="1652">
                  <c:v>0.88331159999999997</c:v>
                </c:pt>
                <c:pt idx="1653">
                  <c:v>0.88366690000000003</c:v>
                </c:pt>
                <c:pt idx="1654">
                  <c:v>0.88419970000000003</c:v>
                </c:pt>
                <c:pt idx="1655">
                  <c:v>0.88455490000000003</c:v>
                </c:pt>
                <c:pt idx="1656">
                  <c:v>0.88562070000000004</c:v>
                </c:pt>
                <c:pt idx="1657">
                  <c:v>0.88650870000000004</c:v>
                </c:pt>
                <c:pt idx="1658">
                  <c:v>0.88668630000000004</c:v>
                </c:pt>
                <c:pt idx="1659">
                  <c:v>0.88757439999999999</c:v>
                </c:pt>
                <c:pt idx="1660">
                  <c:v>0.88792959999999999</c:v>
                </c:pt>
                <c:pt idx="1661">
                  <c:v>0.88899530000000004</c:v>
                </c:pt>
                <c:pt idx="1662">
                  <c:v>0.88935059999999999</c:v>
                </c:pt>
                <c:pt idx="1663">
                  <c:v>0.88988339999999999</c:v>
                </c:pt>
                <c:pt idx="1664">
                  <c:v>0.89023859999999999</c:v>
                </c:pt>
                <c:pt idx="1665">
                  <c:v>0.89130430000000005</c:v>
                </c:pt>
                <c:pt idx="1666">
                  <c:v>0.8916596</c:v>
                </c:pt>
                <c:pt idx="1667">
                  <c:v>0.89254770000000005</c:v>
                </c:pt>
                <c:pt idx="1668">
                  <c:v>0.89290290000000005</c:v>
                </c:pt>
                <c:pt idx="1669">
                  <c:v>0.89361330000000005</c:v>
                </c:pt>
                <c:pt idx="1670">
                  <c:v>0.8943238</c:v>
                </c:pt>
                <c:pt idx="1671">
                  <c:v>0.8948566</c:v>
                </c:pt>
                <c:pt idx="1672">
                  <c:v>0.89521189999999995</c:v>
                </c:pt>
                <c:pt idx="1673">
                  <c:v>0.89592240000000001</c:v>
                </c:pt>
                <c:pt idx="1674">
                  <c:v>0.89663289999999995</c:v>
                </c:pt>
                <c:pt idx="1675">
                  <c:v>0.89698800000000001</c:v>
                </c:pt>
                <c:pt idx="1676">
                  <c:v>0.89734329999999995</c:v>
                </c:pt>
                <c:pt idx="1677">
                  <c:v>0.89823140000000001</c:v>
                </c:pt>
                <c:pt idx="1678">
                  <c:v>0.89894180000000001</c:v>
                </c:pt>
                <c:pt idx="1679">
                  <c:v>0.89929709999999996</c:v>
                </c:pt>
                <c:pt idx="1680">
                  <c:v>0.90054040000000002</c:v>
                </c:pt>
                <c:pt idx="1681">
                  <c:v>0.90089560000000002</c:v>
                </c:pt>
                <c:pt idx="1682">
                  <c:v>0.90125080000000002</c:v>
                </c:pt>
                <c:pt idx="1683">
                  <c:v>0.90160609999999997</c:v>
                </c:pt>
                <c:pt idx="1684">
                  <c:v>0.90267180000000002</c:v>
                </c:pt>
                <c:pt idx="1685">
                  <c:v>0.90284940000000002</c:v>
                </c:pt>
                <c:pt idx="1686">
                  <c:v>0.90391500000000002</c:v>
                </c:pt>
                <c:pt idx="1687">
                  <c:v>0.90462549999999997</c:v>
                </c:pt>
                <c:pt idx="1688">
                  <c:v>0.90498080000000003</c:v>
                </c:pt>
                <c:pt idx="1689">
                  <c:v>0.90622409999999998</c:v>
                </c:pt>
                <c:pt idx="1690">
                  <c:v>0.90657929999999998</c:v>
                </c:pt>
                <c:pt idx="1691">
                  <c:v>0.90728980000000004</c:v>
                </c:pt>
                <c:pt idx="1692">
                  <c:v>0.90817789999999998</c:v>
                </c:pt>
                <c:pt idx="1693">
                  <c:v>0.90853309999999998</c:v>
                </c:pt>
                <c:pt idx="1694">
                  <c:v>0.90959880000000004</c:v>
                </c:pt>
                <c:pt idx="1695">
                  <c:v>0.91030929999999999</c:v>
                </c:pt>
                <c:pt idx="1696">
                  <c:v>0.91066449999999999</c:v>
                </c:pt>
                <c:pt idx="1697">
                  <c:v>0.91190780000000005</c:v>
                </c:pt>
                <c:pt idx="1698">
                  <c:v>0.91261829999999999</c:v>
                </c:pt>
                <c:pt idx="1699">
                  <c:v>0.91297349999999999</c:v>
                </c:pt>
                <c:pt idx="1700">
                  <c:v>0.91386160000000005</c:v>
                </c:pt>
                <c:pt idx="1701">
                  <c:v>0.91421680000000005</c:v>
                </c:pt>
                <c:pt idx="1702">
                  <c:v>0.9152825</c:v>
                </c:pt>
                <c:pt idx="1703">
                  <c:v>0.9156377</c:v>
                </c:pt>
                <c:pt idx="1704">
                  <c:v>0.91652579999999995</c:v>
                </c:pt>
                <c:pt idx="1705">
                  <c:v>0.9172363</c:v>
                </c:pt>
                <c:pt idx="1706">
                  <c:v>0.9175915</c:v>
                </c:pt>
                <c:pt idx="1707">
                  <c:v>0.91865719999999995</c:v>
                </c:pt>
                <c:pt idx="1708">
                  <c:v>0.91954530000000001</c:v>
                </c:pt>
                <c:pt idx="1709">
                  <c:v>0.91990050000000001</c:v>
                </c:pt>
                <c:pt idx="1710">
                  <c:v>0.92025570000000001</c:v>
                </c:pt>
                <c:pt idx="1711">
                  <c:v>0.92096619999999996</c:v>
                </c:pt>
                <c:pt idx="1712">
                  <c:v>0.92132150000000002</c:v>
                </c:pt>
                <c:pt idx="1713">
                  <c:v>0.92220950000000002</c:v>
                </c:pt>
                <c:pt idx="1714">
                  <c:v>0.92327519999999996</c:v>
                </c:pt>
                <c:pt idx="1715">
                  <c:v>0.92363050000000002</c:v>
                </c:pt>
                <c:pt idx="1716">
                  <c:v>0.92434090000000002</c:v>
                </c:pt>
                <c:pt idx="1717">
                  <c:v>0.92487379999999997</c:v>
                </c:pt>
                <c:pt idx="1718">
                  <c:v>0.92558430000000003</c:v>
                </c:pt>
                <c:pt idx="1719">
                  <c:v>0.92664990000000003</c:v>
                </c:pt>
                <c:pt idx="1720">
                  <c:v>0.92700519999999997</c:v>
                </c:pt>
                <c:pt idx="1721">
                  <c:v>0.92789319999999997</c:v>
                </c:pt>
                <c:pt idx="1722">
                  <c:v>0.92860370000000003</c:v>
                </c:pt>
                <c:pt idx="1723">
                  <c:v>0.92895899999999998</c:v>
                </c:pt>
                <c:pt idx="1724">
                  <c:v>0.93020219999999998</c:v>
                </c:pt>
                <c:pt idx="1725">
                  <c:v>0.93055750000000004</c:v>
                </c:pt>
                <c:pt idx="1726">
                  <c:v>0.93091270000000004</c:v>
                </c:pt>
                <c:pt idx="1727">
                  <c:v>0.93126790000000004</c:v>
                </c:pt>
                <c:pt idx="1728">
                  <c:v>0.93233359999999998</c:v>
                </c:pt>
                <c:pt idx="1729">
                  <c:v>0.93357690000000004</c:v>
                </c:pt>
                <c:pt idx="1730">
                  <c:v>0.93428739999999999</c:v>
                </c:pt>
                <c:pt idx="1731">
                  <c:v>0.93464270000000005</c:v>
                </c:pt>
                <c:pt idx="1732">
                  <c:v>0.93499790000000005</c:v>
                </c:pt>
                <c:pt idx="1733">
                  <c:v>0.935886</c:v>
                </c:pt>
                <c:pt idx="1734">
                  <c:v>0.9362412</c:v>
                </c:pt>
                <c:pt idx="1735">
                  <c:v>0.9369516</c:v>
                </c:pt>
                <c:pt idx="1736">
                  <c:v>0.93783970000000005</c:v>
                </c:pt>
                <c:pt idx="1737">
                  <c:v>0.938195</c:v>
                </c:pt>
                <c:pt idx="1738">
                  <c:v>0.9385502</c:v>
                </c:pt>
                <c:pt idx="1739">
                  <c:v>0.93926069999999995</c:v>
                </c:pt>
                <c:pt idx="1740">
                  <c:v>0.93997109999999995</c:v>
                </c:pt>
                <c:pt idx="1741">
                  <c:v>0.94032629999999995</c:v>
                </c:pt>
                <c:pt idx="1742">
                  <c:v>0.94085920000000001</c:v>
                </c:pt>
                <c:pt idx="1743">
                  <c:v>0.94156969999999995</c:v>
                </c:pt>
                <c:pt idx="1744">
                  <c:v>0.94263540000000001</c:v>
                </c:pt>
                <c:pt idx="1745">
                  <c:v>0.94352349999999996</c:v>
                </c:pt>
                <c:pt idx="1746">
                  <c:v>0.94387869999999996</c:v>
                </c:pt>
                <c:pt idx="1747">
                  <c:v>0.94458909999999996</c:v>
                </c:pt>
                <c:pt idx="1748">
                  <c:v>0.94494440000000002</c:v>
                </c:pt>
                <c:pt idx="1749">
                  <c:v>0.94529960000000002</c:v>
                </c:pt>
                <c:pt idx="1750">
                  <c:v>0.94601009999999996</c:v>
                </c:pt>
                <c:pt idx="1751">
                  <c:v>0.94725340000000002</c:v>
                </c:pt>
                <c:pt idx="1752">
                  <c:v>0.94831909999999997</c:v>
                </c:pt>
                <c:pt idx="1753">
                  <c:v>0.94920709999999997</c:v>
                </c:pt>
                <c:pt idx="1754">
                  <c:v>0.94956240000000003</c:v>
                </c:pt>
                <c:pt idx="1755">
                  <c:v>0.95062809999999998</c:v>
                </c:pt>
                <c:pt idx="1756">
                  <c:v>0.95098329999999998</c:v>
                </c:pt>
                <c:pt idx="1757">
                  <c:v>0.95169380000000003</c:v>
                </c:pt>
                <c:pt idx="1758">
                  <c:v>0.95187140000000003</c:v>
                </c:pt>
                <c:pt idx="1759">
                  <c:v>0.95293709999999998</c:v>
                </c:pt>
                <c:pt idx="1760">
                  <c:v>0.95400280000000004</c:v>
                </c:pt>
                <c:pt idx="1761">
                  <c:v>0.95418040000000004</c:v>
                </c:pt>
                <c:pt idx="1762">
                  <c:v>0.95453569999999999</c:v>
                </c:pt>
                <c:pt idx="1763">
                  <c:v>0.95524609999999999</c:v>
                </c:pt>
                <c:pt idx="1764">
                  <c:v>0.95631180000000005</c:v>
                </c:pt>
                <c:pt idx="1765">
                  <c:v>0.95666700000000005</c:v>
                </c:pt>
                <c:pt idx="1766">
                  <c:v>0.95755509999999999</c:v>
                </c:pt>
                <c:pt idx="1767">
                  <c:v>0.95826549999999999</c:v>
                </c:pt>
                <c:pt idx="1768">
                  <c:v>0.95862080000000005</c:v>
                </c:pt>
                <c:pt idx="1769">
                  <c:v>0.9598641</c:v>
                </c:pt>
                <c:pt idx="1770">
                  <c:v>0.9602193</c:v>
                </c:pt>
                <c:pt idx="1771">
                  <c:v>0.96092979999999995</c:v>
                </c:pt>
                <c:pt idx="1772">
                  <c:v>0.9619955</c:v>
                </c:pt>
                <c:pt idx="1773">
                  <c:v>0.9625283</c:v>
                </c:pt>
                <c:pt idx="1774">
                  <c:v>0.96323879999999995</c:v>
                </c:pt>
                <c:pt idx="1775">
                  <c:v>0.96359410000000001</c:v>
                </c:pt>
                <c:pt idx="1776">
                  <c:v>0.96394930000000001</c:v>
                </c:pt>
                <c:pt idx="1777">
                  <c:v>0.96430450000000001</c:v>
                </c:pt>
                <c:pt idx="1778">
                  <c:v>0.96554779999999996</c:v>
                </c:pt>
                <c:pt idx="1779">
                  <c:v>0.96590299999999996</c:v>
                </c:pt>
                <c:pt idx="1780">
                  <c:v>0.96661350000000001</c:v>
                </c:pt>
                <c:pt idx="1781">
                  <c:v>0.96767919999999996</c:v>
                </c:pt>
                <c:pt idx="1782">
                  <c:v>0.96874490000000002</c:v>
                </c:pt>
                <c:pt idx="1783">
                  <c:v>0.96945539999999997</c:v>
                </c:pt>
                <c:pt idx="1784">
                  <c:v>0.96963299999999997</c:v>
                </c:pt>
                <c:pt idx="1785">
                  <c:v>0.96998819999999997</c:v>
                </c:pt>
                <c:pt idx="1786">
                  <c:v>0.97123150000000003</c:v>
                </c:pt>
                <c:pt idx="1787">
                  <c:v>0.97194199999999997</c:v>
                </c:pt>
                <c:pt idx="1788">
                  <c:v>0.97229730000000003</c:v>
                </c:pt>
                <c:pt idx="1789">
                  <c:v>0.97318530000000003</c:v>
                </c:pt>
                <c:pt idx="1790">
                  <c:v>0.97354050000000003</c:v>
                </c:pt>
                <c:pt idx="1791">
                  <c:v>0.97425099999999998</c:v>
                </c:pt>
                <c:pt idx="1792">
                  <c:v>0.97460619999999998</c:v>
                </c:pt>
                <c:pt idx="1793">
                  <c:v>0.97496150000000004</c:v>
                </c:pt>
                <c:pt idx="1794">
                  <c:v>0.97567190000000004</c:v>
                </c:pt>
                <c:pt idx="1795">
                  <c:v>0.97691519999999998</c:v>
                </c:pt>
                <c:pt idx="1796">
                  <c:v>0.97727050000000004</c:v>
                </c:pt>
                <c:pt idx="1797">
                  <c:v>0.97798099999999999</c:v>
                </c:pt>
                <c:pt idx="1798">
                  <c:v>0.97851379999999999</c:v>
                </c:pt>
                <c:pt idx="1799">
                  <c:v>0.97922430000000005</c:v>
                </c:pt>
                <c:pt idx="1800">
                  <c:v>0.98028990000000005</c:v>
                </c:pt>
                <c:pt idx="1801">
                  <c:v>0.98064519999999999</c:v>
                </c:pt>
                <c:pt idx="1802">
                  <c:v>0.98153330000000005</c:v>
                </c:pt>
                <c:pt idx="1803">
                  <c:v>0.982599</c:v>
                </c:pt>
                <c:pt idx="1804">
                  <c:v>0.9836646</c:v>
                </c:pt>
                <c:pt idx="1805">
                  <c:v>0.98419749999999995</c:v>
                </c:pt>
                <c:pt idx="1806">
                  <c:v>0.98490800000000001</c:v>
                </c:pt>
                <c:pt idx="1807">
                  <c:v>0.98597369999999995</c:v>
                </c:pt>
                <c:pt idx="1808">
                  <c:v>0.98632889999999995</c:v>
                </c:pt>
                <c:pt idx="1809">
                  <c:v>0.98721700000000001</c:v>
                </c:pt>
                <c:pt idx="1810">
                  <c:v>0.98792740000000001</c:v>
                </c:pt>
                <c:pt idx="1811">
                  <c:v>0.98828269999999996</c:v>
                </c:pt>
                <c:pt idx="1812">
                  <c:v>0.98934840000000002</c:v>
                </c:pt>
                <c:pt idx="1813">
                  <c:v>0.98988120000000002</c:v>
                </c:pt>
                <c:pt idx="1814">
                  <c:v>0.99059169999999996</c:v>
                </c:pt>
                <c:pt idx="1815">
                  <c:v>0.99165740000000002</c:v>
                </c:pt>
                <c:pt idx="1816">
                  <c:v>0.99183500000000002</c:v>
                </c:pt>
                <c:pt idx="1817">
                  <c:v>0.99290069999999997</c:v>
                </c:pt>
                <c:pt idx="1818">
                  <c:v>0.99361120000000003</c:v>
                </c:pt>
                <c:pt idx="1819">
                  <c:v>0.99396640000000003</c:v>
                </c:pt>
                <c:pt idx="1820">
                  <c:v>0.99503209999999997</c:v>
                </c:pt>
                <c:pt idx="1821">
                  <c:v>0.99520969999999997</c:v>
                </c:pt>
                <c:pt idx="1822">
                  <c:v>0.99556489999999997</c:v>
                </c:pt>
                <c:pt idx="1823">
                  <c:v>0.99627540000000003</c:v>
                </c:pt>
                <c:pt idx="1824">
                  <c:v>0.99734109999999998</c:v>
                </c:pt>
                <c:pt idx="1825">
                  <c:v>0.99787400000000004</c:v>
                </c:pt>
                <c:pt idx="1826">
                  <c:v>0.99858440000000004</c:v>
                </c:pt>
                <c:pt idx="1827">
                  <c:v>0.99929489999999999</c:v>
                </c:pt>
                <c:pt idx="1828">
                  <c:v>0.99965009999999999</c:v>
                </c:pt>
                <c:pt idx="1829">
                  <c:v>1.000893</c:v>
                </c:pt>
                <c:pt idx="1830">
                  <c:v>1.001959</c:v>
                </c:pt>
                <c:pt idx="1831">
                  <c:v>1.002847</c:v>
                </c:pt>
                <c:pt idx="1832">
                  <c:v>1.0032019999999999</c:v>
                </c:pt>
                <c:pt idx="1833">
                  <c:v>1.0042679999999999</c:v>
                </c:pt>
                <c:pt idx="1834">
                  <c:v>1.004623</c:v>
                </c:pt>
                <c:pt idx="1835">
                  <c:v>1.0053339999999999</c:v>
                </c:pt>
                <c:pt idx="1836">
                  <c:v>1.0065770000000001</c:v>
                </c:pt>
                <c:pt idx="1837">
                  <c:v>1.0071099999999999</c:v>
                </c:pt>
                <c:pt idx="1838">
                  <c:v>1.0078199999999999</c:v>
                </c:pt>
                <c:pt idx="1839">
                  <c:v>1.0083530000000001</c:v>
                </c:pt>
                <c:pt idx="1840">
                  <c:v>1.0088859999999999</c:v>
                </c:pt>
                <c:pt idx="1841">
                  <c:v>1.009952</c:v>
                </c:pt>
                <c:pt idx="1842">
                  <c:v>1.0103070000000001</c:v>
                </c:pt>
                <c:pt idx="1843">
                  <c:v>1.011018</c:v>
                </c:pt>
                <c:pt idx="1844">
                  <c:v>1.0111950000000001</c:v>
                </c:pt>
                <c:pt idx="1845">
                  <c:v>1.011906</c:v>
                </c:pt>
                <c:pt idx="1846">
                  <c:v>1.0122610000000001</c:v>
                </c:pt>
                <c:pt idx="1847">
                  <c:v>1.0133270000000001</c:v>
                </c:pt>
                <c:pt idx="1848">
                  <c:v>1.0138590000000001</c:v>
                </c:pt>
                <c:pt idx="1849">
                  <c:v>1.01457</c:v>
                </c:pt>
                <c:pt idx="1850">
                  <c:v>1.0156350000000001</c:v>
                </c:pt>
                <c:pt idx="1851">
                  <c:v>1.0159910000000001</c:v>
                </c:pt>
                <c:pt idx="1852">
                  <c:v>1.016524</c:v>
                </c:pt>
                <c:pt idx="1853">
                  <c:v>1.0168790000000001</c:v>
                </c:pt>
                <c:pt idx="1854">
                  <c:v>1.0175890000000001</c:v>
                </c:pt>
                <c:pt idx="1855">
                  <c:v>1.0179450000000001</c:v>
                </c:pt>
                <c:pt idx="1856">
                  <c:v>1.019188</c:v>
                </c:pt>
                <c:pt idx="1857">
                  <c:v>1.0195430000000001</c:v>
                </c:pt>
                <c:pt idx="1858">
                  <c:v>1.020254</c:v>
                </c:pt>
                <c:pt idx="1859">
                  <c:v>1.0213190000000001</c:v>
                </c:pt>
                <c:pt idx="1860">
                  <c:v>1.0225630000000001</c:v>
                </c:pt>
                <c:pt idx="1861">
                  <c:v>1.0232730000000001</c:v>
                </c:pt>
                <c:pt idx="1862">
                  <c:v>1.023628</c:v>
                </c:pt>
                <c:pt idx="1863">
                  <c:v>1.024872</c:v>
                </c:pt>
                <c:pt idx="1864">
                  <c:v>1.0259370000000001</c:v>
                </c:pt>
                <c:pt idx="1865">
                  <c:v>1.0270030000000001</c:v>
                </c:pt>
                <c:pt idx="1866">
                  <c:v>1.028246</c:v>
                </c:pt>
                <c:pt idx="1867">
                  <c:v>1.028602</c:v>
                </c:pt>
                <c:pt idx="1868">
                  <c:v>1.029312</c:v>
                </c:pt>
                <c:pt idx="1869">
                  <c:v>1.0305550000000001</c:v>
                </c:pt>
                <c:pt idx="1870">
                  <c:v>1.0316209999999999</c:v>
                </c:pt>
                <c:pt idx="1871">
                  <c:v>1.0325089999999999</c:v>
                </c:pt>
                <c:pt idx="1872">
                  <c:v>1.032864</c:v>
                </c:pt>
                <c:pt idx="1873">
                  <c:v>1.03322</c:v>
                </c:pt>
                <c:pt idx="1874">
                  <c:v>1.03393</c:v>
                </c:pt>
                <c:pt idx="1875">
                  <c:v>1.0342849999999999</c:v>
                </c:pt>
                <c:pt idx="1876">
                  <c:v>1.034996</c:v>
                </c:pt>
                <c:pt idx="1877">
                  <c:v>1.0362389999999999</c:v>
                </c:pt>
                <c:pt idx="1878">
                  <c:v>1.0373049999999999</c:v>
                </c:pt>
                <c:pt idx="1879">
                  <c:v>1.03766</c:v>
                </c:pt>
                <c:pt idx="1880">
                  <c:v>1.037838</c:v>
                </c:pt>
                <c:pt idx="1881">
                  <c:v>1.038548</c:v>
                </c:pt>
                <c:pt idx="1882">
                  <c:v>1.039614</c:v>
                </c:pt>
                <c:pt idx="1883">
                  <c:v>1.0399689999999999</c:v>
                </c:pt>
                <c:pt idx="1884">
                  <c:v>1.040502</c:v>
                </c:pt>
                <c:pt idx="1885">
                  <c:v>1.0408569999999999</c:v>
                </c:pt>
                <c:pt idx="1886">
                  <c:v>1.0415669999999999</c:v>
                </c:pt>
                <c:pt idx="1887">
                  <c:v>1.0419229999999999</c:v>
                </c:pt>
                <c:pt idx="1888">
                  <c:v>1.042988</c:v>
                </c:pt>
                <c:pt idx="1889">
                  <c:v>1.0435209999999999</c:v>
                </c:pt>
                <c:pt idx="1890">
                  <c:v>1.044232</c:v>
                </c:pt>
                <c:pt idx="1891">
                  <c:v>1.0452969999999999</c:v>
                </c:pt>
                <c:pt idx="1892">
                  <c:v>1.046008</c:v>
                </c:pt>
                <c:pt idx="1893">
                  <c:v>1.0465409999999999</c:v>
                </c:pt>
                <c:pt idx="1894">
                  <c:v>1.0472509999999999</c:v>
                </c:pt>
                <c:pt idx="1895">
                  <c:v>1.047606</c:v>
                </c:pt>
                <c:pt idx="1896">
                  <c:v>1.048672</c:v>
                </c:pt>
                <c:pt idx="1897">
                  <c:v>1.0492049999999999</c:v>
                </c:pt>
                <c:pt idx="1898">
                  <c:v>1.0499149999999999</c:v>
                </c:pt>
                <c:pt idx="1899">
                  <c:v>1.0509809999999999</c:v>
                </c:pt>
                <c:pt idx="1900">
                  <c:v>1.052224</c:v>
                </c:pt>
                <c:pt idx="1901">
                  <c:v>1.052935</c:v>
                </c:pt>
                <c:pt idx="1902">
                  <c:v>1.0532900000000001</c:v>
                </c:pt>
                <c:pt idx="1903">
                  <c:v>1.0545329999999999</c:v>
                </c:pt>
                <c:pt idx="1904">
                  <c:v>1.055599</c:v>
                </c:pt>
                <c:pt idx="1905">
                  <c:v>1.056665</c:v>
                </c:pt>
                <c:pt idx="1906">
                  <c:v>1.0571980000000001</c:v>
                </c:pt>
                <c:pt idx="1907">
                  <c:v>1.0579080000000001</c:v>
                </c:pt>
                <c:pt idx="1908">
                  <c:v>1.058263</c:v>
                </c:pt>
                <c:pt idx="1909">
                  <c:v>1.0589740000000001</c:v>
                </c:pt>
                <c:pt idx="1910">
                  <c:v>1.0598620000000001</c:v>
                </c:pt>
                <c:pt idx="1911">
                  <c:v>1.060217</c:v>
                </c:pt>
                <c:pt idx="1912">
                  <c:v>1.0609280000000001</c:v>
                </c:pt>
                <c:pt idx="1913">
                  <c:v>1.061283</c:v>
                </c:pt>
                <c:pt idx="1914">
                  <c:v>1.061993</c:v>
                </c:pt>
                <c:pt idx="1915">
                  <c:v>1.0625260000000001</c:v>
                </c:pt>
                <c:pt idx="1916">
                  <c:v>1.0635920000000001</c:v>
                </c:pt>
                <c:pt idx="1917">
                  <c:v>1.063947</c:v>
                </c:pt>
                <c:pt idx="1918">
                  <c:v>1.0646580000000001</c:v>
                </c:pt>
                <c:pt idx="1919">
                  <c:v>1.065901</c:v>
                </c:pt>
                <c:pt idx="1920">
                  <c:v>1.066611</c:v>
                </c:pt>
                <c:pt idx="1921">
                  <c:v>1.066967</c:v>
                </c:pt>
                <c:pt idx="1922">
                  <c:v>1.067677</c:v>
                </c:pt>
                <c:pt idx="1923">
                  <c:v>1.0682100000000001</c:v>
                </c:pt>
                <c:pt idx="1924">
                  <c:v>1.0692759999999999</c:v>
                </c:pt>
                <c:pt idx="1925">
                  <c:v>1.069631</c:v>
                </c:pt>
                <c:pt idx="1926">
                  <c:v>1.070341</c:v>
                </c:pt>
                <c:pt idx="1927">
                  <c:v>1.071229</c:v>
                </c:pt>
                <c:pt idx="1928">
                  <c:v>1.071585</c:v>
                </c:pt>
                <c:pt idx="1929">
                  <c:v>1.0726500000000001</c:v>
                </c:pt>
                <c:pt idx="1930">
                  <c:v>1.073183</c:v>
                </c:pt>
                <c:pt idx="1931">
                  <c:v>1.0738939999999999</c:v>
                </c:pt>
                <c:pt idx="1932">
                  <c:v>1.074249</c:v>
                </c:pt>
                <c:pt idx="1933">
                  <c:v>1.074959</c:v>
                </c:pt>
                <c:pt idx="1934">
                  <c:v>1.0756699999999999</c:v>
                </c:pt>
                <c:pt idx="1935">
                  <c:v>1.076203</c:v>
                </c:pt>
                <c:pt idx="1936">
                  <c:v>1.076913</c:v>
                </c:pt>
                <c:pt idx="1937">
                  <c:v>1.0772679999999999</c:v>
                </c:pt>
                <c:pt idx="1938">
                  <c:v>1.0783339999999999</c:v>
                </c:pt>
                <c:pt idx="1939">
                  <c:v>1.0785119999999999</c:v>
                </c:pt>
                <c:pt idx="1940">
                  <c:v>1.079577</c:v>
                </c:pt>
                <c:pt idx="1941">
                  <c:v>1.079933</c:v>
                </c:pt>
                <c:pt idx="1942">
                  <c:v>1.080643</c:v>
                </c:pt>
                <c:pt idx="1943">
                  <c:v>1.0809979999999999</c:v>
                </c:pt>
                <c:pt idx="1944">
                  <c:v>1.0818859999999999</c:v>
                </c:pt>
                <c:pt idx="1945">
                  <c:v>1.082597</c:v>
                </c:pt>
                <c:pt idx="1946">
                  <c:v>1.0829519999999999</c:v>
                </c:pt>
                <c:pt idx="1947">
                  <c:v>1.084195</c:v>
                </c:pt>
                <c:pt idx="1948">
                  <c:v>1.085261</c:v>
                </c:pt>
                <c:pt idx="1949">
                  <c:v>1.086327</c:v>
                </c:pt>
                <c:pt idx="1950">
                  <c:v>1.087215</c:v>
                </c:pt>
                <c:pt idx="1951">
                  <c:v>1.0875699999999999</c:v>
                </c:pt>
                <c:pt idx="1952">
                  <c:v>1.087925</c:v>
                </c:pt>
                <c:pt idx="1953">
                  <c:v>1.088813</c:v>
                </c:pt>
                <c:pt idx="1954">
                  <c:v>1.0900570000000001</c:v>
                </c:pt>
                <c:pt idx="1955">
                  <c:v>1.0904119999999999</c:v>
                </c:pt>
                <c:pt idx="1956">
                  <c:v>1.0912999999999999</c:v>
                </c:pt>
                <c:pt idx="1957">
                  <c:v>1.091655</c:v>
                </c:pt>
                <c:pt idx="1958">
                  <c:v>1.092543</c:v>
                </c:pt>
                <c:pt idx="1959">
                  <c:v>1.0932539999999999</c:v>
                </c:pt>
                <c:pt idx="1960">
                  <c:v>1.0936090000000001</c:v>
                </c:pt>
                <c:pt idx="1961">
                  <c:v>1.0946750000000001</c:v>
                </c:pt>
                <c:pt idx="1962">
                  <c:v>1.095207</c:v>
                </c:pt>
                <c:pt idx="1963">
                  <c:v>1.0959179999999999</c:v>
                </c:pt>
                <c:pt idx="1964">
                  <c:v>1.0966279999999999</c:v>
                </c:pt>
                <c:pt idx="1965">
                  <c:v>1.096984</c:v>
                </c:pt>
                <c:pt idx="1966">
                  <c:v>1.0973390000000001</c:v>
                </c:pt>
                <c:pt idx="1967">
                  <c:v>1.0982270000000001</c:v>
                </c:pt>
                <c:pt idx="1968">
                  <c:v>1.0992930000000001</c:v>
                </c:pt>
                <c:pt idx="1969">
                  <c:v>1.100536</c:v>
                </c:pt>
                <c:pt idx="1970">
                  <c:v>1.1008910000000001</c:v>
                </c:pt>
                <c:pt idx="1971">
                  <c:v>1.101602</c:v>
                </c:pt>
                <c:pt idx="1972">
                  <c:v>1.1026670000000001</c:v>
                </c:pt>
                <c:pt idx="1973">
                  <c:v>1.1028450000000001</c:v>
                </c:pt>
                <c:pt idx="1974">
                  <c:v>1.1039110000000001</c:v>
                </c:pt>
                <c:pt idx="1975">
                  <c:v>1.1046210000000001</c:v>
                </c:pt>
                <c:pt idx="1976">
                  <c:v>1.104976</c:v>
                </c:pt>
                <c:pt idx="1977">
                  <c:v>1.10622</c:v>
                </c:pt>
                <c:pt idx="1978">
                  <c:v>1.1067530000000001</c:v>
                </c:pt>
                <c:pt idx="1979">
                  <c:v>1.1072850000000001</c:v>
                </c:pt>
                <c:pt idx="1980">
                  <c:v>1.1083510000000001</c:v>
                </c:pt>
                <c:pt idx="1981">
                  <c:v>1.109594</c:v>
                </c:pt>
                <c:pt idx="1982">
                  <c:v>1.1103050000000001</c:v>
                </c:pt>
                <c:pt idx="1983">
                  <c:v>1.11066</c:v>
                </c:pt>
                <c:pt idx="1984">
                  <c:v>1.111726</c:v>
                </c:pt>
                <c:pt idx="1985">
                  <c:v>1.1119030000000001</c:v>
                </c:pt>
                <c:pt idx="1986">
                  <c:v>1.1129690000000001</c:v>
                </c:pt>
                <c:pt idx="1987">
                  <c:v>1.1138570000000001</c:v>
                </c:pt>
                <c:pt idx="1988">
                  <c:v>1.114212</c:v>
                </c:pt>
                <c:pt idx="1989">
                  <c:v>1.115278</c:v>
                </c:pt>
                <c:pt idx="1990">
                  <c:v>1.1159889999999999</c:v>
                </c:pt>
                <c:pt idx="1991">
                  <c:v>1.1165210000000001</c:v>
                </c:pt>
                <c:pt idx="1992">
                  <c:v>1.1175870000000001</c:v>
                </c:pt>
                <c:pt idx="1993">
                  <c:v>1.1186529999999999</c:v>
                </c:pt>
                <c:pt idx="1994">
                  <c:v>1.119186</c:v>
                </c:pt>
                <c:pt idx="1995">
                  <c:v>1.1195409999999999</c:v>
                </c:pt>
                <c:pt idx="1996">
                  <c:v>1.119896</c:v>
                </c:pt>
                <c:pt idx="1997">
                  <c:v>1.120962</c:v>
                </c:pt>
                <c:pt idx="1998">
                  <c:v>1.1213169999999999</c:v>
                </c:pt>
                <c:pt idx="1999">
                  <c:v>1.1222049999999999</c:v>
                </c:pt>
                <c:pt idx="2000">
                  <c:v>1.1232709999999999</c:v>
                </c:pt>
                <c:pt idx="2001">
                  <c:v>1.124336</c:v>
                </c:pt>
                <c:pt idx="2002">
                  <c:v>1.1248689999999999</c:v>
                </c:pt>
                <c:pt idx="2003">
                  <c:v>1.12558</c:v>
                </c:pt>
                <c:pt idx="2004">
                  <c:v>1.1259349999999999</c:v>
                </c:pt>
                <c:pt idx="2005">
                  <c:v>1.126646</c:v>
                </c:pt>
                <c:pt idx="2006">
                  <c:v>1.1270009999999999</c:v>
                </c:pt>
                <c:pt idx="2007">
                  <c:v>1.1278889999999999</c:v>
                </c:pt>
                <c:pt idx="2008">
                  <c:v>1.1285989999999999</c:v>
                </c:pt>
                <c:pt idx="2009">
                  <c:v>1.1289549999999999</c:v>
                </c:pt>
                <c:pt idx="2010">
                  <c:v>1.1296649999999999</c:v>
                </c:pt>
                <c:pt idx="2011">
                  <c:v>1.13002</c:v>
                </c:pt>
                <c:pt idx="2012">
                  <c:v>1.1305529999999999</c:v>
                </c:pt>
                <c:pt idx="2013">
                  <c:v>1.130908</c:v>
                </c:pt>
                <c:pt idx="2014">
                  <c:v>1.131264</c:v>
                </c:pt>
                <c:pt idx="2015">
                  <c:v>1.1323289999999999</c:v>
                </c:pt>
                <c:pt idx="2016">
                  <c:v>1.132684</c:v>
                </c:pt>
                <c:pt idx="2017">
                  <c:v>1.1335729999999999</c:v>
                </c:pt>
                <c:pt idx="2018">
                  <c:v>1.1342829999999999</c:v>
                </c:pt>
                <c:pt idx="2019">
                  <c:v>1.134638</c:v>
                </c:pt>
                <c:pt idx="2020">
                  <c:v>1.135526</c:v>
                </c:pt>
                <c:pt idx="2021">
                  <c:v>1.1358820000000001</c:v>
                </c:pt>
                <c:pt idx="2022">
                  <c:v>1.1362369999999999</c:v>
                </c:pt>
                <c:pt idx="2023">
                  <c:v>1.1369469999999999</c:v>
                </c:pt>
                <c:pt idx="2024">
                  <c:v>1.1378349999999999</c:v>
                </c:pt>
                <c:pt idx="2025">
                  <c:v>1.138191</c:v>
                </c:pt>
                <c:pt idx="2026">
                  <c:v>1.139256</c:v>
                </c:pt>
                <c:pt idx="2027">
                  <c:v>1.139967</c:v>
                </c:pt>
                <c:pt idx="2028">
                  <c:v>1.1403220000000001</c:v>
                </c:pt>
                <c:pt idx="2029">
                  <c:v>1.1412100000000001</c:v>
                </c:pt>
                <c:pt idx="2030">
                  <c:v>1.1415649999999999</c:v>
                </c:pt>
                <c:pt idx="2031">
                  <c:v>1.142631</c:v>
                </c:pt>
                <c:pt idx="2032">
                  <c:v>1.143519</c:v>
                </c:pt>
                <c:pt idx="2033">
                  <c:v>1.1438740000000001</c:v>
                </c:pt>
                <c:pt idx="2034">
                  <c:v>1.1449400000000001</c:v>
                </c:pt>
                <c:pt idx="2035">
                  <c:v>1.145295</c:v>
                </c:pt>
                <c:pt idx="2036">
                  <c:v>1.1460060000000001</c:v>
                </c:pt>
                <c:pt idx="2037">
                  <c:v>1.147249</c:v>
                </c:pt>
                <c:pt idx="2038">
                  <c:v>1.1476040000000001</c:v>
                </c:pt>
                <c:pt idx="2039">
                  <c:v>1.148315</c:v>
                </c:pt>
                <c:pt idx="2040">
                  <c:v>1.149203</c:v>
                </c:pt>
                <c:pt idx="2041">
                  <c:v>1.1495580000000001</c:v>
                </c:pt>
                <c:pt idx="2042">
                  <c:v>1.149913</c:v>
                </c:pt>
                <c:pt idx="2043">
                  <c:v>1.1506240000000001</c:v>
                </c:pt>
                <c:pt idx="2044">
                  <c:v>1.150979</c:v>
                </c:pt>
                <c:pt idx="2045">
                  <c:v>1.151867</c:v>
                </c:pt>
                <c:pt idx="2046">
                  <c:v>1.152933</c:v>
                </c:pt>
                <c:pt idx="2047">
                  <c:v>1.1539980000000001</c:v>
                </c:pt>
                <c:pt idx="2048">
                  <c:v>1.154531</c:v>
                </c:pt>
                <c:pt idx="2049">
                  <c:v>1.1552420000000001</c:v>
                </c:pt>
                <c:pt idx="2050">
                  <c:v>1.156307</c:v>
                </c:pt>
                <c:pt idx="2051">
                  <c:v>1.156663</c:v>
                </c:pt>
                <c:pt idx="2052">
                  <c:v>1.157551</c:v>
                </c:pt>
                <c:pt idx="2053">
                  <c:v>1.158261</c:v>
                </c:pt>
                <c:pt idx="2054">
                  <c:v>1.1586160000000001</c:v>
                </c:pt>
                <c:pt idx="2055">
                  <c:v>1.159505</c:v>
                </c:pt>
                <c:pt idx="2056">
                  <c:v>1.1598599999999999</c:v>
                </c:pt>
                <c:pt idx="2057">
                  <c:v>1.160215</c:v>
                </c:pt>
                <c:pt idx="2058">
                  <c:v>1.1605700000000001</c:v>
                </c:pt>
                <c:pt idx="2059">
                  <c:v>1.160925</c:v>
                </c:pt>
                <c:pt idx="2060">
                  <c:v>1.161991</c:v>
                </c:pt>
                <c:pt idx="2061">
                  <c:v>1.1632340000000001</c:v>
                </c:pt>
                <c:pt idx="2062">
                  <c:v>1.163945</c:v>
                </c:pt>
                <c:pt idx="2063">
                  <c:v>1.1642999999999999</c:v>
                </c:pt>
                <c:pt idx="2064">
                  <c:v>1.1651879999999999</c:v>
                </c:pt>
                <c:pt idx="2065">
                  <c:v>1.165543</c:v>
                </c:pt>
                <c:pt idx="2066">
                  <c:v>1.165899</c:v>
                </c:pt>
                <c:pt idx="2067">
                  <c:v>1.166609</c:v>
                </c:pt>
                <c:pt idx="2068">
                  <c:v>1.167497</c:v>
                </c:pt>
                <c:pt idx="2069">
                  <c:v>1.1678519999999999</c:v>
                </c:pt>
                <c:pt idx="2070">
                  <c:v>1.1689179999999999</c:v>
                </c:pt>
                <c:pt idx="2071">
                  <c:v>1.169629</c:v>
                </c:pt>
                <c:pt idx="2072">
                  <c:v>1.1699839999999999</c:v>
                </c:pt>
                <c:pt idx="2073">
                  <c:v>1.171227</c:v>
                </c:pt>
                <c:pt idx="2074">
                  <c:v>1.172293</c:v>
                </c:pt>
                <c:pt idx="2075">
                  <c:v>1.1726479999999999</c:v>
                </c:pt>
                <c:pt idx="2076">
                  <c:v>1.173181</c:v>
                </c:pt>
                <c:pt idx="2077">
                  <c:v>1.1735359999999999</c:v>
                </c:pt>
                <c:pt idx="2078">
                  <c:v>1.173891</c:v>
                </c:pt>
                <c:pt idx="2079">
                  <c:v>1.1746019999999999</c:v>
                </c:pt>
                <c:pt idx="2080">
                  <c:v>1.174957</c:v>
                </c:pt>
                <c:pt idx="2081">
                  <c:v>1.1756679999999999</c:v>
                </c:pt>
                <c:pt idx="2082">
                  <c:v>1.176911</c:v>
                </c:pt>
                <c:pt idx="2083">
                  <c:v>1.1779770000000001</c:v>
                </c:pt>
                <c:pt idx="2084">
                  <c:v>1.178509</c:v>
                </c:pt>
                <c:pt idx="2085">
                  <c:v>1.1792199999999999</c:v>
                </c:pt>
                <c:pt idx="2086">
                  <c:v>1.1802859999999999</c:v>
                </c:pt>
                <c:pt idx="2087">
                  <c:v>1.1806410000000001</c:v>
                </c:pt>
                <c:pt idx="2088">
                  <c:v>1.181351</c:v>
                </c:pt>
                <c:pt idx="2089">
                  <c:v>1.1825950000000001</c:v>
                </c:pt>
                <c:pt idx="2090">
                  <c:v>1.1836599999999999</c:v>
                </c:pt>
                <c:pt idx="2091">
                  <c:v>1.1841930000000001</c:v>
                </c:pt>
                <c:pt idx="2092">
                  <c:v>1.184904</c:v>
                </c:pt>
                <c:pt idx="2093">
                  <c:v>1.1859690000000001</c:v>
                </c:pt>
                <c:pt idx="2094">
                  <c:v>1.1863239999999999</c:v>
                </c:pt>
                <c:pt idx="2095">
                  <c:v>1.1872130000000001</c:v>
                </c:pt>
                <c:pt idx="2096">
                  <c:v>1.1879230000000001</c:v>
                </c:pt>
                <c:pt idx="2097">
                  <c:v>1.1882779999999999</c:v>
                </c:pt>
                <c:pt idx="2098">
                  <c:v>1.189344</c:v>
                </c:pt>
                <c:pt idx="2099">
                  <c:v>1.1898770000000001</c:v>
                </c:pt>
                <c:pt idx="2100">
                  <c:v>1.1905870000000001</c:v>
                </c:pt>
                <c:pt idx="2101">
                  <c:v>1.1916530000000001</c:v>
                </c:pt>
                <c:pt idx="2102">
                  <c:v>1.192896</c:v>
                </c:pt>
                <c:pt idx="2103">
                  <c:v>1.1936070000000001</c:v>
                </c:pt>
                <c:pt idx="2104">
                  <c:v>1.193962</c:v>
                </c:pt>
                <c:pt idx="2105">
                  <c:v>1.1952050000000001</c:v>
                </c:pt>
                <c:pt idx="2106">
                  <c:v>1.195916</c:v>
                </c:pt>
                <c:pt idx="2107">
                  <c:v>1.1962710000000001</c:v>
                </c:pt>
                <c:pt idx="2108">
                  <c:v>1.1973370000000001</c:v>
                </c:pt>
                <c:pt idx="2109">
                  <c:v>1.19858</c:v>
                </c:pt>
                <c:pt idx="2110">
                  <c:v>1.1992910000000001</c:v>
                </c:pt>
                <c:pt idx="2111">
                  <c:v>1.199646</c:v>
                </c:pt>
                <c:pt idx="2112">
                  <c:v>1.2008890000000001</c:v>
                </c:pt>
                <c:pt idx="2113">
                  <c:v>1.2015990000000001</c:v>
                </c:pt>
                <c:pt idx="2114">
                  <c:v>1.2019550000000001</c:v>
                </c:pt>
                <c:pt idx="2115">
                  <c:v>1.2028430000000001</c:v>
                </c:pt>
                <c:pt idx="2116">
                  <c:v>1.203198</c:v>
                </c:pt>
                <c:pt idx="2117">
                  <c:v>1.204264</c:v>
                </c:pt>
                <c:pt idx="2118">
                  <c:v>1.2046190000000001</c:v>
                </c:pt>
                <c:pt idx="2119">
                  <c:v>1.2053290000000001</c:v>
                </c:pt>
                <c:pt idx="2120">
                  <c:v>1.2065729999999999</c:v>
                </c:pt>
                <c:pt idx="2121">
                  <c:v>1.2072830000000001</c:v>
                </c:pt>
                <c:pt idx="2122">
                  <c:v>1.207638</c:v>
                </c:pt>
                <c:pt idx="2123">
                  <c:v>1.2081710000000001</c:v>
                </c:pt>
                <c:pt idx="2124">
                  <c:v>1.208882</c:v>
                </c:pt>
                <c:pt idx="2125">
                  <c:v>1.2099470000000001</c:v>
                </c:pt>
                <c:pt idx="2126">
                  <c:v>1.2103029999999999</c:v>
                </c:pt>
                <c:pt idx="2127">
                  <c:v>1.2110129999999999</c:v>
                </c:pt>
                <c:pt idx="2128">
                  <c:v>1.2120789999999999</c:v>
                </c:pt>
                <c:pt idx="2129">
                  <c:v>1.2131449999999999</c:v>
                </c:pt>
                <c:pt idx="2130">
                  <c:v>1.2138549999999999</c:v>
                </c:pt>
                <c:pt idx="2131">
                  <c:v>1.21421</c:v>
                </c:pt>
                <c:pt idx="2132">
                  <c:v>1.215276</c:v>
                </c:pt>
                <c:pt idx="2133">
                  <c:v>1.215986</c:v>
                </c:pt>
                <c:pt idx="2134">
                  <c:v>1.2165189999999999</c:v>
                </c:pt>
                <c:pt idx="2135">
                  <c:v>1.2175849999999999</c:v>
                </c:pt>
                <c:pt idx="2136">
                  <c:v>1.21794</c:v>
                </c:pt>
                <c:pt idx="2137">
                  <c:v>1.2186509999999999</c:v>
                </c:pt>
                <c:pt idx="2138">
                  <c:v>1.2195389999999999</c:v>
                </c:pt>
                <c:pt idx="2139">
                  <c:v>1.219894</c:v>
                </c:pt>
                <c:pt idx="2140">
                  <c:v>1.22096</c:v>
                </c:pt>
                <c:pt idx="2141">
                  <c:v>1.2213149999999999</c:v>
                </c:pt>
                <c:pt idx="2142">
                  <c:v>1.2222029999999999</c:v>
                </c:pt>
                <c:pt idx="2143">
                  <c:v>1.2232689999999999</c:v>
                </c:pt>
                <c:pt idx="2144">
                  <c:v>1.224334</c:v>
                </c:pt>
                <c:pt idx="2145">
                  <c:v>1.2248669999999999</c:v>
                </c:pt>
                <c:pt idx="2146">
                  <c:v>1.2255780000000001</c:v>
                </c:pt>
                <c:pt idx="2147">
                  <c:v>1.2266429999999999</c:v>
                </c:pt>
                <c:pt idx="2148">
                  <c:v>1.226999</c:v>
                </c:pt>
                <c:pt idx="2149">
                  <c:v>1.227887</c:v>
                </c:pt>
                <c:pt idx="2150">
                  <c:v>1.228775</c:v>
                </c:pt>
                <c:pt idx="2151">
                  <c:v>1.228952</c:v>
                </c:pt>
                <c:pt idx="2152">
                  <c:v>1.2300180000000001</c:v>
                </c:pt>
                <c:pt idx="2153">
                  <c:v>1.230551</c:v>
                </c:pt>
                <c:pt idx="2154">
                  <c:v>1.2312609999999999</c:v>
                </c:pt>
                <c:pt idx="2155">
                  <c:v>1.231617</c:v>
                </c:pt>
                <c:pt idx="2156">
                  <c:v>1.232327</c:v>
                </c:pt>
                <c:pt idx="2157">
                  <c:v>1.2326820000000001</c:v>
                </c:pt>
                <c:pt idx="2158">
                  <c:v>1.2335700000000001</c:v>
                </c:pt>
                <c:pt idx="2159">
                  <c:v>1.234281</c:v>
                </c:pt>
                <c:pt idx="2160">
                  <c:v>1.2346360000000001</c:v>
                </c:pt>
                <c:pt idx="2161">
                  <c:v>1.2358789999999999</c:v>
                </c:pt>
                <c:pt idx="2162">
                  <c:v>1.236235</c:v>
                </c:pt>
                <c:pt idx="2163">
                  <c:v>1.236945</c:v>
                </c:pt>
                <c:pt idx="2164">
                  <c:v>1.237833</c:v>
                </c:pt>
                <c:pt idx="2165">
                  <c:v>1.2381880000000001</c:v>
                </c:pt>
                <c:pt idx="2166">
                  <c:v>1.2392540000000001</c:v>
                </c:pt>
                <c:pt idx="2167">
                  <c:v>1.239965</c:v>
                </c:pt>
                <c:pt idx="2168">
                  <c:v>1.2403200000000001</c:v>
                </c:pt>
                <c:pt idx="2169">
                  <c:v>1.241563</c:v>
                </c:pt>
                <c:pt idx="2170">
                  <c:v>1.2422740000000001</c:v>
                </c:pt>
                <c:pt idx="2171">
                  <c:v>1.242629</c:v>
                </c:pt>
                <c:pt idx="2172">
                  <c:v>1.243517</c:v>
                </c:pt>
                <c:pt idx="2173">
                  <c:v>1.2438720000000001</c:v>
                </c:pt>
                <c:pt idx="2174">
                  <c:v>1.2449380000000001</c:v>
                </c:pt>
                <c:pt idx="2175">
                  <c:v>1.245293</c:v>
                </c:pt>
                <c:pt idx="2176">
                  <c:v>1.2460039999999999</c:v>
                </c:pt>
                <c:pt idx="2177">
                  <c:v>1.247247</c:v>
                </c:pt>
                <c:pt idx="2178">
                  <c:v>1.247957</c:v>
                </c:pt>
                <c:pt idx="2179">
                  <c:v>1.2483120000000001</c:v>
                </c:pt>
                <c:pt idx="2180">
                  <c:v>1.249201</c:v>
                </c:pt>
                <c:pt idx="2181">
                  <c:v>1.2495560000000001</c:v>
                </c:pt>
                <c:pt idx="2182">
                  <c:v>1.2506219999999999</c:v>
                </c:pt>
                <c:pt idx="2183">
                  <c:v>1.250977</c:v>
                </c:pt>
                <c:pt idx="2184">
                  <c:v>1.251865</c:v>
                </c:pt>
                <c:pt idx="2185">
                  <c:v>1.2522200000000001</c:v>
                </c:pt>
                <c:pt idx="2186">
                  <c:v>1.252931</c:v>
                </c:pt>
                <c:pt idx="2187">
                  <c:v>1.2539960000000001</c:v>
                </c:pt>
                <c:pt idx="2188">
                  <c:v>1.254529</c:v>
                </c:pt>
                <c:pt idx="2189">
                  <c:v>1.255239</c:v>
                </c:pt>
                <c:pt idx="2190">
                  <c:v>1.256305</c:v>
                </c:pt>
                <c:pt idx="2191">
                  <c:v>1.2566600000000001</c:v>
                </c:pt>
                <c:pt idx="2192">
                  <c:v>1.257549</c:v>
                </c:pt>
                <c:pt idx="2193">
                  <c:v>1.2579039999999999</c:v>
                </c:pt>
                <c:pt idx="2194">
                  <c:v>1.258259</c:v>
                </c:pt>
                <c:pt idx="2195">
                  <c:v>1.2586139999999999</c:v>
                </c:pt>
                <c:pt idx="2196">
                  <c:v>1.2598579999999999</c:v>
                </c:pt>
                <c:pt idx="2197">
                  <c:v>1.260213</c:v>
                </c:pt>
                <c:pt idx="2198">
                  <c:v>1.260923</c:v>
                </c:pt>
                <c:pt idx="2199">
                  <c:v>1.261989</c:v>
                </c:pt>
                <c:pt idx="2200">
                  <c:v>1.262167</c:v>
                </c:pt>
                <c:pt idx="2201">
                  <c:v>1.2632319999999999</c:v>
                </c:pt>
                <c:pt idx="2202">
                  <c:v>1.263943</c:v>
                </c:pt>
                <c:pt idx="2203">
                  <c:v>1.2642979999999999</c:v>
                </c:pt>
                <c:pt idx="2204">
                  <c:v>1.265541</c:v>
                </c:pt>
                <c:pt idx="2205">
                  <c:v>1.2658959999999999</c:v>
                </c:pt>
                <c:pt idx="2206">
                  <c:v>1.266607</c:v>
                </c:pt>
                <c:pt idx="2207">
                  <c:v>1.267495</c:v>
                </c:pt>
                <c:pt idx="2208">
                  <c:v>1.2678499999999999</c:v>
                </c:pt>
                <c:pt idx="2209">
                  <c:v>1.2689159999999999</c:v>
                </c:pt>
                <c:pt idx="2210">
                  <c:v>1.2696259999999999</c:v>
                </c:pt>
                <c:pt idx="2211">
                  <c:v>1.2699819999999999</c:v>
                </c:pt>
                <c:pt idx="2212">
                  <c:v>1.271225</c:v>
                </c:pt>
                <c:pt idx="2213">
                  <c:v>1.2722910000000001</c:v>
                </c:pt>
                <c:pt idx="2214">
                  <c:v>1.2731790000000001</c:v>
                </c:pt>
                <c:pt idx="2215">
                  <c:v>1.2735339999999999</c:v>
                </c:pt>
                <c:pt idx="2216">
                  <c:v>1.2746</c:v>
                </c:pt>
                <c:pt idx="2217">
                  <c:v>1.2749550000000001</c:v>
                </c:pt>
                <c:pt idx="2218">
                  <c:v>1.275665</c:v>
                </c:pt>
                <c:pt idx="2219">
                  <c:v>1.2758430000000001</c:v>
                </c:pt>
                <c:pt idx="2220">
                  <c:v>1.2769090000000001</c:v>
                </c:pt>
                <c:pt idx="2221">
                  <c:v>1.2779739999999999</c:v>
                </c:pt>
                <c:pt idx="2222">
                  <c:v>1.2785070000000001</c:v>
                </c:pt>
                <c:pt idx="2223">
                  <c:v>1.279218</c:v>
                </c:pt>
                <c:pt idx="2224">
                  <c:v>1.2802830000000001</c:v>
                </c:pt>
                <c:pt idx="2225">
                  <c:v>1.2806390000000001</c:v>
                </c:pt>
                <c:pt idx="2226">
                  <c:v>1.2813490000000001</c:v>
                </c:pt>
                <c:pt idx="2227">
                  <c:v>1.282592</c:v>
                </c:pt>
                <c:pt idx="2228">
                  <c:v>1.283658</c:v>
                </c:pt>
                <c:pt idx="2229">
                  <c:v>1.2841910000000001</c:v>
                </c:pt>
                <c:pt idx="2230">
                  <c:v>1.2849010000000001</c:v>
                </c:pt>
                <c:pt idx="2231">
                  <c:v>1.2852570000000001</c:v>
                </c:pt>
                <c:pt idx="2232">
                  <c:v>1.2859670000000001</c:v>
                </c:pt>
                <c:pt idx="2233">
                  <c:v>1.286322</c:v>
                </c:pt>
                <c:pt idx="2234">
                  <c:v>1.28721</c:v>
                </c:pt>
                <c:pt idx="2235">
                  <c:v>1.2879210000000001</c:v>
                </c:pt>
                <c:pt idx="2236">
                  <c:v>1.288276</c:v>
                </c:pt>
                <c:pt idx="2237">
                  <c:v>1.2895190000000001</c:v>
                </c:pt>
                <c:pt idx="2238">
                  <c:v>1.2898750000000001</c:v>
                </c:pt>
                <c:pt idx="2239">
                  <c:v>1.2905850000000001</c:v>
                </c:pt>
                <c:pt idx="2240">
                  <c:v>1.2916510000000001</c:v>
                </c:pt>
                <c:pt idx="2241">
                  <c:v>1.291828</c:v>
                </c:pt>
                <c:pt idx="2242">
                  <c:v>1.292894</c:v>
                </c:pt>
                <c:pt idx="2243">
                  <c:v>1.2936049999999999</c:v>
                </c:pt>
                <c:pt idx="2244">
                  <c:v>1.29396</c:v>
                </c:pt>
                <c:pt idx="2245">
                  <c:v>1.2952030000000001</c:v>
                </c:pt>
                <c:pt idx="2246">
                  <c:v>1.2962689999999999</c:v>
                </c:pt>
                <c:pt idx="2247">
                  <c:v>1.296624</c:v>
                </c:pt>
                <c:pt idx="2248">
                  <c:v>1.2973349999999999</c:v>
                </c:pt>
                <c:pt idx="2249">
                  <c:v>1.298578</c:v>
                </c:pt>
                <c:pt idx="2250">
                  <c:v>1.299288</c:v>
                </c:pt>
                <c:pt idx="2251">
                  <c:v>1.299644</c:v>
                </c:pt>
                <c:pt idx="2252">
                  <c:v>1.3008869999999999</c:v>
                </c:pt>
                <c:pt idx="2253">
                  <c:v>1.301952</c:v>
                </c:pt>
                <c:pt idx="2254">
                  <c:v>1.3026629999999999</c:v>
                </c:pt>
                <c:pt idx="2255">
                  <c:v>1.3028409999999999</c:v>
                </c:pt>
                <c:pt idx="2256">
                  <c:v>1.303196</c:v>
                </c:pt>
                <c:pt idx="2257">
                  <c:v>1.304262</c:v>
                </c:pt>
                <c:pt idx="2258">
                  <c:v>1.3046169999999999</c:v>
                </c:pt>
                <c:pt idx="2259">
                  <c:v>1.3053269999999999</c:v>
                </c:pt>
                <c:pt idx="2260">
                  <c:v>1.3065709999999999</c:v>
                </c:pt>
                <c:pt idx="2261">
                  <c:v>1.307636</c:v>
                </c:pt>
                <c:pt idx="2262">
                  <c:v>1.3081689999999999</c:v>
                </c:pt>
                <c:pt idx="2263">
                  <c:v>1.30888</c:v>
                </c:pt>
                <c:pt idx="2264">
                  <c:v>1.3099449999999999</c:v>
                </c:pt>
                <c:pt idx="2265">
                  <c:v>1.3103</c:v>
                </c:pt>
                <c:pt idx="2266">
                  <c:v>1.3111889999999999</c:v>
                </c:pt>
                <c:pt idx="2267">
                  <c:v>1.3118989999999999</c:v>
                </c:pt>
                <c:pt idx="2268">
                  <c:v>1.312254</c:v>
                </c:pt>
                <c:pt idx="2269">
                  <c:v>1.31332</c:v>
                </c:pt>
                <c:pt idx="2270">
                  <c:v>1.3138529999999999</c:v>
                </c:pt>
                <c:pt idx="2271">
                  <c:v>1.3145629999999999</c:v>
                </c:pt>
                <c:pt idx="2272">
                  <c:v>1.3156289999999999</c:v>
                </c:pt>
                <c:pt idx="2273">
                  <c:v>1.315984</c:v>
                </c:pt>
                <c:pt idx="2274">
                  <c:v>1.3161620000000001</c:v>
                </c:pt>
                <c:pt idx="2275">
                  <c:v>1.316872</c:v>
                </c:pt>
                <c:pt idx="2276">
                  <c:v>1.3175829999999999</c:v>
                </c:pt>
                <c:pt idx="2277">
                  <c:v>1.3179380000000001</c:v>
                </c:pt>
                <c:pt idx="2278">
                  <c:v>1.3182929999999999</c:v>
                </c:pt>
                <c:pt idx="2279">
                  <c:v>1.3190040000000001</c:v>
                </c:pt>
                <c:pt idx="2280">
                  <c:v>1.319537</c:v>
                </c:pt>
                <c:pt idx="2281">
                  <c:v>1.3202469999999999</c:v>
                </c:pt>
                <c:pt idx="2282">
                  <c:v>1.321313</c:v>
                </c:pt>
                <c:pt idx="2283">
                  <c:v>1.3225560000000001</c:v>
                </c:pt>
                <c:pt idx="2284">
                  <c:v>1.323267</c:v>
                </c:pt>
                <c:pt idx="2285">
                  <c:v>1.3236220000000001</c:v>
                </c:pt>
                <c:pt idx="2286">
                  <c:v>1.324865</c:v>
                </c:pt>
                <c:pt idx="2287">
                  <c:v>1.325931</c:v>
                </c:pt>
                <c:pt idx="2288">
                  <c:v>1.3269960000000001</c:v>
                </c:pt>
                <c:pt idx="2289">
                  <c:v>1.3282400000000001</c:v>
                </c:pt>
                <c:pt idx="2290">
                  <c:v>1.328595</c:v>
                </c:pt>
                <c:pt idx="2291">
                  <c:v>1.329305</c:v>
                </c:pt>
                <c:pt idx="2292">
                  <c:v>1.3298380000000001</c:v>
                </c:pt>
                <c:pt idx="2293">
                  <c:v>1.330549</c:v>
                </c:pt>
                <c:pt idx="2294">
                  <c:v>1.3316140000000001</c:v>
                </c:pt>
                <c:pt idx="2295">
                  <c:v>1.3326800000000001</c:v>
                </c:pt>
                <c:pt idx="2296">
                  <c:v>1.3335680000000001</c:v>
                </c:pt>
                <c:pt idx="2297">
                  <c:v>1.333923</c:v>
                </c:pt>
                <c:pt idx="2298">
                  <c:v>1.334279</c:v>
                </c:pt>
                <c:pt idx="2299">
                  <c:v>1.3346340000000001</c:v>
                </c:pt>
                <c:pt idx="2300">
                  <c:v>1.334989</c:v>
                </c:pt>
                <c:pt idx="2301">
                  <c:v>1.336055</c:v>
                </c:pt>
                <c:pt idx="2302">
                  <c:v>1.3362320000000001</c:v>
                </c:pt>
                <c:pt idx="2303">
                  <c:v>1.3372980000000001</c:v>
                </c:pt>
                <c:pt idx="2304">
                  <c:v>1.337831</c:v>
                </c:pt>
                <c:pt idx="2305">
                  <c:v>1.338541</c:v>
                </c:pt>
                <c:pt idx="2306">
                  <c:v>1.339607</c:v>
                </c:pt>
                <c:pt idx="2307">
                  <c:v>1.3399620000000001</c:v>
                </c:pt>
                <c:pt idx="2308">
                  <c:v>1.340673</c:v>
                </c:pt>
                <c:pt idx="2309">
                  <c:v>1.341561</c:v>
                </c:pt>
                <c:pt idx="2310">
                  <c:v>1.3419160000000001</c:v>
                </c:pt>
                <c:pt idx="2311">
                  <c:v>1.3429819999999999</c:v>
                </c:pt>
                <c:pt idx="2312">
                  <c:v>1.343337</c:v>
                </c:pt>
                <c:pt idx="2313">
                  <c:v>1.343515</c:v>
                </c:pt>
                <c:pt idx="2314">
                  <c:v>1.344225</c:v>
                </c:pt>
                <c:pt idx="2315">
                  <c:v>1.3449359999999999</c:v>
                </c:pt>
                <c:pt idx="2316">
                  <c:v>1.345291</c:v>
                </c:pt>
                <c:pt idx="2317">
                  <c:v>1.3465339999999999</c:v>
                </c:pt>
                <c:pt idx="2318">
                  <c:v>1.347245</c:v>
                </c:pt>
                <c:pt idx="2319">
                  <c:v>1.3475999999999999</c:v>
                </c:pt>
                <c:pt idx="2320">
                  <c:v>1.3486659999999999</c:v>
                </c:pt>
                <c:pt idx="2321">
                  <c:v>1.3491979999999999</c:v>
                </c:pt>
                <c:pt idx="2322">
                  <c:v>1.349909</c:v>
                </c:pt>
                <c:pt idx="2323">
                  <c:v>1.350975</c:v>
                </c:pt>
                <c:pt idx="2324">
                  <c:v>1.3523959999999999</c:v>
                </c:pt>
                <c:pt idx="2325">
                  <c:v>1.3531059999999999</c:v>
                </c:pt>
                <c:pt idx="2326">
                  <c:v>1.353461</c:v>
                </c:pt>
                <c:pt idx="2327">
                  <c:v>1.354527</c:v>
                </c:pt>
                <c:pt idx="2328">
                  <c:v>1.355593</c:v>
                </c:pt>
                <c:pt idx="2329">
                  <c:v>1.3566579999999999</c:v>
                </c:pt>
                <c:pt idx="2330">
                  <c:v>1.3579019999999999</c:v>
                </c:pt>
                <c:pt idx="2331">
                  <c:v>1.358257</c:v>
                </c:pt>
                <c:pt idx="2332">
                  <c:v>1.358967</c:v>
                </c:pt>
                <c:pt idx="2333">
                  <c:v>1.3602110000000001</c:v>
                </c:pt>
                <c:pt idx="2334">
                  <c:v>1.360921</c:v>
                </c:pt>
                <c:pt idx="2335">
                  <c:v>1.3612759999999999</c:v>
                </c:pt>
                <c:pt idx="2336">
                  <c:v>1.3619870000000001</c:v>
                </c:pt>
                <c:pt idx="2337">
                  <c:v>1.3623419999999999</c:v>
                </c:pt>
                <c:pt idx="2338">
                  <c:v>1.363408</c:v>
                </c:pt>
                <c:pt idx="2339">
                  <c:v>1.363585</c:v>
                </c:pt>
                <c:pt idx="2340">
                  <c:v>1.3639399999999999</c:v>
                </c:pt>
                <c:pt idx="2341">
                  <c:v>1.3646510000000001</c:v>
                </c:pt>
                <c:pt idx="2342">
                  <c:v>1.3658939999999999</c:v>
                </c:pt>
                <c:pt idx="2343">
                  <c:v>1.36696</c:v>
                </c:pt>
                <c:pt idx="2344">
                  <c:v>1.3676699999999999</c:v>
                </c:pt>
                <c:pt idx="2345">
                  <c:v>1.3682030000000001</c:v>
                </c:pt>
                <c:pt idx="2346">
                  <c:v>1.3692690000000001</c:v>
                </c:pt>
                <c:pt idx="2347">
                  <c:v>1.369624</c:v>
                </c:pt>
                <c:pt idx="2348">
                  <c:v>1.370512</c:v>
                </c:pt>
                <c:pt idx="2349">
                  <c:v>1.3712230000000001</c:v>
                </c:pt>
                <c:pt idx="2350">
                  <c:v>1.371578</c:v>
                </c:pt>
                <c:pt idx="2351">
                  <c:v>1.372644</c:v>
                </c:pt>
                <c:pt idx="2352">
                  <c:v>1.3729990000000001</c:v>
                </c:pt>
                <c:pt idx="2353">
                  <c:v>1.3731770000000001</c:v>
                </c:pt>
                <c:pt idx="2354">
                  <c:v>1.3738870000000001</c:v>
                </c:pt>
                <c:pt idx="2355">
                  <c:v>1.3749530000000001</c:v>
                </c:pt>
                <c:pt idx="2356">
                  <c:v>1.376018</c:v>
                </c:pt>
                <c:pt idx="2357">
                  <c:v>1.3769070000000001</c:v>
                </c:pt>
                <c:pt idx="2358">
                  <c:v>1.377262</c:v>
                </c:pt>
                <c:pt idx="2359">
                  <c:v>1.3783270000000001</c:v>
                </c:pt>
                <c:pt idx="2360">
                  <c:v>1.3785050000000001</c:v>
                </c:pt>
                <c:pt idx="2361">
                  <c:v>1.3795710000000001</c:v>
                </c:pt>
                <c:pt idx="2362">
                  <c:v>1.3802810000000001</c:v>
                </c:pt>
                <c:pt idx="2363">
                  <c:v>1.380636</c:v>
                </c:pt>
                <c:pt idx="2364">
                  <c:v>1.38188</c:v>
                </c:pt>
                <c:pt idx="2365">
                  <c:v>1.38259</c:v>
                </c:pt>
                <c:pt idx="2366">
                  <c:v>1.3829450000000001</c:v>
                </c:pt>
                <c:pt idx="2367">
                  <c:v>1.383656</c:v>
                </c:pt>
                <c:pt idx="2368">
                  <c:v>1.3841889999999999</c:v>
                </c:pt>
                <c:pt idx="2369">
                  <c:v>1.385254</c:v>
                </c:pt>
                <c:pt idx="2370">
                  <c:v>1.38632</c:v>
                </c:pt>
                <c:pt idx="2371">
                  <c:v>1.3875630000000001</c:v>
                </c:pt>
                <c:pt idx="2372">
                  <c:v>1.3879189999999999</c:v>
                </c:pt>
                <c:pt idx="2373">
                  <c:v>1.3886289999999999</c:v>
                </c:pt>
                <c:pt idx="2374">
                  <c:v>1.389872</c:v>
                </c:pt>
                <c:pt idx="2375">
                  <c:v>1.3905829999999999</c:v>
                </c:pt>
                <c:pt idx="2376">
                  <c:v>1.390938</c:v>
                </c:pt>
                <c:pt idx="2377">
                  <c:v>1.3916489999999999</c:v>
                </c:pt>
                <c:pt idx="2378">
                  <c:v>1.392182</c:v>
                </c:pt>
                <c:pt idx="2379">
                  <c:v>1.3932469999999999</c:v>
                </c:pt>
                <c:pt idx="2380">
                  <c:v>1.393602</c:v>
                </c:pt>
                <c:pt idx="2381">
                  <c:v>1.3943129999999999</c:v>
                </c:pt>
                <c:pt idx="2382">
                  <c:v>1.3952009999999999</c:v>
                </c:pt>
                <c:pt idx="2383">
                  <c:v>1.395556</c:v>
                </c:pt>
                <c:pt idx="2384">
                  <c:v>1.396622</c:v>
                </c:pt>
                <c:pt idx="2385">
                  <c:v>1.397332</c:v>
                </c:pt>
                <c:pt idx="2386">
                  <c:v>1.3978649999999999</c:v>
                </c:pt>
                <c:pt idx="2387">
                  <c:v>1.3989309999999999</c:v>
                </c:pt>
                <c:pt idx="2388">
                  <c:v>1.399286</c:v>
                </c:pt>
                <c:pt idx="2389">
                  <c:v>1.3999969999999999</c:v>
                </c:pt>
                <c:pt idx="2390">
                  <c:v>1.4008849999999999</c:v>
                </c:pt>
                <c:pt idx="2391">
                  <c:v>1.40124</c:v>
                </c:pt>
                <c:pt idx="2392">
                  <c:v>1.4023060000000001</c:v>
                </c:pt>
                <c:pt idx="2393">
                  <c:v>1.402838</c:v>
                </c:pt>
                <c:pt idx="2394">
                  <c:v>1.4035489999999999</c:v>
                </c:pt>
                <c:pt idx="2395">
                  <c:v>1.4042589999999999</c:v>
                </c:pt>
                <c:pt idx="2396">
                  <c:v>1.4046149999999999</c:v>
                </c:pt>
                <c:pt idx="2397">
                  <c:v>1.40568</c:v>
                </c:pt>
                <c:pt idx="2398">
                  <c:v>1.406568</c:v>
                </c:pt>
                <c:pt idx="2399">
                  <c:v>1.4069240000000001</c:v>
                </c:pt>
                <c:pt idx="2400">
                  <c:v>1.4079889999999999</c:v>
                </c:pt>
                <c:pt idx="2401">
                  <c:v>1.4081669999999999</c:v>
                </c:pt>
                <c:pt idx="2402">
                  <c:v>1.409233</c:v>
                </c:pt>
                <c:pt idx="2403">
                  <c:v>1.4102980000000001</c:v>
                </c:pt>
                <c:pt idx="2404">
                  <c:v>1.4108309999999999</c:v>
                </c:pt>
                <c:pt idx="2405">
                  <c:v>1.4115420000000001</c:v>
                </c:pt>
                <c:pt idx="2406">
                  <c:v>1.411897</c:v>
                </c:pt>
                <c:pt idx="2407">
                  <c:v>1.4126069999999999</c:v>
                </c:pt>
                <c:pt idx="2408">
                  <c:v>1.413851</c:v>
                </c:pt>
                <c:pt idx="2409">
                  <c:v>1.4149160000000001</c:v>
                </c:pt>
                <c:pt idx="2410">
                  <c:v>1.4159820000000001</c:v>
                </c:pt>
                <c:pt idx="2411">
                  <c:v>1.417225</c:v>
                </c:pt>
                <c:pt idx="2412">
                  <c:v>1.417581</c:v>
                </c:pt>
                <c:pt idx="2413">
                  <c:v>1.418291</c:v>
                </c:pt>
                <c:pt idx="2414">
                  <c:v>1.4195340000000001</c:v>
                </c:pt>
                <c:pt idx="2415">
                  <c:v>1.4206000000000001</c:v>
                </c:pt>
                <c:pt idx="2416">
                  <c:v>1.4213100000000001</c:v>
                </c:pt>
                <c:pt idx="2417">
                  <c:v>1.421843</c:v>
                </c:pt>
                <c:pt idx="2418">
                  <c:v>1.422909</c:v>
                </c:pt>
                <c:pt idx="2419">
                  <c:v>1.4232640000000001</c:v>
                </c:pt>
                <c:pt idx="2420">
                  <c:v>1.423975</c:v>
                </c:pt>
                <c:pt idx="2421">
                  <c:v>1.424863</c:v>
                </c:pt>
                <c:pt idx="2422">
                  <c:v>1.4252180000000001</c:v>
                </c:pt>
                <c:pt idx="2423">
                  <c:v>1.4262840000000001</c:v>
                </c:pt>
                <c:pt idx="2424">
                  <c:v>1.4269940000000001</c:v>
                </c:pt>
                <c:pt idx="2425">
                  <c:v>1.427527</c:v>
                </c:pt>
                <c:pt idx="2426">
                  <c:v>1.428593</c:v>
                </c:pt>
                <c:pt idx="2427">
                  <c:v>1.4296580000000001</c:v>
                </c:pt>
                <c:pt idx="2428">
                  <c:v>1.430547</c:v>
                </c:pt>
                <c:pt idx="2429">
                  <c:v>1.4309019999999999</c:v>
                </c:pt>
                <c:pt idx="2430">
                  <c:v>1.431967</c:v>
                </c:pt>
                <c:pt idx="2431">
                  <c:v>1.4325000000000001</c:v>
                </c:pt>
                <c:pt idx="2432">
                  <c:v>1.433211</c:v>
                </c:pt>
                <c:pt idx="2433">
                  <c:v>1.4342760000000001</c:v>
                </c:pt>
                <c:pt idx="2434">
                  <c:v>1.4355199999999999</c:v>
                </c:pt>
                <c:pt idx="2435">
                  <c:v>1.4362299999999999</c:v>
                </c:pt>
                <c:pt idx="2436">
                  <c:v>1.436585</c:v>
                </c:pt>
                <c:pt idx="2437">
                  <c:v>1.437651</c:v>
                </c:pt>
                <c:pt idx="2438">
                  <c:v>1.437829</c:v>
                </c:pt>
                <c:pt idx="2439">
                  <c:v>1.438895</c:v>
                </c:pt>
                <c:pt idx="2440">
                  <c:v>1.439605</c:v>
                </c:pt>
                <c:pt idx="2441">
                  <c:v>1.4399599999999999</c:v>
                </c:pt>
                <c:pt idx="2442">
                  <c:v>1.441203</c:v>
                </c:pt>
                <c:pt idx="2443">
                  <c:v>1.441559</c:v>
                </c:pt>
                <c:pt idx="2444">
                  <c:v>1.442269</c:v>
                </c:pt>
                <c:pt idx="2445">
                  <c:v>1.4426239999999999</c:v>
                </c:pt>
                <c:pt idx="2446">
                  <c:v>1.443335</c:v>
                </c:pt>
                <c:pt idx="2447">
                  <c:v>1.4436899999999999</c:v>
                </c:pt>
                <c:pt idx="2448">
                  <c:v>1.444223</c:v>
                </c:pt>
                <c:pt idx="2449">
                  <c:v>1.4445779999999999</c:v>
                </c:pt>
                <c:pt idx="2450">
                  <c:v>1.445289</c:v>
                </c:pt>
                <c:pt idx="2451">
                  <c:v>1.4456439999999999</c:v>
                </c:pt>
                <c:pt idx="2452">
                  <c:v>1.446177</c:v>
                </c:pt>
                <c:pt idx="2453">
                  <c:v>1.446887</c:v>
                </c:pt>
                <c:pt idx="2454">
                  <c:v>1.4472419999999999</c:v>
                </c:pt>
                <c:pt idx="2455">
                  <c:v>1.447953</c:v>
                </c:pt>
                <c:pt idx="2456">
                  <c:v>1.4491959999999999</c:v>
                </c:pt>
                <c:pt idx="2457">
                  <c:v>1.4502619999999999</c:v>
                </c:pt>
                <c:pt idx="2458">
                  <c:v>1.450617</c:v>
                </c:pt>
                <c:pt idx="2459">
                  <c:v>1.4509719999999999</c:v>
                </c:pt>
                <c:pt idx="2460">
                  <c:v>1.451328</c:v>
                </c:pt>
                <c:pt idx="2461">
                  <c:v>1.4525710000000001</c:v>
                </c:pt>
                <c:pt idx="2462">
                  <c:v>1.4529259999999999</c:v>
                </c:pt>
                <c:pt idx="2463">
                  <c:v>1.453281</c:v>
                </c:pt>
                <c:pt idx="2464">
                  <c:v>1.4536370000000001</c:v>
                </c:pt>
                <c:pt idx="2465">
                  <c:v>1.4547019999999999</c:v>
                </c:pt>
                <c:pt idx="2466">
                  <c:v>1.455768</c:v>
                </c:pt>
                <c:pt idx="2467">
                  <c:v>1.4561230000000001</c:v>
                </c:pt>
                <c:pt idx="2468">
                  <c:v>1.456656</c:v>
                </c:pt>
                <c:pt idx="2469">
                  <c:v>1.4570110000000001</c:v>
                </c:pt>
                <c:pt idx="2470">
                  <c:v>1.4582550000000001</c:v>
                </c:pt>
                <c:pt idx="2471">
                  <c:v>1.45932</c:v>
                </c:pt>
                <c:pt idx="2472">
                  <c:v>1.460208</c:v>
                </c:pt>
                <c:pt idx="2473">
                  <c:v>1.460564</c:v>
                </c:pt>
                <c:pt idx="2474">
                  <c:v>1.4616290000000001</c:v>
                </c:pt>
                <c:pt idx="2475">
                  <c:v>1.4619850000000001</c:v>
                </c:pt>
                <c:pt idx="2476">
                  <c:v>1.4628730000000001</c:v>
                </c:pt>
                <c:pt idx="2477">
                  <c:v>1.463938</c:v>
                </c:pt>
                <c:pt idx="2478">
                  <c:v>1.465182</c:v>
                </c:pt>
                <c:pt idx="2479">
                  <c:v>1.465892</c:v>
                </c:pt>
                <c:pt idx="2480">
                  <c:v>1.4662470000000001</c:v>
                </c:pt>
                <c:pt idx="2481">
                  <c:v>1.4673130000000001</c:v>
                </c:pt>
                <c:pt idx="2482">
                  <c:v>1.467668</c:v>
                </c:pt>
                <c:pt idx="2483">
                  <c:v>1.468556</c:v>
                </c:pt>
                <c:pt idx="2484">
                  <c:v>1.469622</c:v>
                </c:pt>
                <c:pt idx="2485">
                  <c:v>1.4708650000000001</c:v>
                </c:pt>
                <c:pt idx="2486">
                  <c:v>1.4712209999999999</c:v>
                </c:pt>
                <c:pt idx="2487">
                  <c:v>1.4719310000000001</c:v>
                </c:pt>
                <c:pt idx="2488">
                  <c:v>1.4729969999999999</c:v>
                </c:pt>
                <c:pt idx="2489">
                  <c:v>1.473174</c:v>
                </c:pt>
                <c:pt idx="2490">
                  <c:v>1.474418</c:v>
                </c:pt>
                <c:pt idx="2491">
                  <c:v>1.4747729999999999</c:v>
                </c:pt>
                <c:pt idx="2492">
                  <c:v>1.475128</c:v>
                </c:pt>
                <c:pt idx="2493">
                  <c:v>1.4754830000000001</c:v>
                </c:pt>
                <c:pt idx="2494">
                  <c:v>1.4767269999999999</c:v>
                </c:pt>
                <c:pt idx="2495">
                  <c:v>1.477082</c:v>
                </c:pt>
                <c:pt idx="2496">
                  <c:v>1.477792</c:v>
                </c:pt>
                <c:pt idx="2497">
                  <c:v>1.47868</c:v>
                </c:pt>
                <c:pt idx="2498">
                  <c:v>1.478858</c:v>
                </c:pt>
                <c:pt idx="2499">
                  <c:v>1.4792130000000001</c:v>
                </c:pt>
                <c:pt idx="2500">
                  <c:v>1.479924</c:v>
                </c:pt>
                <c:pt idx="2501">
                  <c:v>1.480634</c:v>
                </c:pt>
                <c:pt idx="2502">
                  <c:v>1.4809890000000001</c:v>
                </c:pt>
                <c:pt idx="2503">
                  <c:v>1.4822329999999999</c:v>
                </c:pt>
                <c:pt idx="2504">
                  <c:v>1.482588</c:v>
                </c:pt>
                <c:pt idx="2505">
                  <c:v>1.483298</c:v>
                </c:pt>
                <c:pt idx="2506">
                  <c:v>1.4841869999999999</c:v>
                </c:pt>
                <c:pt idx="2507">
                  <c:v>1.484542</c:v>
                </c:pt>
                <c:pt idx="2508">
                  <c:v>1.4848969999999999</c:v>
                </c:pt>
                <c:pt idx="2509">
                  <c:v>1.485608</c:v>
                </c:pt>
                <c:pt idx="2510">
                  <c:v>1.486318</c:v>
                </c:pt>
                <c:pt idx="2511">
                  <c:v>1.4866729999999999</c:v>
                </c:pt>
                <c:pt idx="2512">
                  <c:v>1.487206</c:v>
                </c:pt>
                <c:pt idx="2513">
                  <c:v>1.487916</c:v>
                </c:pt>
                <c:pt idx="2514">
                  <c:v>1.488982</c:v>
                </c:pt>
                <c:pt idx="2515">
                  <c:v>1.4893369999999999</c:v>
                </c:pt>
                <c:pt idx="2516">
                  <c:v>1.48987</c:v>
                </c:pt>
                <c:pt idx="2517">
                  <c:v>1.4902249999999999</c:v>
                </c:pt>
                <c:pt idx="2518">
                  <c:v>1.4912909999999999</c:v>
                </c:pt>
                <c:pt idx="2519">
                  <c:v>1.491646</c:v>
                </c:pt>
                <c:pt idx="2520">
                  <c:v>1.4923569999999999</c:v>
                </c:pt>
                <c:pt idx="2521">
                  <c:v>1.4936</c:v>
                </c:pt>
                <c:pt idx="2522">
                  <c:v>1.4946660000000001</c:v>
                </c:pt>
                <c:pt idx="2523">
                  <c:v>1.4951989999999999</c:v>
                </c:pt>
                <c:pt idx="2524">
                  <c:v>1.4959089999999999</c:v>
                </c:pt>
                <c:pt idx="2525">
                  <c:v>1.4969749999999999</c:v>
                </c:pt>
                <c:pt idx="2526">
                  <c:v>1.49733</c:v>
                </c:pt>
                <c:pt idx="2527">
                  <c:v>1.498218</c:v>
                </c:pt>
                <c:pt idx="2528">
                  <c:v>1.4992840000000001</c:v>
                </c:pt>
                <c:pt idx="2529">
                  <c:v>1.5001720000000001</c:v>
                </c:pt>
                <c:pt idx="2530">
                  <c:v>1.5005269999999999</c:v>
                </c:pt>
                <c:pt idx="2531">
                  <c:v>1.500883</c:v>
                </c:pt>
                <c:pt idx="2532">
                  <c:v>1.501593</c:v>
                </c:pt>
                <c:pt idx="2533">
                  <c:v>1.502659</c:v>
                </c:pt>
                <c:pt idx="2534">
                  <c:v>1.5028360000000001</c:v>
                </c:pt>
                <c:pt idx="2535">
                  <c:v>1.5039020000000001</c:v>
                </c:pt>
                <c:pt idx="2536">
                  <c:v>1.5046120000000001</c:v>
                </c:pt>
                <c:pt idx="2537">
                  <c:v>1.5049680000000001</c:v>
                </c:pt>
                <c:pt idx="2538">
                  <c:v>1.506211</c:v>
                </c:pt>
                <c:pt idx="2539">
                  <c:v>1.5065660000000001</c:v>
                </c:pt>
                <c:pt idx="2540">
                  <c:v>1.507277</c:v>
                </c:pt>
                <c:pt idx="2541">
                  <c:v>1.5083420000000001</c:v>
                </c:pt>
                <c:pt idx="2542">
                  <c:v>1.5095860000000001</c:v>
                </c:pt>
                <c:pt idx="2543">
                  <c:v>1.5102960000000001</c:v>
                </c:pt>
                <c:pt idx="2544">
                  <c:v>1.510651</c:v>
                </c:pt>
                <c:pt idx="2545">
                  <c:v>1.511895</c:v>
                </c:pt>
                <c:pt idx="2546">
                  <c:v>1.5129600000000001</c:v>
                </c:pt>
                <c:pt idx="2547">
                  <c:v>1.5138480000000001</c:v>
                </c:pt>
                <c:pt idx="2548">
                  <c:v>1.5142040000000001</c:v>
                </c:pt>
                <c:pt idx="2549">
                  <c:v>1.515269</c:v>
                </c:pt>
                <c:pt idx="2550">
                  <c:v>1.515625</c:v>
                </c:pt>
                <c:pt idx="2551">
                  <c:v>1.5159800000000001</c:v>
                </c:pt>
                <c:pt idx="2552">
                  <c:v>1.516335</c:v>
                </c:pt>
                <c:pt idx="2553">
                  <c:v>1.516513</c:v>
                </c:pt>
                <c:pt idx="2554">
                  <c:v>1.5175780000000001</c:v>
                </c:pt>
                <c:pt idx="2555">
                  <c:v>1.5186440000000001</c:v>
                </c:pt>
                <c:pt idx="2556">
                  <c:v>1.519177</c:v>
                </c:pt>
                <c:pt idx="2557">
                  <c:v>1.5195320000000001</c:v>
                </c:pt>
                <c:pt idx="2558">
                  <c:v>1.519887</c:v>
                </c:pt>
                <c:pt idx="2559">
                  <c:v>1.520243</c:v>
                </c:pt>
                <c:pt idx="2560">
                  <c:v>1.520953</c:v>
                </c:pt>
                <c:pt idx="2561">
                  <c:v>1.5213080000000001</c:v>
                </c:pt>
                <c:pt idx="2562">
                  <c:v>1.5221960000000001</c:v>
                </c:pt>
                <c:pt idx="2563">
                  <c:v>1.522907</c:v>
                </c:pt>
                <c:pt idx="2564">
                  <c:v>1.5232619999999999</c:v>
                </c:pt>
                <c:pt idx="2565">
                  <c:v>1.5243279999999999</c:v>
                </c:pt>
                <c:pt idx="2566">
                  <c:v>1.524861</c:v>
                </c:pt>
                <c:pt idx="2567">
                  <c:v>1.525571</c:v>
                </c:pt>
                <c:pt idx="2568">
                  <c:v>1.5259259999999999</c:v>
                </c:pt>
                <c:pt idx="2569">
                  <c:v>1.526637</c:v>
                </c:pt>
                <c:pt idx="2570">
                  <c:v>1.5269919999999999</c:v>
                </c:pt>
                <c:pt idx="2571">
                  <c:v>1.5278799999999999</c:v>
                </c:pt>
                <c:pt idx="2572">
                  <c:v>1.528591</c:v>
                </c:pt>
                <c:pt idx="2573">
                  <c:v>1.5289459999999999</c:v>
                </c:pt>
                <c:pt idx="2574">
                  <c:v>1.5298339999999999</c:v>
                </c:pt>
                <c:pt idx="2575">
                  <c:v>1.530189</c:v>
                </c:pt>
                <c:pt idx="2576">
                  <c:v>1.5305439999999999</c:v>
                </c:pt>
                <c:pt idx="2577">
                  <c:v>1.531255</c:v>
                </c:pt>
                <c:pt idx="2578">
                  <c:v>1.5323199999999999</c:v>
                </c:pt>
                <c:pt idx="2579">
                  <c:v>1.5324979999999999</c:v>
                </c:pt>
                <c:pt idx="2580">
                  <c:v>1.5335639999999999</c:v>
                </c:pt>
                <c:pt idx="2581">
                  <c:v>1.5342739999999999</c:v>
                </c:pt>
                <c:pt idx="2582">
                  <c:v>1.534629</c:v>
                </c:pt>
                <c:pt idx="2583">
                  <c:v>1.535873</c:v>
                </c:pt>
                <c:pt idx="2584">
                  <c:v>1.5362279999999999</c:v>
                </c:pt>
                <c:pt idx="2585">
                  <c:v>1.5369390000000001</c:v>
                </c:pt>
                <c:pt idx="2586">
                  <c:v>1.5380039999999999</c:v>
                </c:pt>
                <c:pt idx="2587">
                  <c:v>1.5392479999999999</c:v>
                </c:pt>
                <c:pt idx="2588">
                  <c:v>1.5396030000000001</c:v>
                </c:pt>
                <c:pt idx="2589">
                  <c:v>1.5399579999999999</c:v>
                </c:pt>
                <c:pt idx="2590">
                  <c:v>1.540313</c:v>
                </c:pt>
                <c:pt idx="2591">
                  <c:v>1.541201</c:v>
                </c:pt>
                <c:pt idx="2592">
                  <c:v>1.5415559999999999</c:v>
                </c:pt>
                <c:pt idx="2593">
                  <c:v>1.5426219999999999</c:v>
                </c:pt>
                <c:pt idx="2594">
                  <c:v>1.542977</c:v>
                </c:pt>
                <c:pt idx="2595">
                  <c:v>1.5435099999999999</c:v>
                </c:pt>
                <c:pt idx="2596">
                  <c:v>1.543866</c:v>
                </c:pt>
                <c:pt idx="2597">
                  <c:v>1.5449310000000001</c:v>
                </c:pt>
                <c:pt idx="2598">
                  <c:v>1.5452859999999999</c:v>
                </c:pt>
                <c:pt idx="2599">
                  <c:v>1.5459970000000001</c:v>
                </c:pt>
                <c:pt idx="2600">
                  <c:v>1.5461750000000001</c:v>
                </c:pt>
                <c:pt idx="2601">
                  <c:v>1.5472399999999999</c:v>
                </c:pt>
                <c:pt idx="2602">
                  <c:v>1.547596</c:v>
                </c:pt>
                <c:pt idx="2603">
                  <c:v>1.548306</c:v>
                </c:pt>
                <c:pt idx="2604">
                  <c:v>1.5488390000000001</c:v>
                </c:pt>
                <c:pt idx="2605">
                  <c:v>1.549194</c:v>
                </c:pt>
                <c:pt idx="2606">
                  <c:v>1.5495490000000001</c:v>
                </c:pt>
                <c:pt idx="2607">
                  <c:v>1.5506150000000001</c:v>
                </c:pt>
                <c:pt idx="2608">
                  <c:v>1.55097</c:v>
                </c:pt>
                <c:pt idx="2609">
                  <c:v>1.5516810000000001</c:v>
                </c:pt>
                <c:pt idx="2610">
                  <c:v>1.552924</c:v>
                </c:pt>
                <c:pt idx="2611">
                  <c:v>1.5532790000000001</c:v>
                </c:pt>
                <c:pt idx="2612">
                  <c:v>1.55399</c:v>
                </c:pt>
                <c:pt idx="2613">
                  <c:v>1.5545230000000001</c:v>
                </c:pt>
                <c:pt idx="2614">
                  <c:v>1.5552330000000001</c:v>
                </c:pt>
                <c:pt idx="2615">
                  <c:v>1.5562990000000001</c:v>
                </c:pt>
                <c:pt idx="2616">
                  <c:v>1.556654</c:v>
                </c:pt>
                <c:pt idx="2617">
                  <c:v>1.557542</c:v>
                </c:pt>
                <c:pt idx="2618">
                  <c:v>1.558252</c:v>
                </c:pt>
                <c:pt idx="2619">
                  <c:v>1.558608</c:v>
                </c:pt>
                <c:pt idx="2620">
                  <c:v>1.559318</c:v>
                </c:pt>
                <c:pt idx="2621">
                  <c:v>1.5598510000000001</c:v>
                </c:pt>
                <c:pt idx="2622">
                  <c:v>1.560206</c:v>
                </c:pt>
                <c:pt idx="2623">
                  <c:v>1.5609170000000001</c:v>
                </c:pt>
                <c:pt idx="2624">
                  <c:v>1.561982</c:v>
                </c:pt>
                <c:pt idx="2625">
                  <c:v>1.56216</c:v>
                </c:pt>
                <c:pt idx="2626">
                  <c:v>1.563226</c:v>
                </c:pt>
                <c:pt idx="2627">
                  <c:v>1.5635810000000001</c:v>
                </c:pt>
                <c:pt idx="2628">
                  <c:v>1.563936</c:v>
                </c:pt>
                <c:pt idx="2629">
                  <c:v>1.5642910000000001</c:v>
                </c:pt>
                <c:pt idx="2630">
                  <c:v>1.5655349999999999</c:v>
                </c:pt>
                <c:pt idx="2631">
                  <c:v>1.56589</c:v>
                </c:pt>
                <c:pt idx="2632">
                  <c:v>1.5666</c:v>
                </c:pt>
                <c:pt idx="2633">
                  <c:v>1.566956</c:v>
                </c:pt>
                <c:pt idx="2634">
                  <c:v>1.567666</c:v>
                </c:pt>
                <c:pt idx="2635">
                  <c:v>1.5689090000000001</c:v>
                </c:pt>
                <c:pt idx="2636">
                  <c:v>1.56962</c:v>
                </c:pt>
                <c:pt idx="2637">
                  <c:v>1.5699749999999999</c:v>
                </c:pt>
                <c:pt idx="2638">
                  <c:v>1.571218</c:v>
                </c:pt>
                <c:pt idx="2639">
                  <c:v>1.572284</c:v>
                </c:pt>
                <c:pt idx="2640">
                  <c:v>1.573172</c:v>
                </c:pt>
                <c:pt idx="2641">
                  <c:v>1.5735269999999999</c:v>
                </c:pt>
                <c:pt idx="2642">
                  <c:v>1.5745929999999999</c:v>
                </c:pt>
                <c:pt idx="2643">
                  <c:v>1.574948</c:v>
                </c:pt>
                <c:pt idx="2644">
                  <c:v>1.5756589999999999</c:v>
                </c:pt>
                <c:pt idx="2645">
                  <c:v>1.576902</c:v>
                </c:pt>
                <c:pt idx="2646">
                  <c:v>1.5776129999999999</c:v>
                </c:pt>
                <c:pt idx="2647">
                  <c:v>1.577968</c:v>
                </c:pt>
                <c:pt idx="2648">
                  <c:v>1.5785009999999999</c:v>
                </c:pt>
                <c:pt idx="2649">
                  <c:v>1.5792109999999999</c:v>
                </c:pt>
                <c:pt idx="2650">
                  <c:v>1.579566</c:v>
                </c:pt>
                <c:pt idx="2651">
                  <c:v>1.5802769999999999</c:v>
                </c:pt>
                <c:pt idx="2652">
                  <c:v>1.580632</c:v>
                </c:pt>
                <c:pt idx="2653">
                  <c:v>1.58152</c:v>
                </c:pt>
                <c:pt idx="2654">
                  <c:v>1.5818749999999999</c:v>
                </c:pt>
                <c:pt idx="2655">
                  <c:v>1.582586</c:v>
                </c:pt>
                <c:pt idx="2656">
                  <c:v>1.5836520000000001</c:v>
                </c:pt>
                <c:pt idx="2657">
                  <c:v>1.584184</c:v>
                </c:pt>
                <c:pt idx="2658">
                  <c:v>1.5845400000000001</c:v>
                </c:pt>
                <c:pt idx="2659">
                  <c:v>1.5848949999999999</c:v>
                </c:pt>
                <c:pt idx="2660">
                  <c:v>1.5856049999999999</c:v>
                </c:pt>
                <c:pt idx="2661">
                  <c:v>1.585961</c:v>
                </c:pt>
                <c:pt idx="2662">
                  <c:v>1.5863160000000001</c:v>
                </c:pt>
                <c:pt idx="2663">
                  <c:v>1.5872040000000001</c:v>
                </c:pt>
                <c:pt idx="2664">
                  <c:v>1.587914</c:v>
                </c:pt>
                <c:pt idx="2665">
                  <c:v>1.5882689999999999</c:v>
                </c:pt>
                <c:pt idx="2666">
                  <c:v>1.588625</c:v>
                </c:pt>
                <c:pt idx="2667">
                  <c:v>1.589513</c:v>
                </c:pt>
                <c:pt idx="2668">
                  <c:v>1.5898680000000001</c:v>
                </c:pt>
                <c:pt idx="2669">
                  <c:v>1.590579</c:v>
                </c:pt>
                <c:pt idx="2670">
                  <c:v>1.5916440000000001</c:v>
                </c:pt>
                <c:pt idx="2671">
                  <c:v>1.5919989999999999</c:v>
                </c:pt>
                <c:pt idx="2672">
                  <c:v>1.5928880000000001</c:v>
                </c:pt>
                <c:pt idx="2673">
                  <c:v>1.5937760000000001</c:v>
                </c:pt>
                <c:pt idx="2674">
                  <c:v>1.594131</c:v>
                </c:pt>
                <c:pt idx="2675">
                  <c:v>1.595197</c:v>
                </c:pt>
                <c:pt idx="2676">
                  <c:v>1.5962620000000001</c:v>
                </c:pt>
                <c:pt idx="2677">
                  <c:v>1.5973280000000001</c:v>
                </c:pt>
                <c:pt idx="2678">
                  <c:v>1.5982160000000001</c:v>
                </c:pt>
                <c:pt idx="2679">
                  <c:v>1.598571</c:v>
                </c:pt>
                <c:pt idx="2680">
                  <c:v>1.5992820000000001</c:v>
                </c:pt>
                <c:pt idx="2681">
                  <c:v>1.599637</c:v>
                </c:pt>
                <c:pt idx="2682">
                  <c:v>1.6001700000000001</c:v>
                </c:pt>
                <c:pt idx="2683">
                  <c:v>1.6008800000000001</c:v>
                </c:pt>
                <c:pt idx="2684">
                  <c:v>1.601591</c:v>
                </c:pt>
                <c:pt idx="2685">
                  <c:v>1.6019460000000001</c:v>
                </c:pt>
                <c:pt idx="2686">
                  <c:v>1.602301</c:v>
                </c:pt>
                <c:pt idx="2687">
                  <c:v>1.6028340000000001</c:v>
                </c:pt>
                <c:pt idx="2688">
                  <c:v>1.603189</c:v>
                </c:pt>
                <c:pt idx="2689">
                  <c:v>1.604255</c:v>
                </c:pt>
                <c:pt idx="2690">
                  <c:v>1.6046100000000001</c:v>
                </c:pt>
                <c:pt idx="2691">
                  <c:v>1.605321</c:v>
                </c:pt>
                <c:pt idx="2692">
                  <c:v>1.6054980000000001</c:v>
                </c:pt>
                <c:pt idx="2693">
                  <c:v>1.6065640000000001</c:v>
                </c:pt>
                <c:pt idx="2694">
                  <c:v>1.6076299999999999</c:v>
                </c:pt>
                <c:pt idx="2695">
                  <c:v>1.6083400000000001</c:v>
                </c:pt>
                <c:pt idx="2696">
                  <c:v>1.608873</c:v>
                </c:pt>
                <c:pt idx="2697">
                  <c:v>1.609583</c:v>
                </c:pt>
                <c:pt idx="2698">
                  <c:v>1.609939</c:v>
                </c:pt>
                <c:pt idx="2699">
                  <c:v>1.6102939999999999</c:v>
                </c:pt>
                <c:pt idx="2700">
                  <c:v>1.610649</c:v>
                </c:pt>
                <c:pt idx="2701">
                  <c:v>1.6111819999999999</c:v>
                </c:pt>
                <c:pt idx="2702">
                  <c:v>1.6118920000000001</c:v>
                </c:pt>
                <c:pt idx="2703">
                  <c:v>1.6122479999999999</c:v>
                </c:pt>
                <c:pt idx="2704">
                  <c:v>1.613313</c:v>
                </c:pt>
                <c:pt idx="2705">
                  <c:v>1.6138459999999999</c:v>
                </c:pt>
                <c:pt idx="2706">
                  <c:v>1.614557</c:v>
                </c:pt>
                <c:pt idx="2707">
                  <c:v>1.6157999999999999</c:v>
                </c:pt>
                <c:pt idx="2708">
                  <c:v>1.6159779999999999</c:v>
                </c:pt>
                <c:pt idx="2709">
                  <c:v>1.6168659999999999</c:v>
                </c:pt>
                <c:pt idx="2710">
                  <c:v>1.617221</c:v>
                </c:pt>
                <c:pt idx="2711">
                  <c:v>1.6175759999999999</c:v>
                </c:pt>
                <c:pt idx="2712">
                  <c:v>1.617931</c:v>
                </c:pt>
                <c:pt idx="2713">
                  <c:v>1.618287</c:v>
                </c:pt>
                <c:pt idx="2714">
                  <c:v>1.619175</c:v>
                </c:pt>
                <c:pt idx="2715">
                  <c:v>1.6195299999999999</c:v>
                </c:pt>
                <c:pt idx="2716">
                  <c:v>1.619885</c:v>
                </c:pt>
                <c:pt idx="2717">
                  <c:v>1.6202399999999999</c:v>
                </c:pt>
                <c:pt idx="2718">
                  <c:v>1.6213059999999999</c:v>
                </c:pt>
                <c:pt idx="2719">
                  <c:v>1.621661</c:v>
                </c:pt>
                <c:pt idx="2720">
                  <c:v>1.622549</c:v>
                </c:pt>
                <c:pt idx="2721">
                  <c:v>1.622905</c:v>
                </c:pt>
                <c:pt idx="2722">
                  <c:v>1.6232599999999999</c:v>
                </c:pt>
                <c:pt idx="2723">
                  <c:v>1.623615</c:v>
                </c:pt>
                <c:pt idx="2724">
                  <c:v>1.6239699999999999</c:v>
                </c:pt>
                <c:pt idx="2725">
                  <c:v>1.6248579999999999</c:v>
                </c:pt>
                <c:pt idx="2726">
                  <c:v>1.6259239999999999</c:v>
                </c:pt>
                <c:pt idx="2727">
                  <c:v>1.6266350000000001</c:v>
                </c:pt>
                <c:pt idx="2728">
                  <c:v>1.6269899999999999</c:v>
                </c:pt>
                <c:pt idx="2729">
                  <c:v>1.628233</c:v>
                </c:pt>
                <c:pt idx="2730">
                  <c:v>1.6285879999999999</c:v>
                </c:pt>
                <c:pt idx="2731">
                  <c:v>1.6292990000000001</c:v>
                </c:pt>
                <c:pt idx="2732">
                  <c:v>1.6298319999999999</c:v>
                </c:pt>
                <c:pt idx="2733">
                  <c:v>1.6305419999999999</c:v>
                </c:pt>
                <c:pt idx="2734">
                  <c:v>1.6316079999999999</c:v>
                </c:pt>
                <c:pt idx="2735">
                  <c:v>1.6324959999999999</c:v>
                </c:pt>
                <c:pt idx="2736">
                  <c:v>1.6330290000000001</c:v>
                </c:pt>
                <c:pt idx="2737">
                  <c:v>1.633562</c:v>
                </c:pt>
                <c:pt idx="2738">
                  <c:v>1.6342719999999999</c:v>
                </c:pt>
                <c:pt idx="2739">
                  <c:v>1.635338</c:v>
                </c:pt>
                <c:pt idx="2740">
                  <c:v>1.6355150000000001</c:v>
                </c:pt>
                <c:pt idx="2741">
                  <c:v>1.636226</c:v>
                </c:pt>
                <c:pt idx="2742">
                  <c:v>1.6365810000000001</c:v>
                </c:pt>
                <c:pt idx="2743">
                  <c:v>1.6376470000000001</c:v>
                </c:pt>
                <c:pt idx="2744">
                  <c:v>1.6378239999999999</c:v>
                </c:pt>
                <c:pt idx="2745">
                  <c:v>1.63889</c:v>
                </c:pt>
                <c:pt idx="2746">
                  <c:v>1.639956</c:v>
                </c:pt>
                <c:pt idx="2747">
                  <c:v>1.6403110000000001</c:v>
                </c:pt>
                <c:pt idx="2748">
                  <c:v>1.6411990000000001</c:v>
                </c:pt>
                <c:pt idx="2749">
                  <c:v>1.641554</c:v>
                </c:pt>
                <c:pt idx="2750">
                  <c:v>1.64191</c:v>
                </c:pt>
                <c:pt idx="2751">
                  <c:v>1.6422650000000001</c:v>
                </c:pt>
                <c:pt idx="2752">
                  <c:v>1.64333</c:v>
                </c:pt>
                <c:pt idx="2753">
                  <c:v>1.643508</c:v>
                </c:pt>
                <c:pt idx="2754">
                  <c:v>1.644574</c:v>
                </c:pt>
                <c:pt idx="2755">
                  <c:v>1.645284</c:v>
                </c:pt>
                <c:pt idx="2756">
                  <c:v>1.64564</c:v>
                </c:pt>
                <c:pt idx="2757">
                  <c:v>1.6468830000000001</c:v>
                </c:pt>
                <c:pt idx="2758">
                  <c:v>1.647238</c:v>
                </c:pt>
                <c:pt idx="2759">
                  <c:v>1.6479490000000001</c:v>
                </c:pt>
                <c:pt idx="2760">
                  <c:v>1.649192</c:v>
                </c:pt>
                <c:pt idx="2761">
                  <c:v>1.6502570000000001</c:v>
                </c:pt>
                <c:pt idx="2762">
                  <c:v>1.650968</c:v>
                </c:pt>
                <c:pt idx="2763">
                  <c:v>1.6513230000000001</c:v>
                </c:pt>
                <c:pt idx="2764">
                  <c:v>1.6523890000000001</c:v>
                </c:pt>
                <c:pt idx="2765">
                  <c:v>1.652922</c:v>
                </c:pt>
                <c:pt idx="2766">
                  <c:v>1.653632</c:v>
                </c:pt>
                <c:pt idx="2767">
                  <c:v>1.65452</c:v>
                </c:pt>
                <c:pt idx="2768">
                  <c:v>1.654876</c:v>
                </c:pt>
                <c:pt idx="2769">
                  <c:v>1.655586</c:v>
                </c:pt>
                <c:pt idx="2770">
                  <c:v>1.6559410000000001</c:v>
                </c:pt>
                <c:pt idx="2771">
                  <c:v>1.656652</c:v>
                </c:pt>
                <c:pt idx="2772">
                  <c:v>1.6570069999999999</c:v>
                </c:pt>
                <c:pt idx="2773">
                  <c:v>1.657184</c:v>
                </c:pt>
                <c:pt idx="2774">
                  <c:v>1.65825</c:v>
                </c:pt>
                <c:pt idx="2775">
                  <c:v>1.6589609999999999</c:v>
                </c:pt>
                <c:pt idx="2776">
                  <c:v>1.659316</c:v>
                </c:pt>
                <c:pt idx="2777">
                  <c:v>1.660204</c:v>
                </c:pt>
                <c:pt idx="2778">
                  <c:v>1.6605589999999999</c:v>
                </c:pt>
                <c:pt idx="2779">
                  <c:v>1.6616249999999999</c:v>
                </c:pt>
                <c:pt idx="2780">
                  <c:v>1.66198</c:v>
                </c:pt>
                <c:pt idx="2781">
                  <c:v>1.662868</c:v>
                </c:pt>
                <c:pt idx="2782">
                  <c:v>1.6635789999999999</c:v>
                </c:pt>
                <c:pt idx="2783">
                  <c:v>1.663934</c:v>
                </c:pt>
                <c:pt idx="2784">
                  <c:v>1.6651769999999999</c:v>
                </c:pt>
                <c:pt idx="2785">
                  <c:v>1.665888</c:v>
                </c:pt>
                <c:pt idx="2786">
                  <c:v>1.6662429999999999</c:v>
                </c:pt>
                <c:pt idx="2787">
                  <c:v>1.6673089999999999</c:v>
                </c:pt>
                <c:pt idx="2788">
                  <c:v>1.667664</c:v>
                </c:pt>
                <c:pt idx="2789">
                  <c:v>1.668552</c:v>
                </c:pt>
                <c:pt idx="2790">
                  <c:v>1.669618</c:v>
                </c:pt>
                <c:pt idx="2791">
                  <c:v>1.6708609999999999</c:v>
                </c:pt>
                <c:pt idx="2792">
                  <c:v>1.671216</c:v>
                </c:pt>
                <c:pt idx="2793">
                  <c:v>1.6719269999999999</c:v>
                </c:pt>
                <c:pt idx="2794">
                  <c:v>1.672992</c:v>
                </c:pt>
                <c:pt idx="2795">
                  <c:v>1.67317</c:v>
                </c:pt>
                <c:pt idx="2796">
                  <c:v>1.6742360000000001</c:v>
                </c:pt>
                <c:pt idx="2797">
                  <c:v>1.674946</c:v>
                </c:pt>
                <c:pt idx="2798">
                  <c:v>1.6753009999999999</c:v>
                </c:pt>
                <c:pt idx="2799">
                  <c:v>1.675834</c:v>
                </c:pt>
                <c:pt idx="2800">
                  <c:v>1.676545</c:v>
                </c:pt>
                <c:pt idx="2801">
                  <c:v>1.6769000000000001</c:v>
                </c:pt>
                <c:pt idx="2802">
                  <c:v>1.67761</c:v>
                </c:pt>
                <c:pt idx="2803">
                  <c:v>1.678321</c:v>
                </c:pt>
                <c:pt idx="2804">
                  <c:v>1.678499</c:v>
                </c:pt>
                <c:pt idx="2805">
                  <c:v>1.6788540000000001</c:v>
                </c:pt>
                <c:pt idx="2806">
                  <c:v>1.6799189999999999</c:v>
                </c:pt>
                <c:pt idx="2807">
                  <c:v>1.6806300000000001</c:v>
                </c:pt>
                <c:pt idx="2808">
                  <c:v>1.680985</c:v>
                </c:pt>
                <c:pt idx="2809">
                  <c:v>1.6815180000000001</c:v>
                </c:pt>
                <c:pt idx="2810">
                  <c:v>1.6822280000000001</c:v>
                </c:pt>
                <c:pt idx="2811">
                  <c:v>1.6825840000000001</c:v>
                </c:pt>
                <c:pt idx="2812">
                  <c:v>1.6832940000000001</c:v>
                </c:pt>
                <c:pt idx="2813">
                  <c:v>1.6841820000000001</c:v>
                </c:pt>
                <c:pt idx="2814">
                  <c:v>1.684537</c:v>
                </c:pt>
                <c:pt idx="2815">
                  <c:v>1.685603</c:v>
                </c:pt>
                <c:pt idx="2816">
                  <c:v>1.6863140000000001</c:v>
                </c:pt>
                <c:pt idx="2817">
                  <c:v>1.6868460000000001</c:v>
                </c:pt>
                <c:pt idx="2818">
                  <c:v>1.687557</c:v>
                </c:pt>
                <c:pt idx="2819">
                  <c:v>1.6879120000000001</c:v>
                </c:pt>
                <c:pt idx="2820">
                  <c:v>1.688267</c:v>
                </c:pt>
                <c:pt idx="2821">
                  <c:v>1.6889780000000001</c:v>
                </c:pt>
                <c:pt idx="2822">
                  <c:v>1.6898660000000001</c:v>
                </c:pt>
                <c:pt idx="2823">
                  <c:v>1.690221</c:v>
                </c:pt>
                <c:pt idx="2824">
                  <c:v>1.691287</c:v>
                </c:pt>
                <c:pt idx="2825">
                  <c:v>1.6916420000000001</c:v>
                </c:pt>
                <c:pt idx="2826">
                  <c:v>1.6925300000000001</c:v>
                </c:pt>
                <c:pt idx="2827">
                  <c:v>1.6935960000000001</c:v>
                </c:pt>
                <c:pt idx="2828">
                  <c:v>1.693951</c:v>
                </c:pt>
                <c:pt idx="2829">
                  <c:v>1.694661</c:v>
                </c:pt>
                <c:pt idx="2830">
                  <c:v>1.6951940000000001</c:v>
                </c:pt>
                <c:pt idx="2831">
                  <c:v>1.695905</c:v>
                </c:pt>
                <c:pt idx="2832">
                  <c:v>1.696615</c:v>
                </c:pt>
                <c:pt idx="2833">
                  <c:v>1.6969700000000001</c:v>
                </c:pt>
                <c:pt idx="2834">
                  <c:v>1.6973259999999999</c:v>
                </c:pt>
                <c:pt idx="2835">
                  <c:v>1.6982139999999999</c:v>
                </c:pt>
                <c:pt idx="2836">
                  <c:v>1.6989240000000001</c:v>
                </c:pt>
                <c:pt idx="2837">
                  <c:v>1.6992799999999999</c:v>
                </c:pt>
                <c:pt idx="2838">
                  <c:v>1.700523</c:v>
                </c:pt>
                <c:pt idx="2839">
                  <c:v>1.7008779999999999</c:v>
                </c:pt>
                <c:pt idx="2840">
                  <c:v>1.701589</c:v>
                </c:pt>
                <c:pt idx="2841">
                  <c:v>1.7026539999999999</c:v>
                </c:pt>
                <c:pt idx="2842">
                  <c:v>1.7028319999999999</c:v>
                </c:pt>
                <c:pt idx="2843">
                  <c:v>1.7038979999999999</c:v>
                </c:pt>
                <c:pt idx="2844">
                  <c:v>1.7046079999999999</c:v>
                </c:pt>
                <c:pt idx="2845">
                  <c:v>1.704963</c:v>
                </c:pt>
                <c:pt idx="2846">
                  <c:v>1.706207</c:v>
                </c:pt>
                <c:pt idx="2847">
                  <c:v>1.7065619999999999</c:v>
                </c:pt>
                <c:pt idx="2848">
                  <c:v>1.7072719999999999</c:v>
                </c:pt>
                <c:pt idx="2849">
                  <c:v>1.7076279999999999</c:v>
                </c:pt>
                <c:pt idx="2850">
                  <c:v>1.7081599999999999</c:v>
                </c:pt>
                <c:pt idx="2851">
                  <c:v>1.7085159999999999</c:v>
                </c:pt>
                <c:pt idx="2852">
                  <c:v>1.709581</c:v>
                </c:pt>
                <c:pt idx="2853">
                  <c:v>1.7102919999999999</c:v>
                </c:pt>
                <c:pt idx="2854">
                  <c:v>1.710647</c:v>
                </c:pt>
                <c:pt idx="2855">
                  <c:v>1.7118899999999999</c:v>
                </c:pt>
                <c:pt idx="2856">
                  <c:v>1.712601</c:v>
                </c:pt>
                <c:pt idx="2857">
                  <c:v>1.7129559999999999</c:v>
                </c:pt>
                <c:pt idx="2858">
                  <c:v>1.7138439999999999</c:v>
                </c:pt>
                <c:pt idx="2859">
                  <c:v>1.714199</c:v>
                </c:pt>
                <c:pt idx="2860">
                  <c:v>1.7154430000000001</c:v>
                </c:pt>
                <c:pt idx="2861">
                  <c:v>1.716153</c:v>
                </c:pt>
                <c:pt idx="2862">
                  <c:v>1.7166859999999999</c:v>
                </c:pt>
                <c:pt idx="2863">
                  <c:v>1.7175739999999999</c:v>
                </c:pt>
                <c:pt idx="2864">
                  <c:v>1.717929</c:v>
                </c:pt>
                <c:pt idx="2865">
                  <c:v>1.7189950000000001</c:v>
                </c:pt>
                <c:pt idx="2866">
                  <c:v>1.7195279999999999</c:v>
                </c:pt>
                <c:pt idx="2867">
                  <c:v>1.7202379999999999</c:v>
                </c:pt>
                <c:pt idx="2868">
                  <c:v>1.7213039999999999</c:v>
                </c:pt>
                <c:pt idx="2869">
                  <c:v>1.7221919999999999</c:v>
                </c:pt>
                <c:pt idx="2870">
                  <c:v>1.7225470000000001</c:v>
                </c:pt>
                <c:pt idx="2871">
                  <c:v>1.723258</c:v>
                </c:pt>
                <c:pt idx="2872">
                  <c:v>1.7236130000000001</c:v>
                </c:pt>
                <c:pt idx="2873">
                  <c:v>1.7248559999999999</c:v>
                </c:pt>
                <c:pt idx="2874">
                  <c:v>1.725922</c:v>
                </c:pt>
                <c:pt idx="2875">
                  <c:v>1.726988</c:v>
                </c:pt>
                <c:pt idx="2876">
                  <c:v>1.7282310000000001</c:v>
                </c:pt>
                <c:pt idx="2877">
                  <c:v>1.728586</c:v>
                </c:pt>
                <c:pt idx="2878">
                  <c:v>1.7292970000000001</c:v>
                </c:pt>
                <c:pt idx="2879">
                  <c:v>1.7301850000000001</c:v>
                </c:pt>
                <c:pt idx="2880">
                  <c:v>1.73054</c:v>
                </c:pt>
                <c:pt idx="2881">
                  <c:v>1.731606</c:v>
                </c:pt>
                <c:pt idx="2882">
                  <c:v>1.732494</c:v>
                </c:pt>
                <c:pt idx="2883">
                  <c:v>1.7328490000000001</c:v>
                </c:pt>
                <c:pt idx="2884">
                  <c:v>1.7335590000000001</c:v>
                </c:pt>
                <c:pt idx="2885">
                  <c:v>1.7339150000000001</c:v>
                </c:pt>
                <c:pt idx="2886">
                  <c:v>1.73427</c:v>
                </c:pt>
                <c:pt idx="2887">
                  <c:v>1.73498</c:v>
                </c:pt>
                <c:pt idx="2888">
                  <c:v>1.736224</c:v>
                </c:pt>
                <c:pt idx="2889">
                  <c:v>1.736934</c:v>
                </c:pt>
                <c:pt idx="2890">
                  <c:v>1.7372890000000001</c:v>
                </c:pt>
                <c:pt idx="2891">
                  <c:v>1.738</c:v>
                </c:pt>
                <c:pt idx="2892">
                  <c:v>1.7385330000000001</c:v>
                </c:pt>
                <c:pt idx="2893">
                  <c:v>1.739598</c:v>
                </c:pt>
                <c:pt idx="2894">
                  <c:v>1.739954</c:v>
                </c:pt>
                <c:pt idx="2895">
                  <c:v>1.740842</c:v>
                </c:pt>
                <c:pt idx="2896">
                  <c:v>1.741552</c:v>
                </c:pt>
                <c:pt idx="2897">
                  <c:v>1.7419070000000001</c:v>
                </c:pt>
                <c:pt idx="2898">
                  <c:v>1.7429730000000001</c:v>
                </c:pt>
                <c:pt idx="2899">
                  <c:v>1.743328</c:v>
                </c:pt>
                <c:pt idx="2900">
                  <c:v>1.743506</c:v>
                </c:pt>
                <c:pt idx="2901">
                  <c:v>1.744216</c:v>
                </c:pt>
                <c:pt idx="2902">
                  <c:v>1.744572</c:v>
                </c:pt>
                <c:pt idx="2903">
                  <c:v>1.745282</c:v>
                </c:pt>
                <c:pt idx="2904">
                  <c:v>1.7465250000000001</c:v>
                </c:pt>
                <c:pt idx="2905">
                  <c:v>1.747236</c:v>
                </c:pt>
                <c:pt idx="2906">
                  <c:v>1.7475909999999999</c:v>
                </c:pt>
                <c:pt idx="2907">
                  <c:v>1.7486569999999999</c:v>
                </c:pt>
                <c:pt idx="2908">
                  <c:v>1.74919</c:v>
                </c:pt>
                <c:pt idx="2909">
                  <c:v>1.7499</c:v>
                </c:pt>
                <c:pt idx="2910">
                  <c:v>1.750966</c:v>
                </c:pt>
                <c:pt idx="2911">
                  <c:v>1.7522089999999999</c:v>
                </c:pt>
                <c:pt idx="2912">
                  <c:v>1.75292</c:v>
                </c:pt>
                <c:pt idx="2913">
                  <c:v>1.7532749999999999</c:v>
                </c:pt>
                <c:pt idx="2914">
                  <c:v>1.754518</c:v>
                </c:pt>
                <c:pt idx="2915">
                  <c:v>1.7548729999999999</c:v>
                </c:pt>
                <c:pt idx="2916">
                  <c:v>1.755584</c:v>
                </c:pt>
                <c:pt idx="2917">
                  <c:v>1.7566489999999999</c:v>
                </c:pt>
                <c:pt idx="2918">
                  <c:v>1.757182</c:v>
                </c:pt>
                <c:pt idx="2919">
                  <c:v>1.7578929999999999</c:v>
                </c:pt>
                <c:pt idx="2920">
                  <c:v>1.758248</c:v>
                </c:pt>
                <c:pt idx="2921">
                  <c:v>1.758958</c:v>
                </c:pt>
                <c:pt idx="2922">
                  <c:v>1.759314</c:v>
                </c:pt>
                <c:pt idx="2923">
                  <c:v>1.760202</c:v>
                </c:pt>
                <c:pt idx="2924">
                  <c:v>1.7605569999999999</c:v>
                </c:pt>
                <c:pt idx="2925">
                  <c:v>1.7612680000000001</c:v>
                </c:pt>
                <c:pt idx="2926">
                  <c:v>1.761978</c:v>
                </c:pt>
                <c:pt idx="2927">
                  <c:v>1.7625109999999999</c:v>
                </c:pt>
                <c:pt idx="2928">
                  <c:v>1.763577</c:v>
                </c:pt>
                <c:pt idx="2929">
                  <c:v>1.7639320000000001</c:v>
                </c:pt>
                <c:pt idx="2930">
                  <c:v>1.764642</c:v>
                </c:pt>
                <c:pt idx="2931">
                  <c:v>1.76553</c:v>
                </c:pt>
                <c:pt idx="2932">
                  <c:v>1.7658849999999999</c:v>
                </c:pt>
                <c:pt idx="2933">
                  <c:v>1.7669509999999999</c:v>
                </c:pt>
                <c:pt idx="2934">
                  <c:v>1.7674840000000001</c:v>
                </c:pt>
                <c:pt idx="2935">
                  <c:v>1.768195</c:v>
                </c:pt>
                <c:pt idx="2936">
                  <c:v>1.7685500000000001</c:v>
                </c:pt>
                <c:pt idx="2937">
                  <c:v>1.7692600000000001</c:v>
                </c:pt>
                <c:pt idx="2938">
                  <c:v>1.7696149999999999</c:v>
                </c:pt>
                <c:pt idx="2939">
                  <c:v>1.769971</c:v>
                </c:pt>
                <c:pt idx="2940">
                  <c:v>1.7703260000000001</c:v>
                </c:pt>
                <c:pt idx="2941">
                  <c:v>1.7712140000000001</c:v>
                </c:pt>
                <c:pt idx="2942">
                  <c:v>1.7715689999999999</c:v>
                </c:pt>
                <c:pt idx="2943">
                  <c:v>1.7722800000000001</c:v>
                </c:pt>
                <c:pt idx="2944">
                  <c:v>1.772635</c:v>
                </c:pt>
                <c:pt idx="2945">
                  <c:v>1.7729900000000001</c:v>
                </c:pt>
                <c:pt idx="2946">
                  <c:v>1.7731680000000001</c:v>
                </c:pt>
                <c:pt idx="2947">
                  <c:v>1.7738780000000001</c:v>
                </c:pt>
                <c:pt idx="2948">
                  <c:v>1.7749440000000001</c:v>
                </c:pt>
                <c:pt idx="2949">
                  <c:v>1.776187</c:v>
                </c:pt>
                <c:pt idx="2950">
                  <c:v>1.7768980000000001</c:v>
                </c:pt>
                <c:pt idx="2951">
                  <c:v>1.777253</c:v>
                </c:pt>
                <c:pt idx="2952">
                  <c:v>1.778319</c:v>
                </c:pt>
                <c:pt idx="2953">
                  <c:v>1.7786740000000001</c:v>
                </c:pt>
                <c:pt idx="2954">
                  <c:v>1.7795620000000001</c:v>
                </c:pt>
                <c:pt idx="2955">
                  <c:v>1.779917</c:v>
                </c:pt>
                <c:pt idx="2956">
                  <c:v>1.7806280000000001</c:v>
                </c:pt>
                <c:pt idx="2957">
                  <c:v>1.7811600000000001</c:v>
                </c:pt>
                <c:pt idx="2958">
                  <c:v>1.781871</c:v>
                </c:pt>
                <c:pt idx="2959">
                  <c:v>1.782581</c:v>
                </c:pt>
                <c:pt idx="2960">
                  <c:v>1.782937</c:v>
                </c:pt>
                <c:pt idx="2961">
                  <c:v>1.7841800000000001</c:v>
                </c:pt>
                <c:pt idx="2962">
                  <c:v>1.7852460000000001</c:v>
                </c:pt>
                <c:pt idx="2963">
                  <c:v>1.786311</c:v>
                </c:pt>
                <c:pt idx="2964">
                  <c:v>1.787555</c:v>
                </c:pt>
                <c:pt idx="2965">
                  <c:v>1.7879100000000001</c:v>
                </c:pt>
                <c:pt idx="2966">
                  <c:v>1.788265</c:v>
                </c:pt>
                <c:pt idx="2967">
                  <c:v>1.7886200000000001</c:v>
                </c:pt>
                <c:pt idx="2968">
                  <c:v>1.7889759999999999</c:v>
                </c:pt>
                <c:pt idx="2969">
                  <c:v>1.7898639999999999</c:v>
                </c:pt>
                <c:pt idx="2970">
                  <c:v>1.790929</c:v>
                </c:pt>
                <c:pt idx="2971">
                  <c:v>1.7916399999999999</c:v>
                </c:pt>
                <c:pt idx="2972">
                  <c:v>1.791995</c:v>
                </c:pt>
                <c:pt idx="2973">
                  <c:v>1.792173</c:v>
                </c:pt>
                <c:pt idx="2974">
                  <c:v>1.7932380000000001</c:v>
                </c:pt>
                <c:pt idx="2975">
                  <c:v>1.7935939999999999</c:v>
                </c:pt>
                <c:pt idx="2976">
                  <c:v>1.7943039999999999</c:v>
                </c:pt>
                <c:pt idx="2977">
                  <c:v>1.794659</c:v>
                </c:pt>
                <c:pt idx="2978">
                  <c:v>1.7951919999999999</c:v>
                </c:pt>
                <c:pt idx="2979">
                  <c:v>1.795547</c:v>
                </c:pt>
                <c:pt idx="2980">
                  <c:v>1.795903</c:v>
                </c:pt>
                <c:pt idx="2981">
                  <c:v>1.796613</c:v>
                </c:pt>
                <c:pt idx="2982">
                  <c:v>1.7973239999999999</c:v>
                </c:pt>
                <c:pt idx="2983">
                  <c:v>1.7978559999999999</c:v>
                </c:pt>
                <c:pt idx="2984">
                  <c:v>1.7982119999999999</c:v>
                </c:pt>
                <c:pt idx="2985">
                  <c:v>1.7989219999999999</c:v>
                </c:pt>
                <c:pt idx="2986">
                  <c:v>1.799277</c:v>
                </c:pt>
                <c:pt idx="2987">
                  <c:v>1.7999879999999999</c:v>
                </c:pt>
                <c:pt idx="2988">
                  <c:v>1.800521</c:v>
                </c:pt>
                <c:pt idx="2989">
                  <c:v>1.8008759999999999</c:v>
                </c:pt>
                <c:pt idx="2990">
                  <c:v>1.801231</c:v>
                </c:pt>
                <c:pt idx="2991">
                  <c:v>1.802297</c:v>
                </c:pt>
                <c:pt idx="2992">
                  <c:v>1.8028299999999999</c:v>
                </c:pt>
                <c:pt idx="2993">
                  <c:v>1.8035399999999999</c:v>
                </c:pt>
                <c:pt idx="2994">
                  <c:v>1.803895</c:v>
                </c:pt>
                <c:pt idx="2995">
                  <c:v>1.8046059999999999</c:v>
                </c:pt>
                <c:pt idx="2996">
                  <c:v>1.805671</c:v>
                </c:pt>
                <c:pt idx="2997">
                  <c:v>1.805849</c:v>
                </c:pt>
                <c:pt idx="2998">
                  <c:v>1.8065599999999999</c:v>
                </c:pt>
                <c:pt idx="2999">
                  <c:v>1.806915</c:v>
                </c:pt>
                <c:pt idx="3000">
                  <c:v>1.8079810000000001</c:v>
                </c:pt>
                <c:pt idx="3001">
                  <c:v>1.8081579999999999</c:v>
                </c:pt>
                <c:pt idx="3002">
                  <c:v>1.808513</c:v>
                </c:pt>
                <c:pt idx="3003">
                  <c:v>1.8092239999999999</c:v>
                </c:pt>
                <c:pt idx="3004">
                  <c:v>1.81029</c:v>
                </c:pt>
                <c:pt idx="3005">
                  <c:v>1.8115330000000001</c:v>
                </c:pt>
                <c:pt idx="3006">
                  <c:v>1.8118879999999999</c:v>
                </c:pt>
                <c:pt idx="3007">
                  <c:v>1.8125990000000001</c:v>
                </c:pt>
                <c:pt idx="3008">
                  <c:v>1.812954</c:v>
                </c:pt>
                <c:pt idx="3009">
                  <c:v>1.8136639999999999</c:v>
                </c:pt>
                <c:pt idx="3010">
                  <c:v>1.813842</c:v>
                </c:pt>
                <c:pt idx="3011">
                  <c:v>1.8141970000000001</c:v>
                </c:pt>
                <c:pt idx="3012">
                  <c:v>1.814908</c:v>
                </c:pt>
                <c:pt idx="3013">
                  <c:v>1.8152630000000001</c:v>
                </c:pt>
                <c:pt idx="3014">
                  <c:v>1.8159730000000001</c:v>
                </c:pt>
                <c:pt idx="3015">
                  <c:v>1.8172170000000001</c:v>
                </c:pt>
                <c:pt idx="3016">
                  <c:v>1.817572</c:v>
                </c:pt>
                <c:pt idx="3017">
                  <c:v>1.81846</c:v>
                </c:pt>
                <c:pt idx="3018">
                  <c:v>1.819526</c:v>
                </c:pt>
                <c:pt idx="3019">
                  <c:v>1.8205910000000001</c:v>
                </c:pt>
                <c:pt idx="3020">
                  <c:v>1.821302</c:v>
                </c:pt>
                <c:pt idx="3021">
                  <c:v>1.8216570000000001</c:v>
                </c:pt>
                <c:pt idx="3022">
                  <c:v>1.8229</c:v>
                </c:pt>
                <c:pt idx="3023">
                  <c:v>1.823256</c:v>
                </c:pt>
                <c:pt idx="3024">
                  <c:v>1.823966</c:v>
                </c:pt>
                <c:pt idx="3025">
                  <c:v>1.8244990000000001</c:v>
                </c:pt>
                <c:pt idx="3026">
                  <c:v>1.824854</c:v>
                </c:pt>
                <c:pt idx="3027">
                  <c:v>1.8252090000000001</c:v>
                </c:pt>
                <c:pt idx="3028">
                  <c:v>1.82592</c:v>
                </c:pt>
                <c:pt idx="3029">
                  <c:v>1.8262750000000001</c:v>
                </c:pt>
                <c:pt idx="3030">
                  <c:v>1.8269850000000001</c:v>
                </c:pt>
                <c:pt idx="3031">
                  <c:v>1.827518</c:v>
                </c:pt>
                <c:pt idx="3032">
                  <c:v>1.8278730000000001</c:v>
                </c:pt>
                <c:pt idx="3033">
                  <c:v>1.828584</c:v>
                </c:pt>
                <c:pt idx="3034">
                  <c:v>1.82965</c:v>
                </c:pt>
                <c:pt idx="3035">
                  <c:v>1.830538</c:v>
                </c:pt>
                <c:pt idx="3036">
                  <c:v>1.8308930000000001</c:v>
                </c:pt>
                <c:pt idx="3037">
                  <c:v>1.831248</c:v>
                </c:pt>
                <c:pt idx="3038">
                  <c:v>1.8319589999999999</c:v>
                </c:pt>
                <c:pt idx="3039">
                  <c:v>1.832492</c:v>
                </c:pt>
                <c:pt idx="3040">
                  <c:v>1.833202</c:v>
                </c:pt>
                <c:pt idx="3041">
                  <c:v>1.833912</c:v>
                </c:pt>
                <c:pt idx="3042">
                  <c:v>1.834268</c:v>
                </c:pt>
                <c:pt idx="3043">
                  <c:v>1.8353330000000001</c:v>
                </c:pt>
                <c:pt idx="3044">
                  <c:v>1.8362210000000001</c:v>
                </c:pt>
                <c:pt idx="3045">
                  <c:v>1.8365769999999999</c:v>
                </c:pt>
                <c:pt idx="3046">
                  <c:v>1.837642</c:v>
                </c:pt>
                <c:pt idx="3047">
                  <c:v>1.837998</c:v>
                </c:pt>
                <c:pt idx="3048">
                  <c:v>1.8381749999999999</c:v>
                </c:pt>
                <c:pt idx="3049">
                  <c:v>1.838886</c:v>
                </c:pt>
                <c:pt idx="3050">
                  <c:v>1.839596</c:v>
                </c:pt>
                <c:pt idx="3051">
                  <c:v>1.8399509999999999</c:v>
                </c:pt>
                <c:pt idx="3052">
                  <c:v>1.8411949999999999</c:v>
                </c:pt>
                <c:pt idx="3053">
                  <c:v>1.84155</c:v>
                </c:pt>
                <c:pt idx="3054">
                  <c:v>1.84226</c:v>
                </c:pt>
                <c:pt idx="3055">
                  <c:v>1.842616</c:v>
                </c:pt>
                <c:pt idx="3056">
                  <c:v>1.843326</c:v>
                </c:pt>
                <c:pt idx="3057">
                  <c:v>1.843504</c:v>
                </c:pt>
                <c:pt idx="3058">
                  <c:v>1.8445689999999999</c:v>
                </c:pt>
                <c:pt idx="3059">
                  <c:v>1.84528</c:v>
                </c:pt>
                <c:pt idx="3060">
                  <c:v>1.8456349999999999</c:v>
                </c:pt>
                <c:pt idx="3061">
                  <c:v>1.846878</c:v>
                </c:pt>
                <c:pt idx="3062">
                  <c:v>1.847234</c:v>
                </c:pt>
                <c:pt idx="3063">
                  <c:v>1.847944</c:v>
                </c:pt>
                <c:pt idx="3064">
                  <c:v>1.8482989999999999</c:v>
                </c:pt>
                <c:pt idx="3065">
                  <c:v>1.8491869999999999</c:v>
                </c:pt>
                <c:pt idx="3066">
                  <c:v>1.8502529999999999</c:v>
                </c:pt>
                <c:pt idx="3067">
                  <c:v>1.8509640000000001</c:v>
                </c:pt>
                <c:pt idx="3068">
                  <c:v>1.8513189999999999</c:v>
                </c:pt>
                <c:pt idx="3069">
                  <c:v>1.852562</c:v>
                </c:pt>
                <c:pt idx="3070">
                  <c:v>1.8529169999999999</c:v>
                </c:pt>
                <c:pt idx="3071">
                  <c:v>1.8536280000000001</c:v>
                </c:pt>
                <c:pt idx="3072">
                  <c:v>1.8545160000000001</c:v>
                </c:pt>
                <c:pt idx="3073">
                  <c:v>1.8548709999999999</c:v>
                </c:pt>
                <c:pt idx="3074">
                  <c:v>1.856115</c:v>
                </c:pt>
                <c:pt idx="3075">
                  <c:v>1.8566469999999999</c:v>
                </c:pt>
                <c:pt idx="3076">
                  <c:v>1.8571800000000001</c:v>
                </c:pt>
                <c:pt idx="3077">
                  <c:v>1.8584229999999999</c:v>
                </c:pt>
                <c:pt idx="3078">
                  <c:v>1.859667</c:v>
                </c:pt>
                <c:pt idx="3079">
                  <c:v>1.8602000000000001</c:v>
                </c:pt>
                <c:pt idx="3080">
                  <c:v>1.860555</c:v>
                </c:pt>
                <c:pt idx="3081">
                  <c:v>1.8609100000000001</c:v>
                </c:pt>
                <c:pt idx="3082">
                  <c:v>1.861621</c:v>
                </c:pt>
                <c:pt idx="3083">
                  <c:v>1.8619760000000001</c:v>
                </c:pt>
                <c:pt idx="3084">
                  <c:v>1.862331</c:v>
                </c:pt>
                <c:pt idx="3085">
                  <c:v>1.862509</c:v>
                </c:pt>
                <c:pt idx="3086">
                  <c:v>1.863219</c:v>
                </c:pt>
                <c:pt idx="3087">
                  <c:v>1.8639300000000001</c:v>
                </c:pt>
                <c:pt idx="3088">
                  <c:v>1.864285</c:v>
                </c:pt>
                <c:pt idx="3089">
                  <c:v>1.8646400000000001</c:v>
                </c:pt>
                <c:pt idx="3090">
                  <c:v>1.8655280000000001</c:v>
                </c:pt>
                <c:pt idx="3091">
                  <c:v>1.865883</c:v>
                </c:pt>
                <c:pt idx="3092">
                  <c:v>1.866239</c:v>
                </c:pt>
                <c:pt idx="3093">
                  <c:v>1.8665940000000001</c:v>
                </c:pt>
                <c:pt idx="3094">
                  <c:v>1.867659</c:v>
                </c:pt>
                <c:pt idx="3095">
                  <c:v>1.868903</c:v>
                </c:pt>
                <c:pt idx="3096">
                  <c:v>1.8692580000000001</c:v>
                </c:pt>
                <c:pt idx="3097">
                  <c:v>1.869613</c:v>
                </c:pt>
                <c:pt idx="3098">
                  <c:v>1.869969</c:v>
                </c:pt>
                <c:pt idx="3099">
                  <c:v>1.8703240000000001</c:v>
                </c:pt>
                <c:pt idx="3100">
                  <c:v>1.8712120000000001</c:v>
                </c:pt>
                <c:pt idx="3101">
                  <c:v>1.872277</c:v>
                </c:pt>
                <c:pt idx="3102">
                  <c:v>1.8731660000000001</c:v>
                </c:pt>
                <c:pt idx="3103">
                  <c:v>1.873521</c:v>
                </c:pt>
                <c:pt idx="3104">
                  <c:v>1.8745860000000001</c:v>
                </c:pt>
                <c:pt idx="3105">
                  <c:v>1.8749420000000001</c:v>
                </c:pt>
                <c:pt idx="3106">
                  <c:v>1.875297</c:v>
                </c:pt>
                <c:pt idx="3107">
                  <c:v>1.8756520000000001</c:v>
                </c:pt>
                <c:pt idx="3108">
                  <c:v>1.876185</c:v>
                </c:pt>
                <c:pt idx="3109">
                  <c:v>1.8768959999999999</c:v>
                </c:pt>
                <c:pt idx="3110">
                  <c:v>1.877251</c:v>
                </c:pt>
                <c:pt idx="3111">
                  <c:v>1.877961</c:v>
                </c:pt>
                <c:pt idx="3112">
                  <c:v>1.8786719999999999</c:v>
                </c:pt>
                <c:pt idx="3113">
                  <c:v>1.878849</c:v>
                </c:pt>
                <c:pt idx="3114">
                  <c:v>1.879205</c:v>
                </c:pt>
                <c:pt idx="3115">
                  <c:v>1.8802700000000001</c:v>
                </c:pt>
                <c:pt idx="3116">
                  <c:v>1.880625</c:v>
                </c:pt>
                <c:pt idx="3117">
                  <c:v>1.8815139999999999</c:v>
                </c:pt>
                <c:pt idx="3118">
                  <c:v>1.882579</c:v>
                </c:pt>
                <c:pt idx="3119">
                  <c:v>1.8832899999999999</c:v>
                </c:pt>
                <c:pt idx="3120">
                  <c:v>1.883645</c:v>
                </c:pt>
                <c:pt idx="3121">
                  <c:v>1.883823</c:v>
                </c:pt>
                <c:pt idx="3122">
                  <c:v>1.8841779999999999</c:v>
                </c:pt>
                <c:pt idx="3123">
                  <c:v>1.8848879999999999</c:v>
                </c:pt>
                <c:pt idx="3124">
                  <c:v>1.8859539999999999</c:v>
                </c:pt>
                <c:pt idx="3125">
                  <c:v>1.886309</c:v>
                </c:pt>
                <c:pt idx="3126">
                  <c:v>1.887197</c:v>
                </c:pt>
                <c:pt idx="3127">
                  <c:v>1.8879079999999999</c:v>
                </c:pt>
                <c:pt idx="3128">
                  <c:v>1.888263</c:v>
                </c:pt>
                <c:pt idx="3129">
                  <c:v>1.889329</c:v>
                </c:pt>
                <c:pt idx="3130">
                  <c:v>1.889861</c:v>
                </c:pt>
                <c:pt idx="3131">
                  <c:v>1.8905719999999999</c:v>
                </c:pt>
                <c:pt idx="3132">
                  <c:v>1.890927</c:v>
                </c:pt>
                <c:pt idx="3133">
                  <c:v>1.8916379999999999</c:v>
                </c:pt>
                <c:pt idx="3134">
                  <c:v>1.891993</c:v>
                </c:pt>
                <c:pt idx="3135">
                  <c:v>1.892881</c:v>
                </c:pt>
                <c:pt idx="3136">
                  <c:v>1.8932359999999999</c:v>
                </c:pt>
                <c:pt idx="3137">
                  <c:v>1.893591</c:v>
                </c:pt>
                <c:pt idx="3138">
                  <c:v>1.893947</c:v>
                </c:pt>
                <c:pt idx="3139">
                  <c:v>1.894835</c:v>
                </c:pt>
                <c:pt idx="3140">
                  <c:v>1.8951899999999999</c:v>
                </c:pt>
                <c:pt idx="3141">
                  <c:v>1.895545</c:v>
                </c:pt>
                <c:pt idx="3142">
                  <c:v>1.8958999999999999</c:v>
                </c:pt>
                <c:pt idx="3143">
                  <c:v>1.8962559999999999</c:v>
                </c:pt>
                <c:pt idx="3144">
                  <c:v>1.8969659999999999</c:v>
                </c:pt>
                <c:pt idx="3145">
                  <c:v>1.897321</c:v>
                </c:pt>
                <c:pt idx="3146">
                  <c:v>1.898209</c:v>
                </c:pt>
                <c:pt idx="3147">
                  <c:v>1.8987419999999999</c:v>
                </c:pt>
                <c:pt idx="3148">
                  <c:v>1.8994530000000001</c:v>
                </c:pt>
                <c:pt idx="3149">
                  <c:v>1.8998079999999999</c:v>
                </c:pt>
                <c:pt idx="3150">
                  <c:v>1.900874</c:v>
                </c:pt>
                <c:pt idx="3151">
                  <c:v>1.901939</c:v>
                </c:pt>
                <c:pt idx="3152">
                  <c:v>1.902828</c:v>
                </c:pt>
                <c:pt idx="3153">
                  <c:v>1.9031830000000001</c:v>
                </c:pt>
                <c:pt idx="3154">
                  <c:v>1.9042479999999999</c:v>
                </c:pt>
                <c:pt idx="3155">
                  <c:v>1.904604</c:v>
                </c:pt>
                <c:pt idx="3156">
                  <c:v>1.905314</c:v>
                </c:pt>
                <c:pt idx="3157">
                  <c:v>1.906202</c:v>
                </c:pt>
                <c:pt idx="3158">
                  <c:v>1.9065570000000001</c:v>
                </c:pt>
                <c:pt idx="3159">
                  <c:v>1.907268</c:v>
                </c:pt>
                <c:pt idx="3160">
                  <c:v>1.9076230000000001</c:v>
                </c:pt>
                <c:pt idx="3161">
                  <c:v>1.908156</c:v>
                </c:pt>
                <c:pt idx="3162">
                  <c:v>1.908866</c:v>
                </c:pt>
                <c:pt idx="3163">
                  <c:v>1.909932</c:v>
                </c:pt>
                <c:pt idx="3164">
                  <c:v>1.9102870000000001</c:v>
                </c:pt>
                <c:pt idx="3165">
                  <c:v>1.9111750000000001</c:v>
                </c:pt>
                <c:pt idx="3166">
                  <c:v>1.9115310000000001</c:v>
                </c:pt>
                <c:pt idx="3167">
                  <c:v>1.9122410000000001</c:v>
                </c:pt>
                <c:pt idx="3168">
                  <c:v>1.912952</c:v>
                </c:pt>
                <c:pt idx="3169">
                  <c:v>1.9133070000000001</c:v>
                </c:pt>
                <c:pt idx="3170">
                  <c:v>1.91384</c:v>
                </c:pt>
                <c:pt idx="3171">
                  <c:v>1.91455</c:v>
                </c:pt>
                <c:pt idx="3172">
                  <c:v>1.9149050000000001</c:v>
                </c:pt>
                <c:pt idx="3173">
                  <c:v>1.915616</c:v>
                </c:pt>
                <c:pt idx="3174">
                  <c:v>1.9159710000000001</c:v>
                </c:pt>
                <c:pt idx="3175">
                  <c:v>1.9168590000000001</c:v>
                </c:pt>
                <c:pt idx="3176">
                  <c:v>1.91757</c:v>
                </c:pt>
                <c:pt idx="3177">
                  <c:v>1.9179250000000001</c:v>
                </c:pt>
                <c:pt idx="3178">
                  <c:v>1.9186350000000001</c:v>
                </c:pt>
                <c:pt idx="3179">
                  <c:v>1.91899</c:v>
                </c:pt>
                <c:pt idx="3180">
                  <c:v>1.9195230000000001</c:v>
                </c:pt>
                <c:pt idx="3181">
                  <c:v>1.920234</c:v>
                </c:pt>
                <c:pt idx="3182">
                  <c:v>1.9205890000000001</c:v>
                </c:pt>
                <c:pt idx="3183">
                  <c:v>1.9213</c:v>
                </c:pt>
                <c:pt idx="3184">
                  <c:v>1.921832</c:v>
                </c:pt>
                <c:pt idx="3185">
                  <c:v>1.9225429999999999</c:v>
                </c:pt>
                <c:pt idx="3186">
                  <c:v>1.922898</c:v>
                </c:pt>
                <c:pt idx="3187">
                  <c:v>1.9232530000000001</c:v>
                </c:pt>
                <c:pt idx="3188">
                  <c:v>1.9236089999999999</c:v>
                </c:pt>
                <c:pt idx="3189">
                  <c:v>1.924852</c:v>
                </c:pt>
                <c:pt idx="3190">
                  <c:v>1.925918</c:v>
                </c:pt>
                <c:pt idx="3191">
                  <c:v>1.9269829999999999</c:v>
                </c:pt>
                <c:pt idx="3192">
                  <c:v>1.9282269999999999</c:v>
                </c:pt>
                <c:pt idx="3193">
                  <c:v>1.9289369999999999</c:v>
                </c:pt>
                <c:pt idx="3194">
                  <c:v>1.929292</c:v>
                </c:pt>
                <c:pt idx="3195">
                  <c:v>1.9296469999999999</c:v>
                </c:pt>
                <c:pt idx="3196">
                  <c:v>1.9300029999999999</c:v>
                </c:pt>
                <c:pt idx="3197">
                  <c:v>1.93018</c:v>
                </c:pt>
                <c:pt idx="3198">
                  <c:v>1.930536</c:v>
                </c:pt>
                <c:pt idx="3199">
                  <c:v>1.931246</c:v>
                </c:pt>
                <c:pt idx="3200">
                  <c:v>1.9316009999999999</c:v>
                </c:pt>
                <c:pt idx="3201">
                  <c:v>1.9319569999999999</c:v>
                </c:pt>
                <c:pt idx="3202">
                  <c:v>1.9326669999999999</c:v>
                </c:pt>
                <c:pt idx="3203">
                  <c:v>1.9335549999999999</c:v>
                </c:pt>
                <c:pt idx="3204">
                  <c:v>1.93391</c:v>
                </c:pt>
                <c:pt idx="3205">
                  <c:v>1.9342649999999999</c:v>
                </c:pt>
                <c:pt idx="3206">
                  <c:v>1.934976</c:v>
                </c:pt>
                <c:pt idx="3207">
                  <c:v>1.9355089999999999</c:v>
                </c:pt>
                <c:pt idx="3208">
                  <c:v>1.9363969999999999</c:v>
                </c:pt>
                <c:pt idx="3209">
                  <c:v>1.9371069999999999</c:v>
                </c:pt>
                <c:pt idx="3210">
                  <c:v>1.9374629999999999</c:v>
                </c:pt>
                <c:pt idx="3211">
                  <c:v>1.9379949999999999</c:v>
                </c:pt>
                <c:pt idx="3212">
                  <c:v>1.9381729999999999</c:v>
                </c:pt>
                <c:pt idx="3213">
                  <c:v>1.938706</c:v>
                </c:pt>
                <c:pt idx="3214">
                  <c:v>1.9390609999999999</c:v>
                </c:pt>
                <c:pt idx="3215">
                  <c:v>1.9392389999999999</c:v>
                </c:pt>
                <c:pt idx="3216">
                  <c:v>1.9399489999999999</c:v>
                </c:pt>
                <c:pt idx="3217">
                  <c:v>1.9406600000000001</c:v>
                </c:pt>
                <c:pt idx="3218">
                  <c:v>1.9411929999999999</c:v>
                </c:pt>
                <c:pt idx="3219">
                  <c:v>1.9415480000000001</c:v>
                </c:pt>
                <c:pt idx="3220">
                  <c:v>1.9419029999999999</c:v>
                </c:pt>
                <c:pt idx="3221">
                  <c:v>1.942258</c:v>
                </c:pt>
                <c:pt idx="3222">
                  <c:v>1.9433240000000001</c:v>
                </c:pt>
                <c:pt idx="3223">
                  <c:v>1.9435009999999999</c:v>
                </c:pt>
                <c:pt idx="3224">
                  <c:v>1.9442120000000001</c:v>
                </c:pt>
                <c:pt idx="3225">
                  <c:v>1.9445669999999999</c:v>
                </c:pt>
                <c:pt idx="3226">
                  <c:v>1.944922</c:v>
                </c:pt>
                <c:pt idx="3227">
                  <c:v>1.9456329999999999</c:v>
                </c:pt>
                <c:pt idx="3228">
                  <c:v>1.9459880000000001</c:v>
                </c:pt>
                <c:pt idx="3229">
                  <c:v>1.9468760000000001</c:v>
                </c:pt>
                <c:pt idx="3230">
                  <c:v>1.9472309999999999</c:v>
                </c:pt>
                <c:pt idx="3231">
                  <c:v>1.9479420000000001</c:v>
                </c:pt>
                <c:pt idx="3232">
                  <c:v>1.9486520000000001</c:v>
                </c:pt>
                <c:pt idx="3233">
                  <c:v>1.9491849999999999</c:v>
                </c:pt>
                <c:pt idx="3234">
                  <c:v>1.950251</c:v>
                </c:pt>
                <c:pt idx="3235">
                  <c:v>1.9509609999999999</c:v>
                </c:pt>
                <c:pt idx="3236">
                  <c:v>1.951317</c:v>
                </c:pt>
                <c:pt idx="3237">
                  <c:v>1.952205</c:v>
                </c:pt>
                <c:pt idx="3238">
                  <c:v>1.9525600000000001</c:v>
                </c:pt>
                <c:pt idx="3239">
                  <c:v>1.952915</c:v>
                </c:pt>
                <c:pt idx="3240">
                  <c:v>1.9532700000000001</c:v>
                </c:pt>
                <c:pt idx="3241">
                  <c:v>1.9536260000000001</c:v>
                </c:pt>
                <c:pt idx="3242">
                  <c:v>1.9543360000000001</c:v>
                </c:pt>
                <c:pt idx="3243">
                  <c:v>1.9545140000000001</c:v>
                </c:pt>
                <c:pt idx="3244">
                  <c:v>1.954869</c:v>
                </c:pt>
                <c:pt idx="3245">
                  <c:v>1.955579</c:v>
                </c:pt>
                <c:pt idx="3246">
                  <c:v>1.955935</c:v>
                </c:pt>
                <c:pt idx="3247">
                  <c:v>1.9562900000000001</c:v>
                </c:pt>
                <c:pt idx="3248">
                  <c:v>1.956645</c:v>
                </c:pt>
                <c:pt idx="3249">
                  <c:v>1.9570000000000001</c:v>
                </c:pt>
                <c:pt idx="3250">
                  <c:v>1.958421</c:v>
                </c:pt>
                <c:pt idx="3251">
                  <c:v>1.959487</c:v>
                </c:pt>
                <c:pt idx="3252">
                  <c:v>1.960197</c:v>
                </c:pt>
                <c:pt idx="3253">
                  <c:v>1.960553</c:v>
                </c:pt>
                <c:pt idx="3254">
                  <c:v>1.9609080000000001</c:v>
                </c:pt>
                <c:pt idx="3255">
                  <c:v>1.961263</c:v>
                </c:pt>
                <c:pt idx="3256">
                  <c:v>1.9616180000000001</c:v>
                </c:pt>
                <c:pt idx="3257">
                  <c:v>1.962329</c:v>
                </c:pt>
                <c:pt idx="3258">
                  <c:v>1.9626840000000001</c:v>
                </c:pt>
                <c:pt idx="3259">
                  <c:v>1.9628620000000001</c:v>
                </c:pt>
                <c:pt idx="3260">
                  <c:v>1.9635720000000001</c:v>
                </c:pt>
                <c:pt idx="3261">
                  <c:v>1.963927</c:v>
                </c:pt>
                <c:pt idx="3262">
                  <c:v>1.9646380000000001</c:v>
                </c:pt>
                <c:pt idx="3263">
                  <c:v>1.964993</c:v>
                </c:pt>
                <c:pt idx="3264">
                  <c:v>1.965881</c:v>
                </c:pt>
                <c:pt idx="3265">
                  <c:v>1.9662360000000001</c:v>
                </c:pt>
                <c:pt idx="3266">
                  <c:v>1.9665919999999999</c:v>
                </c:pt>
                <c:pt idx="3267">
                  <c:v>1.9673020000000001</c:v>
                </c:pt>
                <c:pt idx="3268">
                  <c:v>1.967657</c:v>
                </c:pt>
                <c:pt idx="3269">
                  <c:v>1.968545</c:v>
                </c:pt>
                <c:pt idx="3270">
                  <c:v>1.9692559999999999</c:v>
                </c:pt>
                <c:pt idx="3271">
                  <c:v>1.969611</c:v>
                </c:pt>
                <c:pt idx="3272">
                  <c:v>1.9699660000000001</c:v>
                </c:pt>
                <c:pt idx="3273">
                  <c:v>1.9703219999999999</c:v>
                </c:pt>
                <c:pt idx="3274">
                  <c:v>1.9708540000000001</c:v>
                </c:pt>
                <c:pt idx="3275">
                  <c:v>1.9712099999999999</c:v>
                </c:pt>
                <c:pt idx="3276">
                  <c:v>1.9719199999999999</c:v>
                </c:pt>
                <c:pt idx="3277">
                  <c:v>1.972631</c:v>
                </c:pt>
                <c:pt idx="3278">
                  <c:v>1.973163</c:v>
                </c:pt>
                <c:pt idx="3279">
                  <c:v>1.9738739999999999</c:v>
                </c:pt>
                <c:pt idx="3280">
                  <c:v>1.974229</c:v>
                </c:pt>
                <c:pt idx="3281">
                  <c:v>1.9745839999999999</c:v>
                </c:pt>
                <c:pt idx="3282">
                  <c:v>1.9749399999999999</c:v>
                </c:pt>
                <c:pt idx="3283">
                  <c:v>1.975295</c:v>
                </c:pt>
                <c:pt idx="3284">
                  <c:v>1.9765379999999999</c:v>
                </c:pt>
                <c:pt idx="3285">
                  <c:v>1.976893</c:v>
                </c:pt>
                <c:pt idx="3286">
                  <c:v>1.977249</c:v>
                </c:pt>
                <c:pt idx="3287">
                  <c:v>1.9776039999999999</c:v>
                </c:pt>
                <c:pt idx="3288">
                  <c:v>1.977959</c:v>
                </c:pt>
                <c:pt idx="3289">
                  <c:v>1.9786699999999999</c:v>
                </c:pt>
                <c:pt idx="3290">
                  <c:v>1.978847</c:v>
                </c:pt>
                <c:pt idx="3291">
                  <c:v>1.979913</c:v>
                </c:pt>
                <c:pt idx="3292">
                  <c:v>1.980623</c:v>
                </c:pt>
                <c:pt idx="3293">
                  <c:v>1.9809779999999999</c:v>
                </c:pt>
                <c:pt idx="3294">
                  <c:v>1.981511</c:v>
                </c:pt>
                <c:pt idx="3295">
                  <c:v>1.9822219999999999</c:v>
                </c:pt>
                <c:pt idx="3296">
                  <c:v>1.982577</c:v>
                </c:pt>
                <c:pt idx="3297">
                  <c:v>1.983287</c:v>
                </c:pt>
                <c:pt idx="3298">
                  <c:v>1.9841759999999999</c:v>
                </c:pt>
                <c:pt idx="3299">
                  <c:v>1.984531</c:v>
                </c:pt>
                <c:pt idx="3300">
                  <c:v>1.9848859999999999</c:v>
                </c:pt>
                <c:pt idx="3301">
                  <c:v>1.9855970000000001</c:v>
                </c:pt>
                <c:pt idx="3302">
                  <c:v>1.986307</c:v>
                </c:pt>
                <c:pt idx="3303">
                  <c:v>1.9866619999999999</c:v>
                </c:pt>
                <c:pt idx="3304">
                  <c:v>1.987017</c:v>
                </c:pt>
                <c:pt idx="3305">
                  <c:v>1.9875499999999999</c:v>
                </c:pt>
                <c:pt idx="3306">
                  <c:v>1.987906</c:v>
                </c:pt>
                <c:pt idx="3307">
                  <c:v>1.9882610000000001</c:v>
                </c:pt>
                <c:pt idx="3308">
                  <c:v>1.988971</c:v>
                </c:pt>
                <c:pt idx="3309">
                  <c:v>1.989859</c:v>
                </c:pt>
                <c:pt idx="3310">
                  <c:v>1.9902150000000001</c:v>
                </c:pt>
                <c:pt idx="3311">
                  <c:v>1.9909250000000001</c:v>
                </c:pt>
                <c:pt idx="3312">
                  <c:v>1.9912799999999999</c:v>
                </c:pt>
                <c:pt idx="3313">
                  <c:v>1.991635</c:v>
                </c:pt>
                <c:pt idx="3314">
                  <c:v>1.9918130000000001</c:v>
                </c:pt>
                <c:pt idx="3315">
                  <c:v>1.992524</c:v>
                </c:pt>
                <c:pt idx="3316">
                  <c:v>1.9928790000000001</c:v>
                </c:pt>
                <c:pt idx="3317">
                  <c:v>1.9935890000000001</c:v>
                </c:pt>
                <c:pt idx="3318">
                  <c:v>1.9939450000000001</c:v>
                </c:pt>
                <c:pt idx="3319">
                  <c:v>1.9946550000000001</c:v>
                </c:pt>
                <c:pt idx="3320">
                  <c:v>1.9955430000000001</c:v>
                </c:pt>
                <c:pt idx="3321">
                  <c:v>1.9958979999999999</c:v>
                </c:pt>
                <c:pt idx="3322">
                  <c:v>1.9962530000000001</c:v>
                </c:pt>
                <c:pt idx="3323">
                  <c:v>1.996964</c:v>
                </c:pt>
                <c:pt idx="3324">
                  <c:v>1.9973190000000001</c:v>
                </c:pt>
                <c:pt idx="3325">
                  <c:v>1.9982070000000001</c:v>
                </c:pt>
                <c:pt idx="3326">
                  <c:v>1.9985619999999999</c:v>
                </c:pt>
                <c:pt idx="3327">
                  <c:v>1.9992730000000001</c:v>
                </c:pt>
                <c:pt idx="3328">
                  <c:v>1.999628</c:v>
                </c:pt>
                <c:pt idx="3329">
                  <c:v>2.0005160000000002</c:v>
                </c:pt>
                <c:pt idx="3330">
                  <c:v>2.0008710000000001</c:v>
                </c:pt>
                <c:pt idx="3331">
                  <c:v>2.0012270000000001</c:v>
                </c:pt>
                <c:pt idx="3332">
                  <c:v>2.001582</c:v>
                </c:pt>
                <c:pt idx="3333">
                  <c:v>2.0019369999999999</c:v>
                </c:pt>
                <c:pt idx="3334">
                  <c:v>2.0026480000000002</c:v>
                </c:pt>
                <c:pt idx="3335">
                  <c:v>2.0028250000000001</c:v>
                </c:pt>
                <c:pt idx="3336">
                  <c:v>2.0038909999999999</c:v>
                </c:pt>
                <c:pt idx="3337">
                  <c:v>2.0046010000000001</c:v>
                </c:pt>
                <c:pt idx="3338">
                  <c:v>2.0049570000000001</c:v>
                </c:pt>
                <c:pt idx="3339">
                  <c:v>2.0062000000000002</c:v>
                </c:pt>
                <c:pt idx="3340">
                  <c:v>2.0065550000000001</c:v>
                </c:pt>
                <c:pt idx="3341">
                  <c:v>2.00691</c:v>
                </c:pt>
                <c:pt idx="3342">
                  <c:v>2.007266</c:v>
                </c:pt>
                <c:pt idx="3343">
                  <c:v>2.0079760000000002</c:v>
                </c:pt>
                <c:pt idx="3344">
                  <c:v>2.0081540000000002</c:v>
                </c:pt>
                <c:pt idx="3345">
                  <c:v>2.0085090000000001</c:v>
                </c:pt>
                <c:pt idx="3346">
                  <c:v>2.0095749999999999</c:v>
                </c:pt>
                <c:pt idx="3347">
                  <c:v>2.0102850000000001</c:v>
                </c:pt>
                <c:pt idx="3348">
                  <c:v>2.01064</c:v>
                </c:pt>
                <c:pt idx="3349">
                  <c:v>2.0118839999999998</c:v>
                </c:pt>
                <c:pt idx="3350">
                  <c:v>2.0122390000000001</c:v>
                </c:pt>
                <c:pt idx="3351">
                  <c:v>2.012594</c:v>
                </c:pt>
                <c:pt idx="3352">
                  <c:v>2.0129489999999999</c:v>
                </c:pt>
                <c:pt idx="3353">
                  <c:v>2.0133049999999999</c:v>
                </c:pt>
                <c:pt idx="3354">
                  <c:v>2.0138379999999998</c:v>
                </c:pt>
                <c:pt idx="3355">
                  <c:v>2.0141930000000001</c:v>
                </c:pt>
                <c:pt idx="3356">
                  <c:v>2.0149029999999999</c:v>
                </c:pt>
                <c:pt idx="3357">
                  <c:v>2.0152580000000002</c:v>
                </c:pt>
                <c:pt idx="3358">
                  <c:v>2.0156139999999998</c:v>
                </c:pt>
                <c:pt idx="3359">
                  <c:v>2.0159690000000001</c:v>
                </c:pt>
                <c:pt idx="3360">
                  <c:v>2.016324</c:v>
                </c:pt>
                <c:pt idx="3361">
                  <c:v>2.0168569999999999</c:v>
                </c:pt>
                <c:pt idx="3362">
                  <c:v>2.0172119999999998</c:v>
                </c:pt>
                <c:pt idx="3363">
                  <c:v>2.0175670000000001</c:v>
                </c:pt>
                <c:pt idx="3364">
                  <c:v>2.0179230000000001</c:v>
                </c:pt>
                <c:pt idx="3365">
                  <c:v>2.0186329999999999</c:v>
                </c:pt>
                <c:pt idx="3366">
                  <c:v>2.0191659999999998</c:v>
                </c:pt>
                <c:pt idx="3367">
                  <c:v>2.0195210000000001</c:v>
                </c:pt>
                <c:pt idx="3368">
                  <c:v>2.019876</c:v>
                </c:pt>
                <c:pt idx="3369">
                  <c:v>2.020232</c:v>
                </c:pt>
                <c:pt idx="3370">
                  <c:v>2.0211199999999998</c:v>
                </c:pt>
                <c:pt idx="3371">
                  <c:v>2.0212970000000001</c:v>
                </c:pt>
                <c:pt idx="3372">
                  <c:v>2.021652</c:v>
                </c:pt>
                <c:pt idx="3373">
                  <c:v>2.0221849999999999</c:v>
                </c:pt>
                <c:pt idx="3374">
                  <c:v>2.0232510000000001</c:v>
                </c:pt>
                <c:pt idx="3375">
                  <c:v>2.023606</c:v>
                </c:pt>
                <c:pt idx="3376">
                  <c:v>2.0243169999999999</c:v>
                </c:pt>
                <c:pt idx="3377">
                  <c:v>2.0244939999999998</c:v>
                </c:pt>
                <c:pt idx="3378">
                  <c:v>2.0248499999999998</c:v>
                </c:pt>
                <c:pt idx="3379">
                  <c:v>2.02556</c:v>
                </c:pt>
                <c:pt idx="3380">
                  <c:v>2.0262709999999999</c:v>
                </c:pt>
                <c:pt idx="3381">
                  <c:v>2.0266259999999998</c:v>
                </c:pt>
                <c:pt idx="3382">
                  <c:v>2.0269810000000001</c:v>
                </c:pt>
                <c:pt idx="3383">
                  <c:v>2.0271590000000002</c:v>
                </c:pt>
                <c:pt idx="3384">
                  <c:v>2.0278689999999999</c:v>
                </c:pt>
                <c:pt idx="3385">
                  <c:v>2.0282239999999998</c:v>
                </c:pt>
                <c:pt idx="3386">
                  <c:v>2.0289350000000002</c:v>
                </c:pt>
                <c:pt idx="3387">
                  <c:v>2.02929</c:v>
                </c:pt>
                <c:pt idx="3388">
                  <c:v>2.0301779999999998</c:v>
                </c:pt>
                <c:pt idx="3389">
                  <c:v>2.0305330000000001</c:v>
                </c:pt>
                <c:pt idx="3390">
                  <c:v>2.0308890000000002</c:v>
                </c:pt>
                <c:pt idx="3391">
                  <c:v>2.031244</c:v>
                </c:pt>
                <c:pt idx="3392">
                  <c:v>2.0315989999999999</c:v>
                </c:pt>
                <c:pt idx="3393">
                  <c:v>2.0323099999999998</c:v>
                </c:pt>
                <c:pt idx="3394">
                  <c:v>2.0324870000000002</c:v>
                </c:pt>
                <c:pt idx="3395">
                  <c:v>2.0335529999999999</c:v>
                </c:pt>
                <c:pt idx="3396">
                  <c:v>2.0342630000000002</c:v>
                </c:pt>
                <c:pt idx="3397">
                  <c:v>2.0346190000000002</c:v>
                </c:pt>
                <c:pt idx="3398">
                  <c:v>2.0349740000000001</c:v>
                </c:pt>
                <c:pt idx="3399">
                  <c:v>2.0353289999999999</c:v>
                </c:pt>
                <c:pt idx="3400">
                  <c:v>2.0356839999999998</c:v>
                </c:pt>
                <c:pt idx="3401">
                  <c:v>2.0360390000000002</c:v>
                </c:pt>
                <c:pt idx="3402">
                  <c:v>2.0362170000000002</c:v>
                </c:pt>
                <c:pt idx="3403">
                  <c:v>2.0369269999999999</c:v>
                </c:pt>
                <c:pt idx="3404">
                  <c:v>2.037283</c:v>
                </c:pt>
                <c:pt idx="3405">
                  <c:v>2.0376379999999998</c:v>
                </c:pt>
                <c:pt idx="3406">
                  <c:v>2.0379930000000002</c:v>
                </c:pt>
                <c:pt idx="3407">
                  <c:v>2.0381710000000002</c:v>
                </c:pt>
                <c:pt idx="3408">
                  <c:v>2.0385260000000001</c:v>
                </c:pt>
                <c:pt idx="3409">
                  <c:v>2.039237</c:v>
                </c:pt>
                <c:pt idx="3410">
                  <c:v>2.0395919999999998</c:v>
                </c:pt>
                <c:pt idx="3411">
                  <c:v>2.0399470000000002</c:v>
                </c:pt>
                <c:pt idx="3412">
                  <c:v>2.0403020000000001</c:v>
                </c:pt>
                <c:pt idx="3413">
                  <c:v>2.0406580000000001</c:v>
                </c:pt>
                <c:pt idx="3414">
                  <c:v>2.0411899999999998</c:v>
                </c:pt>
                <c:pt idx="3415">
                  <c:v>2.0415459999999999</c:v>
                </c:pt>
                <c:pt idx="3416">
                  <c:v>2.0422560000000001</c:v>
                </c:pt>
                <c:pt idx="3417">
                  <c:v>2.042611</c:v>
                </c:pt>
                <c:pt idx="3418">
                  <c:v>2.0429659999999998</c:v>
                </c:pt>
                <c:pt idx="3419">
                  <c:v>2.0434990000000002</c:v>
                </c:pt>
                <c:pt idx="3420">
                  <c:v>2.0438540000000001</c:v>
                </c:pt>
                <c:pt idx="3421">
                  <c:v>2.0442100000000001</c:v>
                </c:pt>
                <c:pt idx="3422">
                  <c:v>2.0449199999999998</c:v>
                </c:pt>
                <c:pt idx="3423">
                  <c:v>2.0452750000000002</c:v>
                </c:pt>
                <c:pt idx="3424">
                  <c:v>2.0456310000000002</c:v>
                </c:pt>
                <c:pt idx="3425">
                  <c:v>2.0459860000000001</c:v>
                </c:pt>
                <c:pt idx="3426">
                  <c:v>2.0472290000000002</c:v>
                </c:pt>
                <c:pt idx="3427">
                  <c:v>2.0479400000000001</c:v>
                </c:pt>
                <c:pt idx="3428">
                  <c:v>2.048295</c:v>
                </c:pt>
                <c:pt idx="3429">
                  <c:v>2.0491830000000002</c:v>
                </c:pt>
                <c:pt idx="3430">
                  <c:v>2.0495380000000001</c:v>
                </c:pt>
                <c:pt idx="3431">
                  <c:v>2.0498940000000001</c:v>
                </c:pt>
                <c:pt idx="3432">
                  <c:v>2.050249</c:v>
                </c:pt>
                <c:pt idx="3433">
                  <c:v>2.0506039999999999</c:v>
                </c:pt>
                <c:pt idx="3434">
                  <c:v>2.0509590000000002</c:v>
                </c:pt>
                <c:pt idx="3435">
                  <c:v>2.0513140000000001</c:v>
                </c:pt>
                <c:pt idx="3436">
                  <c:v>2.051847</c:v>
                </c:pt>
                <c:pt idx="3437">
                  <c:v>2.0529130000000002</c:v>
                </c:pt>
                <c:pt idx="3438">
                  <c:v>2.0532680000000001</c:v>
                </c:pt>
                <c:pt idx="3439">
                  <c:v>2.053979</c:v>
                </c:pt>
                <c:pt idx="3440">
                  <c:v>2.0543339999999999</c:v>
                </c:pt>
                <c:pt idx="3441">
                  <c:v>2.0545119999999999</c:v>
                </c:pt>
                <c:pt idx="3442">
                  <c:v>2.0552220000000001</c:v>
                </c:pt>
                <c:pt idx="3443">
                  <c:v>2.055577</c:v>
                </c:pt>
                <c:pt idx="3444">
                  <c:v>2.0562879999999999</c:v>
                </c:pt>
                <c:pt idx="3445">
                  <c:v>2.0566430000000002</c:v>
                </c:pt>
                <c:pt idx="3446">
                  <c:v>2.0569980000000001</c:v>
                </c:pt>
                <c:pt idx="3447">
                  <c:v>2.057531</c:v>
                </c:pt>
                <c:pt idx="3448">
                  <c:v>2.0578859999999999</c:v>
                </c:pt>
                <c:pt idx="3449">
                  <c:v>2.0582410000000002</c:v>
                </c:pt>
                <c:pt idx="3450">
                  <c:v>2.0585969999999998</c:v>
                </c:pt>
                <c:pt idx="3451">
                  <c:v>2.0596619999999999</c:v>
                </c:pt>
                <c:pt idx="3452">
                  <c:v>2.0598399999999999</c:v>
                </c:pt>
                <c:pt idx="3453">
                  <c:v>2.0601950000000002</c:v>
                </c:pt>
                <c:pt idx="3454">
                  <c:v>2.0605500000000001</c:v>
                </c:pt>
                <c:pt idx="3455">
                  <c:v>2.0609060000000001</c:v>
                </c:pt>
                <c:pt idx="3456">
                  <c:v>2.061261</c:v>
                </c:pt>
                <c:pt idx="3457">
                  <c:v>2.0619710000000002</c:v>
                </c:pt>
                <c:pt idx="3458">
                  <c:v>2.0623269999999998</c:v>
                </c:pt>
                <c:pt idx="3459">
                  <c:v>2.0628600000000001</c:v>
                </c:pt>
                <c:pt idx="3460">
                  <c:v>2.063215</c:v>
                </c:pt>
                <c:pt idx="3461">
                  <c:v>2.0635699999999999</c:v>
                </c:pt>
                <c:pt idx="3462">
                  <c:v>2.0639249999999998</c:v>
                </c:pt>
                <c:pt idx="3463">
                  <c:v>2.0642809999999998</c:v>
                </c:pt>
                <c:pt idx="3464">
                  <c:v>2.0655239999999999</c:v>
                </c:pt>
                <c:pt idx="3465">
                  <c:v>2.0658789999999998</c:v>
                </c:pt>
                <c:pt idx="3466">
                  <c:v>2.0662340000000001</c:v>
                </c:pt>
                <c:pt idx="3467">
                  <c:v>2.066589</c:v>
                </c:pt>
                <c:pt idx="3468">
                  <c:v>2.066945</c:v>
                </c:pt>
                <c:pt idx="3469">
                  <c:v>2.0676549999999998</c:v>
                </c:pt>
                <c:pt idx="3470">
                  <c:v>2.068543</c:v>
                </c:pt>
                <c:pt idx="3471">
                  <c:v>2.0688979999999999</c:v>
                </c:pt>
                <c:pt idx="3472">
                  <c:v>2.0692539999999999</c:v>
                </c:pt>
                <c:pt idx="3473">
                  <c:v>2.0696089999999998</c:v>
                </c:pt>
                <c:pt idx="3474">
                  <c:v>2.0699640000000001</c:v>
                </c:pt>
                <c:pt idx="3475">
                  <c:v>2.070319</c:v>
                </c:pt>
                <c:pt idx="3476">
                  <c:v>2.0712079999999999</c:v>
                </c:pt>
                <c:pt idx="3477">
                  <c:v>2.0719180000000001</c:v>
                </c:pt>
                <c:pt idx="3478">
                  <c:v>2.072273</c:v>
                </c:pt>
                <c:pt idx="3479">
                  <c:v>2.0731609999999998</c:v>
                </c:pt>
                <c:pt idx="3480">
                  <c:v>2.0735160000000001</c:v>
                </c:pt>
                <c:pt idx="3481">
                  <c:v>2.074227</c:v>
                </c:pt>
                <c:pt idx="3482">
                  <c:v>2.0745819999999999</c:v>
                </c:pt>
                <c:pt idx="3483">
                  <c:v>2.0749369999999998</c:v>
                </c:pt>
                <c:pt idx="3484">
                  <c:v>2.0756480000000002</c:v>
                </c:pt>
                <c:pt idx="3485">
                  <c:v>2.075825</c:v>
                </c:pt>
                <c:pt idx="3486">
                  <c:v>2.0768909999999998</c:v>
                </c:pt>
                <c:pt idx="3487">
                  <c:v>2.0776020000000002</c:v>
                </c:pt>
                <c:pt idx="3488">
                  <c:v>2.0779570000000001</c:v>
                </c:pt>
                <c:pt idx="3489">
                  <c:v>2.0786669999999998</c:v>
                </c:pt>
                <c:pt idx="3490">
                  <c:v>2.0788449999999998</c:v>
                </c:pt>
                <c:pt idx="3491">
                  <c:v>2.0792000000000002</c:v>
                </c:pt>
                <c:pt idx="3492">
                  <c:v>2.0799110000000001</c:v>
                </c:pt>
                <c:pt idx="3493">
                  <c:v>2.0802659999999999</c:v>
                </c:pt>
                <c:pt idx="3494">
                  <c:v>2.0806209999999998</c:v>
                </c:pt>
                <c:pt idx="3495">
                  <c:v>2.081331</c:v>
                </c:pt>
                <c:pt idx="3496">
                  <c:v>2.0820419999999999</c:v>
                </c:pt>
                <c:pt idx="3497">
                  <c:v>2.0823969999999998</c:v>
                </c:pt>
                <c:pt idx="3498">
                  <c:v>2.0827520000000002</c:v>
                </c:pt>
                <c:pt idx="3499">
                  <c:v>2.0834630000000001</c:v>
                </c:pt>
                <c:pt idx="3500">
                  <c:v>2.0838179999999999</c:v>
                </c:pt>
                <c:pt idx="3501">
                  <c:v>2.0841729999999998</c:v>
                </c:pt>
                <c:pt idx="3502">
                  <c:v>2.0845289999999999</c:v>
                </c:pt>
                <c:pt idx="3503">
                  <c:v>2.0852390000000001</c:v>
                </c:pt>
                <c:pt idx="3504">
                  <c:v>2.0855939999999999</c:v>
                </c:pt>
                <c:pt idx="3505">
                  <c:v>2.0863049999999999</c:v>
                </c:pt>
                <c:pt idx="3506">
                  <c:v>2.0866600000000002</c:v>
                </c:pt>
                <c:pt idx="3507">
                  <c:v>2.0868380000000002</c:v>
                </c:pt>
                <c:pt idx="3508">
                  <c:v>2.087548</c:v>
                </c:pt>
                <c:pt idx="3509">
                  <c:v>2.0879029999999998</c:v>
                </c:pt>
                <c:pt idx="3510">
                  <c:v>2.0882589999999999</c:v>
                </c:pt>
                <c:pt idx="3511">
                  <c:v>2.0889690000000001</c:v>
                </c:pt>
                <c:pt idx="3512">
                  <c:v>2.0898569999999999</c:v>
                </c:pt>
                <c:pt idx="3513">
                  <c:v>2.0902120000000002</c:v>
                </c:pt>
                <c:pt idx="3514">
                  <c:v>2.0909230000000001</c:v>
                </c:pt>
                <c:pt idx="3515">
                  <c:v>2.091278</c:v>
                </c:pt>
                <c:pt idx="3516">
                  <c:v>2.0916329999999999</c:v>
                </c:pt>
                <c:pt idx="3517">
                  <c:v>2.0921660000000002</c:v>
                </c:pt>
                <c:pt idx="3518">
                  <c:v>2.0925210000000001</c:v>
                </c:pt>
                <c:pt idx="3519">
                  <c:v>2.093232</c:v>
                </c:pt>
                <c:pt idx="3520">
                  <c:v>2.0935869999999999</c:v>
                </c:pt>
                <c:pt idx="3521">
                  <c:v>2.0946530000000001</c:v>
                </c:pt>
                <c:pt idx="3522">
                  <c:v>2.0955409999999999</c:v>
                </c:pt>
                <c:pt idx="3523">
                  <c:v>2.0958960000000002</c:v>
                </c:pt>
                <c:pt idx="3524">
                  <c:v>2.0962510000000001</c:v>
                </c:pt>
                <c:pt idx="3525">
                  <c:v>2.096962</c:v>
                </c:pt>
                <c:pt idx="3526">
                  <c:v>2.0973169999999999</c:v>
                </c:pt>
                <c:pt idx="3527">
                  <c:v>2.0974949999999999</c:v>
                </c:pt>
                <c:pt idx="3528">
                  <c:v>2.0982050000000001</c:v>
                </c:pt>
                <c:pt idx="3529">
                  <c:v>2.09856</c:v>
                </c:pt>
                <c:pt idx="3530">
                  <c:v>2.0992709999999999</c:v>
                </c:pt>
                <c:pt idx="3531">
                  <c:v>2.0999810000000001</c:v>
                </c:pt>
                <c:pt idx="3532">
                  <c:v>2.100514</c:v>
                </c:pt>
                <c:pt idx="3533">
                  <c:v>2.1008689999999999</c:v>
                </c:pt>
                <c:pt idx="3534">
                  <c:v>2.1012240000000002</c:v>
                </c:pt>
                <c:pt idx="3535">
                  <c:v>2.1015799999999998</c:v>
                </c:pt>
                <c:pt idx="3536">
                  <c:v>2.1019350000000001</c:v>
                </c:pt>
                <c:pt idx="3537">
                  <c:v>2.1028229999999999</c:v>
                </c:pt>
                <c:pt idx="3538">
                  <c:v>2.1030009999999999</c:v>
                </c:pt>
                <c:pt idx="3539">
                  <c:v>2.1031780000000002</c:v>
                </c:pt>
                <c:pt idx="3540">
                  <c:v>2.1038890000000001</c:v>
                </c:pt>
                <c:pt idx="3541">
                  <c:v>2.104244</c:v>
                </c:pt>
                <c:pt idx="3542">
                  <c:v>2.1045989999999999</c:v>
                </c:pt>
                <c:pt idx="3543">
                  <c:v>2.1049540000000002</c:v>
                </c:pt>
                <c:pt idx="3544">
                  <c:v>2.1056650000000001</c:v>
                </c:pt>
                <c:pt idx="3545">
                  <c:v>2.106198</c:v>
                </c:pt>
                <c:pt idx="3546">
                  <c:v>2.1065529999999999</c:v>
                </c:pt>
                <c:pt idx="3547">
                  <c:v>2.1072639999999998</c:v>
                </c:pt>
                <c:pt idx="3548">
                  <c:v>2.108152</c:v>
                </c:pt>
                <c:pt idx="3549">
                  <c:v>2.1085069999999999</c:v>
                </c:pt>
                <c:pt idx="3550">
                  <c:v>2.1088619999999998</c:v>
                </c:pt>
                <c:pt idx="3551">
                  <c:v>2.109572</c:v>
                </c:pt>
                <c:pt idx="3552">
                  <c:v>2.1102829999999999</c:v>
                </c:pt>
                <c:pt idx="3553">
                  <c:v>2.1106379999999998</c:v>
                </c:pt>
                <c:pt idx="3554">
                  <c:v>2.111526</c:v>
                </c:pt>
                <c:pt idx="3555">
                  <c:v>2.1118809999999999</c:v>
                </c:pt>
                <c:pt idx="3556">
                  <c:v>2.1122369999999999</c:v>
                </c:pt>
                <c:pt idx="3557">
                  <c:v>2.1129470000000001</c:v>
                </c:pt>
                <c:pt idx="3558">
                  <c:v>2.113658</c:v>
                </c:pt>
                <c:pt idx="3559">
                  <c:v>2.1138349999999999</c:v>
                </c:pt>
                <c:pt idx="3560">
                  <c:v>2.1141909999999999</c:v>
                </c:pt>
                <c:pt idx="3561">
                  <c:v>2.1149010000000001</c:v>
                </c:pt>
                <c:pt idx="3562">
                  <c:v>2.115256</c:v>
                </c:pt>
                <c:pt idx="3563">
                  <c:v>2.1156109999999999</c:v>
                </c:pt>
                <c:pt idx="3564">
                  <c:v>2.1159669999999999</c:v>
                </c:pt>
                <c:pt idx="3565">
                  <c:v>2.1163219999999998</c:v>
                </c:pt>
                <c:pt idx="3566">
                  <c:v>2.11721</c:v>
                </c:pt>
                <c:pt idx="3567">
                  <c:v>2.1175649999999999</c:v>
                </c:pt>
                <c:pt idx="3568">
                  <c:v>2.1179199999999998</c:v>
                </c:pt>
                <c:pt idx="3569">
                  <c:v>2.1182759999999998</c:v>
                </c:pt>
                <c:pt idx="3570">
                  <c:v>2.1186310000000002</c:v>
                </c:pt>
                <c:pt idx="3571">
                  <c:v>2.1195189999999999</c:v>
                </c:pt>
                <c:pt idx="3572">
                  <c:v>2.1198739999999998</c:v>
                </c:pt>
                <c:pt idx="3573">
                  <c:v>2.1202290000000001</c:v>
                </c:pt>
                <c:pt idx="3574">
                  <c:v>2.1205850000000002</c:v>
                </c:pt>
                <c:pt idx="3575">
                  <c:v>2.12094</c:v>
                </c:pt>
                <c:pt idx="3576">
                  <c:v>2.1212949999999999</c:v>
                </c:pt>
                <c:pt idx="3577">
                  <c:v>2.1216499999999998</c:v>
                </c:pt>
                <c:pt idx="3578">
                  <c:v>2.1221830000000002</c:v>
                </c:pt>
                <c:pt idx="3579">
                  <c:v>2.1228940000000001</c:v>
                </c:pt>
                <c:pt idx="3580">
                  <c:v>2.1232489999999999</c:v>
                </c:pt>
                <c:pt idx="3581">
                  <c:v>2.1243150000000002</c:v>
                </c:pt>
                <c:pt idx="3582">
                  <c:v>2.124492</c:v>
                </c:pt>
                <c:pt idx="3583">
                  <c:v>2.1248469999999999</c:v>
                </c:pt>
                <c:pt idx="3584">
                  <c:v>2.125203</c:v>
                </c:pt>
                <c:pt idx="3585">
                  <c:v>2.1255579999999998</c:v>
                </c:pt>
                <c:pt idx="3586">
                  <c:v>2.1259130000000002</c:v>
                </c:pt>
                <c:pt idx="3587">
                  <c:v>2.1266240000000001</c:v>
                </c:pt>
                <c:pt idx="3588">
                  <c:v>2.126979</c:v>
                </c:pt>
                <c:pt idx="3589">
                  <c:v>2.1275119999999998</c:v>
                </c:pt>
                <c:pt idx="3590">
                  <c:v>2.1278670000000002</c:v>
                </c:pt>
                <c:pt idx="3591">
                  <c:v>2.1282220000000001</c:v>
                </c:pt>
                <c:pt idx="3592">
                  <c:v>2.128933</c:v>
                </c:pt>
                <c:pt idx="3593">
                  <c:v>2.1301760000000001</c:v>
                </c:pt>
                <c:pt idx="3594">
                  <c:v>2.130531</c:v>
                </c:pt>
                <c:pt idx="3595">
                  <c:v>2.1308859999999998</c:v>
                </c:pt>
                <c:pt idx="3596">
                  <c:v>2.1312419999999999</c:v>
                </c:pt>
                <c:pt idx="3597">
                  <c:v>2.1319520000000001</c:v>
                </c:pt>
                <c:pt idx="3598">
                  <c:v>2.132307</c:v>
                </c:pt>
                <c:pt idx="3599">
                  <c:v>2.132663</c:v>
                </c:pt>
                <c:pt idx="3600">
                  <c:v>2.1328399999999998</c:v>
                </c:pt>
                <c:pt idx="3601">
                  <c:v>2.1335510000000002</c:v>
                </c:pt>
                <c:pt idx="3602">
                  <c:v>2.1339060000000001</c:v>
                </c:pt>
                <c:pt idx="3603">
                  <c:v>2.134261</c:v>
                </c:pt>
                <c:pt idx="3604">
                  <c:v>2.1346159999999998</c:v>
                </c:pt>
                <c:pt idx="3605">
                  <c:v>2.1353270000000002</c:v>
                </c:pt>
                <c:pt idx="3606">
                  <c:v>2.1358600000000001</c:v>
                </c:pt>
                <c:pt idx="3607">
                  <c:v>2.136215</c:v>
                </c:pt>
                <c:pt idx="3608">
                  <c:v>2.1369250000000002</c:v>
                </c:pt>
                <c:pt idx="3609">
                  <c:v>2.1376360000000001</c:v>
                </c:pt>
                <c:pt idx="3610">
                  <c:v>2.137991</c:v>
                </c:pt>
                <c:pt idx="3611">
                  <c:v>2.1385239999999999</c:v>
                </c:pt>
                <c:pt idx="3612">
                  <c:v>2.1392340000000001</c:v>
                </c:pt>
                <c:pt idx="3613">
                  <c:v>2.139945</c:v>
                </c:pt>
                <c:pt idx="3614">
                  <c:v>2.1402999999999999</c:v>
                </c:pt>
                <c:pt idx="3615">
                  <c:v>2.1406550000000002</c:v>
                </c:pt>
                <c:pt idx="3616">
                  <c:v>2.1408330000000002</c:v>
                </c:pt>
                <c:pt idx="3617">
                  <c:v>2.141543</c:v>
                </c:pt>
                <c:pt idx="3618">
                  <c:v>2.1422539999999999</c:v>
                </c:pt>
                <c:pt idx="3619">
                  <c:v>2.1426090000000002</c:v>
                </c:pt>
                <c:pt idx="3620">
                  <c:v>2.143497</c:v>
                </c:pt>
                <c:pt idx="3621">
                  <c:v>2.1440299999999999</c:v>
                </c:pt>
                <c:pt idx="3622">
                  <c:v>2.1447400000000001</c:v>
                </c:pt>
                <c:pt idx="3623">
                  <c:v>2.1450960000000001</c:v>
                </c:pt>
                <c:pt idx="3624">
                  <c:v>2.145273</c:v>
                </c:pt>
                <c:pt idx="3625">
                  <c:v>2.1456279999999999</c:v>
                </c:pt>
                <c:pt idx="3626">
                  <c:v>2.1461610000000002</c:v>
                </c:pt>
                <c:pt idx="3627">
                  <c:v>2.147227</c:v>
                </c:pt>
                <c:pt idx="3628">
                  <c:v>2.1475819999999999</c:v>
                </c:pt>
                <c:pt idx="3629">
                  <c:v>2.1482929999999998</c:v>
                </c:pt>
                <c:pt idx="3630">
                  <c:v>2.149181</c:v>
                </c:pt>
                <c:pt idx="3631">
                  <c:v>2.1495359999999999</c:v>
                </c:pt>
                <c:pt idx="3632">
                  <c:v>2.1502469999999998</c:v>
                </c:pt>
                <c:pt idx="3633">
                  <c:v>2.1506020000000001</c:v>
                </c:pt>
                <c:pt idx="3634">
                  <c:v>2.150957</c:v>
                </c:pt>
                <c:pt idx="3635">
                  <c:v>2.1514899999999999</c:v>
                </c:pt>
                <c:pt idx="3636">
                  <c:v>2.1518449999999998</c:v>
                </c:pt>
                <c:pt idx="3637">
                  <c:v>2.1522000000000001</c:v>
                </c:pt>
                <c:pt idx="3638">
                  <c:v>2.152911</c:v>
                </c:pt>
                <c:pt idx="3639">
                  <c:v>2.1536209999999998</c:v>
                </c:pt>
                <c:pt idx="3640">
                  <c:v>2.1539760000000001</c:v>
                </c:pt>
                <c:pt idx="3641">
                  <c:v>2.1541540000000001</c:v>
                </c:pt>
                <c:pt idx="3642">
                  <c:v>2.154509</c:v>
                </c:pt>
                <c:pt idx="3643">
                  <c:v>2.154865</c:v>
                </c:pt>
                <c:pt idx="3644">
                  <c:v>2.1552199999999999</c:v>
                </c:pt>
                <c:pt idx="3645">
                  <c:v>2.1555749999999998</c:v>
                </c:pt>
                <c:pt idx="3646">
                  <c:v>2.1562860000000001</c:v>
                </c:pt>
                <c:pt idx="3647">
                  <c:v>2.156641</c:v>
                </c:pt>
                <c:pt idx="3648">
                  <c:v>2.1571739999999999</c:v>
                </c:pt>
                <c:pt idx="3649">
                  <c:v>2.1575289999999998</c:v>
                </c:pt>
                <c:pt idx="3650">
                  <c:v>2.1578840000000001</c:v>
                </c:pt>
                <c:pt idx="3651">
                  <c:v>2.158239</c:v>
                </c:pt>
                <c:pt idx="3652">
                  <c:v>2.158595</c:v>
                </c:pt>
                <c:pt idx="3653">
                  <c:v>2.1593049999999998</c:v>
                </c:pt>
                <c:pt idx="3654">
                  <c:v>2.1598380000000001</c:v>
                </c:pt>
                <c:pt idx="3655">
                  <c:v>2.160193</c:v>
                </c:pt>
                <c:pt idx="3656">
                  <c:v>2.1605479999999999</c:v>
                </c:pt>
                <c:pt idx="3657">
                  <c:v>2.1609029999999998</c:v>
                </c:pt>
                <c:pt idx="3658">
                  <c:v>2.1616140000000001</c:v>
                </c:pt>
                <c:pt idx="3659">
                  <c:v>2.161969</c:v>
                </c:pt>
                <c:pt idx="3660">
                  <c:v>2.1623239999999999</c:v>
                </c:pt>
                <c:pt idx="3661">
                  <c:v>2.1628569999999998</c:v>
                </c:pt>
                <c:pt idx="3662">
                  <c:v>2.1632129999999998</c:v>
                </c:pt>
                <c:pt idx="3663">
                  <c:v>2.1635680000000002</c:v>
                </c:pt>
                <c:pt idx="3664">
                  <c:v>2.163923</c:v>
                </c:pt>
                <c:pt idx="3665">
                  <c:v>2.1642779999999999</c:v>
                </c:pt>
                <c:pt idx="3666">
                  <c:v>2.1651660000000001</c:v>
                </c:pt>
                <c:pt idx="3667">
                  <c:v>2.1655220000000002</c:v>
                </c:pt>
                <c:pt idx="3668">
                  <c:v>2.1658770000000001</c:v>
                </c:pt>
                <c:pt idx="3669">
                  <c:v>2.1665869999999998</c:v>
                </c:pt>
                <c:pt idx="3670">
                  <c:v>2.1669420000000001</c:v>
                </c:pt>
                <c:pt idx="3671">
                  <c:v>2.1676530000000001</c:v>
                </c:pt>
                <c:pt idx="3672">
                  <c:v>2.1678299999999999</c:v>
                </c:pt>
                <c:pt idx="3673">
                  <c:v>2.1685409999999998</c:v>
                </c:pt>
                <c:pt idx="3674">
                  <c:v>2.1688960000000002</c:v>
                </c:pt>
                <c:pt idx="3675">
                  <c:v>2.169251</c:v>
                </c:pt>
                <c:pt idx="3676">
                  <c:v>2.1696070000000001</c:v>
                </c:pt>
                <c:pt idx="3677">
                  <c:v>2.1699619999999999</c:v>
                </c:pt>
                <c:pt idx="3678">
                  <c:v>2.1704949999999998</c:v>
                </c:pt>
                <c:pt idx="3679">
                  <c:v>2.1712050000000001</c:v>
                </c:pt>
                <c:pt idx="3680">
                  <c:v>2.171916</c:v>
                </c:pt>
                <c:pt idx="3681">
                  <c:v>2.1722709999999998</c:v>
                </c:pt>
                <c:pt idx="3682">
                  <c:v>2.1729820000000002</c:v>
                </c:pt>
                <c:pt idx="3683">
                  <c:v>2.1731590000000001</c:v>
                </c:pt>
                <c:pt idx="3684">
                  <c:v>2.1735139999999999</c:v>
                </c:pt>
                <c:pt idx="3685">
                  <c:v>2.1742249999999999</c:v>
                </c:pt>
                <c:pt idx="3686">
                  <c:v>2.1745800000000002</c:v>
                </c:pt>
                <c:pt idx="3687">
                  <c:v>2.1749350000000001</c:v>
                </c:pt>
                <c:pt idx="3688">
                  <c:v>2.175646</c:v>
                </c:pt>
                <c:pt idx="3689">
                  <c:v>2.1758229999999998</c:v>
                </c:pt>
                <c:pt idx="3690">
                  <c:v>2.1768890000000001</c:v>
                </c:pt>
                <c:pt idx="3691">
                  <c:v>2.1775989999999998</c:v>
                </c:pt>
                <c:pt idx="3692">
                  <c:v>2.1779549999999999</c:v>
                </c:pt>
                <c:pt idx="3693">
                  <c:v>2.1783100000000002</c:v>
                </c:pt>
                <c:pt idx="3694">
                  <c:v>2.1788430000000001</c:v>
                </c:pt>
                <c:pt idx="3695">
                  <c:v>2.179198</c:v>
                </c:pt>
                <c:pt idx="3696">
                  <c:v>2.1795529999999999</c:v>
                </c:pt>
                <c:pt idx="3697">
                  <c:v>2.1799089999999999</c:v>
                </c:pt>
                <c:pt idx="3698">
                  <c:v>2.1802640000000002</c:v>
                </c:pt>
                <c:pt idx="3699">
                  <c:v>2.1806190000000001</c:v>
                </c:pt>
                <c:pt idx="3700">
                  <c:v>2.1813289999999999</c:v>
                </c:pt>
                <c:pt idx="3701">
                  <c:v>2.1820400000000002</c:v>
                </c:pt>
                <c:pt idx="3702">
                  <c:v>2.1823950000000001</c:v>
                </c:pt>
                <c:pt idx="3703">
                  <c:v>2.18275</c:v>
                </c:pt>
                <c:pt idx="3704">
                  <c:v>2.182928</c:v>
                </c:pt>
                <c:pt idx="3705">
                  <c:v>2.1836380000000002</c:v>
                </c:pt>
                <c:pt idx="3706">
                  <c:v>2.1839940000000002</c:v>
                </c:pt>
                <c:pt idx="3707">
                  <c:v>2.1841710000000001</c:v>
                </c:pt>
                <c:pt idx="3708">
                  <c:v>2.184526</c:v>
                </c:pt>
                <c:pt idx="3709">
                  <c:v>2.184882</c:v>
                </c:pt>
                <c:pt idx="3710">
                  <c:v>2.1852369999999999</c:v>
                </c:pt>
                <c:pt idx="3711">
                  <c:v>2.1857700000000002</c:v>
                </c:pt>
                <c:pt idx="3712">
                  <c:v>2.1859470000000001</c:v>
                </c:pt>
                <c:pt idx="3713">
                  <c:v>2.1863030000000001</c:v>
                </c:pt>
                <c:pt idx="3714">
                  <c:v>2.186836</c:v>
                </c:pt>
                <c:pt idx="3715">
                  <c:v>2.1871909999999999</c:v>
                </c:pt>
                <c:pt idx="3716">
                  <c:v>2.1875460000000002</c:v>
                </c:pt>
                <c:pt idx="3717">
                  <c:v>2.1879010000000001</c:v>
                </c:pt>
                <c:pt idx="3718">
                  <c:v>2.188256</c:v>
                </c:pt>
                <c:pt idx="3719">
                  <c:v>2.1893220000000002</c:v>
                </c:pt>
                <c:pt idx="3720">
                  <c:v>2.1898550000000001</c:v>
                </c:pt>
                <c:pt idx="3721">
                  <c:v>2.1905649999999999</c:v>
                </c:pt>
                <c:pt idx="3722">
                  <c:v>2.1916310000000001</c:v>
                </c:pt>
                <c:pt idx="3723">
                  <c:v>2.192164</c:v>
                </c:pt>
                <c:pt idx="3724">
                  <c:v>2.1928740000000002</c:v>
                </c:pt>
                <c:pt idx="3725">
                  <c:v>2.1935850000000001</c:v>
                </c:pt>
                <c:pt idx="3726">
                  <c:v>2.19394</c:v>
                </c:pt>
                <c:pt idx="3727">
                  <c:v>2.1942949999999999</c:v>
                </c:pt>
                <c:pt idx="3728">
                  <c:v>2.1948279999999998</c:v>
                </c:pt>
                <c:pt idx="3729">
                  <c:v>2.1951839999999998</c:v>
                </c:pt>
                <c:pt idx="3730">
                  <c:v>2.1955390000000001</c:v>
                </c:pt>
                <c:pt idx="3731">
                  <c:v>2.195894</c:v>
                </c:pt>
                <c:pt idx="3732">
                  <c:v>2.1962489999999999</c:v>
                </c:pt>
                <c:pt idx="3733">
                  <c:v>2.1966039999999998</c:v>
                </c:pt>
                <c:pt idx="3734">
                  <c:v>2.1973150000000001</c:v>
                </c:pt>
                <c:pt idx="3735">
                  <c:v>2.197848</c:v>
                </c:pt>
                <c:pt idx="3736">
                  <c:v>2.1985579999999998</c:v>
                </c:pt>
                <c:pt idx="3737">
                  <c:v>2.1989130000000001</c:v>
                </c:pt>
                <c:pt idx="3738">
                  <c:v>2.1992690000000001</c:v>
                </c:pt>
                <c:pt idx="3739">
                  <c:v>2.199624</c:v>
                </c:pt>
                <c:pt idx="3740">
                  <c:v>2.1999789999999999</c:v>
                </c:pt>
                <c:pt idx="3741">
                  <c:v>2.2005119999999998</c:v>
                </c:pt>
                <c:pt idx="3742">
                  <c:v>2.2008670000000001</c:v>
                </c:pt>
                <c:pt idx="3743">
                  <c:v>2.201222</c:v>
                </c:pt>
                <c:pt idx="3744">
                  <c:v>2.2021109999999999</c:v>
                </c:pt>
                <c:pt idx="3745">
                  <c:v>2.202998</c:v>
                </c:pt>
                <c:pt idx="3746">
                  <c:v>2.203354</c:v>
                </c:pt>
                <c:pt idx="3747">
                  <c:v>2.2040639999999998</c:v>
                </c:pt>
                <c:pt idx="3748">
                  <c:v>2.2044190000000001</c:v>
                </c:pt>
                <c:pt idx="3749">
                  <c:v>2.2047750000000002</c:v>
                </c:pt>
                <c:pt idx="3750">
                  <c:v>2.20513</c:v>
                </c:pt>
                <c:pt idx="3751">
                  <c:v>2.2054849999999999</c:v>
                </c:pt>
                <c:pt idx="3752">
                  <c:v>2.2065510000000002</c:v>
                </c:pt>
                <c:pt idx="3753">
                  <c:v>2.2072609999999999</c:v>
                </c:pt>
                <c:pt idx="3754">
                  <c:v>2.2076169999999999</c:v>
                </c:pt>
                <c:pt idx="3755">
                  <c:v>2.2079719999999998</c:v>
                </c:pt>
                <c:pt idx="3756">
                  <c:v>2.2081490000000001</c:v>
                </c:pt>
                <c:pt idx="3757">
                  <c:v>2.2085050000000002</c:v>
                </c:pt>
                <c:pt idx="3758">
                  <c:v>2.20886</c:v>
                </c:pt>
                <c:pt idx="3759">
                  <c:v>2.2092149999999999</c:v>
                </c:pt>
                <c:pt idx="3760">
                  <c:v>2.2099250000000001</c:v>
                </c:pt>
                <c:pt idx="3761">
                  <c:v>2.2102810000000002</c:v>
                </c:pt>
                <c:pt idx="3762">
                  <c:v>2.210636</c:v>
                </c:pt>
                <c:pt idx="3763">
                  <c:v>2.2109909999999999</c:v>
                </c:pt>
                <c:pt idx="3764">
                  <c:v>2.2111689999999999</c:v>
                </c:pt>
                <c:pt idx="3765">
                  <c:v>2.2118790000000002</c:v>
                </c:pt>
                <c:pt idx="3766">
                  <c:v>2.212234</c:v>
                </c:pt>
                <c:pt idx="3767">
                  <c:v>2.2125900000000001</c:v>
                </c:pt>
                <c:pt idx="3768">
                  <c:v>2.2129449999999999</c:v>
                </c:pt>
                <c:pt idx="3769">
                  <c:v>2.2132999999999998</c:v>
                </c:pt>
                <c:pt idx="3770">
                  <c:v>2.2136550000000002</c:v>
                </c:pt>
                <c:pt idx="3771">
                  <c:v>2.2138330000000002</c:v>
                </c:pt>
                <c:pt idx="3772">
                  <c:v>2.214188</c:v>
                </c:pt>
                <c:pt idx="3773">
                  <c:v>2.2145440000000001</c:v>
                </c:pt>
                <c:pt idx="3774">
                  <c:v>2.214899</c:v>
                </c:pt>
                <c:pt idx="3775">
                  <c:v>2.2156090000000002</c:v>
                </c:pt>
                <c:pt idx="3776">
                  <c:v>2.2159650000000002</c:v>
                </c:pt>
                <c:pt idx="3777">
                  <c:v>2.2164969999999999</c:v>
                </c:pt>
                <c:pt idx="3778">
                  <c:v>2.216853</c:v>
                </c:pt>
                <c:pt idx="3779">
                  <c:v>2.2175630000000002</c:v>
                </c:pt>
                <c:pt idx="3780">
                  <c:v>2.2179180000000001</c:v>
                </c:pt>
                <c:pt idx="3781">
                  <c:v>2.2182729999999999</c:v>
                </c:pt>
                <c:pt idx="3782">
                  <c:v>2.2189839999999998</c:v>
                </c:pt>
                <c:pt idx="3783">
                  <c:v>2.2195170000000002</c:v>
                </c:pt>
                <c:pt idx="3784">
                  <c:v>2.220227</c:v>
                </c:pt>
                <c:pt idx="3785">
                  <c:v>2.2205819999999998</c:v>
                </c:pt>
                <c:pt idx="3786">
                  <c:v>2.2212930000000002</c:v>
                </c:pt>
                <c:pt idx="3787">
                  <c:v>2.2216480000000001</c:v>
                </c:pt>
                <c:pt idx="3788">
                  <c:v>2.222181</c:v>
                </c:pt>
                <c:pt idx="3789">
                  <c:v>2.2225359999999998</c:v>
                </c:pt>
                <c:pt idx="3790">
                  <c:v>2.2234240000000001</c:v>
                </c:pt>
                <c:pt idx="3791">
                  <c:v>2.2237800000000001</c:v>
                </c:pt>
                <c:pt idx="3792">
                  <c:v>2.224135</c:v>
                </c:pt>
                <c:pt idx="3793">
                  <c:v>2.2248450000000002</c:v>
                </c:pt>
                <c:pt idx="3794">
                  <c:v>2.2252000000000001</c:v>
                </c:pt>
                <c:pt idx="3795">
                  <c:v>2.225911</c:v>
                </c:pt>
                <c:pt idx="3796">
                  <c:v>2.2262659999999999</c:v>
                </c:pt>
                <c:pt idx="3797">
                  <c:v>2.2269770000000002</c:v>
                </c:pt>
                <c:pt idx="3798">
                  <c:v>2.2271540000000001</c:v>
                </c:pt>
                <c:pt idx="3799">
                  <c:v>2.2282199999999999</c:v>
                </c:pt>
                <c:pt idx="3800">
                  <c:v>2.2285750000000002</c:v>
                </c:pt>
                <c:pt idx="3801">
                  <c:v>2.2289300000000001</c:v>
                </c:pt>
                <c:pt idx="3802">
                  <c:v>2.2292860000000001</c:v>
                </c:pt>
                <c:pt idx="3803">
                  <c:v>2.229819</c:v>
                </c:pt>
                <c:pt idx="3804">
                  <c:v>2.2305290000000002</c:v>
                </c:pt>
                <c:pt idx="3805">
                  <c:v>2.2308840000000001</c:v>
                </c:pt>
                <c:pt idx="3806">
                  <c:v>2.2312400000000001</c:v>
                </c:pt>
                <c:pt idx="3807">
                  <c:v>2.231595</c:v>
                </c:pt>
                <c:pt idx="3808">
                  <c:v>2.2319499999999999</c:v>
                </c:pt>
                <c:pt idx="3809">
                  <c:v>2.2324830000000002</c:v>
                </c:pt>
                <c:pt idx="3810">
                  <c:v>2.2328380000000001</c:v>
                </c:pt>
                <c:pt idx="3811">
                  <c:v>2.2335479999999999</c:v>
                </c:pt>
                <c:pt idx="3812">
                  <c:v>2.2339039999999999</c:v>
                </c:pt>
                <c:pt idx="3813">
                  <c:v>2.2342590000000002</c:v>
                </c:pt>
                <c:pt idx="3814">
                  <c:v>2.2346140000000001</c:v>
                </c:pt>
                <c:pt idx="3815">
                  <c:v>2.234969</c:v>
                </c:pt>
                <c:pt idx="3816">
                  <c:v>2.235325</c:v>
                </c:pt>
                <c:pt idx="3817">
                  <c:v>2.2358570000000002</c:v>
                </c:pt>
                <c:pt idx="3818">
                  <c:v>2.2362129999999998</c:v>
                </c:pt>
                <c:pt idx="3819">
                  <c:v>2.2365680000000001</c:v>
                </c:pt>
                <c:pt idx="3820">
                  <c:v>2.236923</c:v>
                </c:pt>
                <c:pt idx="3821">
                  <c:v>2.2372779999999999</c:v>
                </c:pt>
                <c:pt idx="3822">
                  <c:v>2.2376339999999999</c:v>
                </c:pt>
                <c:pt idx="3823">
                  <c:v>2.2379889999999998</c:v>
                </c:pt>
                <c:pt idx="3824">
                  <c:v>2.2383440000000001</c:v>
                </c:pt>
                <c:pt idx="3825">
                  <c:v>2.238877</c:v>
                </c:pt>
                <c:pt idx="3826">
                  <c:v>2.2395870000000002</c:v>
                </c:pt>
                <c:pt idx="3827">
                  <c:v>2.2399429999999998</c:v>
                </c:pt>
                <c:pt idx="3828">
                  <c:v>2.2402980000000001</c:v>
                </c:pt>
                <c:pt idx="3829">
                  <c:v>2.240653</c:v>
                </c:pt>
                <c:pt idx="3830">
                  <c:v>2.240831</c:v>
                </c:pt>
                <c:pt idx="3831">
                  <c:v>2.2415409999999998</c:v>
                </c:pt>
                <c:pt idx="3832">
                  <c:v>2.2418960000000001</c:v>
                </c:pt>
                <c:pt idx="3833">
                  <c:v>2.2422520000000001</c:v>
                </c:pt>
                <c:pt idx="3834">
                  <c:v>2.2429619999999999</c:v>
                </c:pt>
                <c:pt idx="3835">
                  <c:v>2.2434949999999998</c:v>
                </c:pt>
                <c:pt idx="3836">
                  <c:v>2.244205</c:v>
                </c:pt>
                <c:pt idx="3837">
                  <c:v>2.244561</c:v>
                </c:pt>
                <c:pt idx="3838">
                  <c:v>2.2452709999999998</c:v>
                </c:pt>
                <c:pt idx="3839">
                  <c:v>2.2456260000000001</c:v>
                </c:pt>
                <c:pt idx="3840">
                  <c:v>2.246159</c:v>
                </c:pt>
                <c:pt idx="3841">
                  <c:v>2.2465139999999999</c:v>
                </c:pt>
                <c:pt idx="3842">
                  <c:v>2.2468699999999999</c:v>
                </c:pt>
                <c:pt idx="3843">
                  <c:v>2.2472249999999998</c:v>
                </c:pt>
                <c:pt idx="3844">
                  <c:v>2.2475800000000001</c:v>
                </c:pt>
                <c:pt idx="3845">
                  <c:v>2.247935</c:v>
                </c:pt>
                <c:pt idx="3846">
                  <c:v>2.2486459999999999</c:v>
                </c:pt>
                <c:pt idx="3847">
                  <c:v>2.2491789999999998</c:v>
                </c:pt>
                <c:pt idx="3848">
                  <c:v>2.249889</c:v>
                </c:pt>
                <c:pt idx="3849">
                  <c:v>2.2502439999999999</c:v>
                </c:pt>
                <c:pt idx="3850">
                  <c:v>2.2509549999999998</c:v>
                </c:pt>
                <c:pt idx="3851">
                  <c:v>2.2514880000000002</c:v>
                </c:pt>
                <c:pt idx="3852">
                  <c:v>2.2521979999999999</c:v>
                </c:pt>
                <c:pt idx="3853">
                  <c:v>2.2525529999999998</c:v>
                </c:pt>
                <c:pt idx="3854">
                  <c:v>2.2529089999999998</c:v>
                </c:pt>
                <c:pt idx="3855">
                  <c:v>2.2532640000000002</c:v>
                </c:pt>
                <c:pt idx="3856">
                  <c:v>2.2539739999999999</c:v>
                </c:pt>
                <c:pt idx="3857">
                  <c:v>2.2545069999999998</c:v>
                </c:pt>
                <c:pt idx="3858">
                  <c:v>2.2552180000000002</c:v>
                </c:pt>
                <c:pt idx="3859">
                  <c:v>2.2555730000000001</c:v>
                </c:pt>
                <c:pt idx="3860">
                  <c:v>2.2559279999999999</c:v>
                </c:pt>
                <c:pt idx="3861">
                  <c:v>2.2562829999999998</c:v>
                </c:pt>
                <c:pt idx="3862">
                  <c:v>2.2566389999999998</c:v>
                </c:pt>
                <c:pt idx="3863">
                  <c:v>2.2569940000000002</c:v>
                </c:pt>
                <c:pt idx="3864">
                  <c:v>2.257171</c:v>
                </c:pt>
                <c:pt idx="3865">
                  <c:v>2.2578819999999999</c:v>
                </c:pt>
                <c:pt idx="3866">
                  <c:v>2.2582369999999998</c:v>
                </c:pt>
                <c:pt idx="3867">
                  <c:v>2.2589480000000002</c:v>
                </c:pt>
                <c:pt idx="3868">
                  <c:v>2.2594799999999999</c:v>
                </c:pt>
                <c:pt idx="3869">
                  <c:v>2.2601909999999998</c:v>
                </c:pt>
                <c:pt idx="3870">
                  <c:v>2.260901</c:v>
                </c:pt>
                <c:pt idx="3871">
                  <c:v>2.2612559999999999</c:v>
                </c:pt>
                <c:pt idx="3872">
                  <c:v>2.261612</c:v>
                </c:pt>
                <c:pt idx="3873">
                  <c:v>2.2623220000000002</c:v>
                </c:pt>
                <c:pt idx="3874">
                  <c:v>2.2625000000000002</c:v>
                </c:pt>
                <c:pt idx="3875">
                  <c:v>2.263388</c:v>
                </c:pt>
                <c:pt idx="3876">
                  <c:v>2.2637429999999998</c:v>
                </c:pt>
                <c:pt idx="3877">
                  <c:v>2.2640980000000002</c:v>
                </c:pt>
                <c:pt idx="3878">
                  <c:v>2.2644540000000002</c:v>
                </c:pt>
                <c:pt idx="3879">
                  <c:v>2.2646310000000001</c:v>
                </c:pt>
                <c:pt idx="3880">
                  <c:v>2.2655189999999998</c:v>
                </c:pt>
                <c:pt idx="3881">
                  <c:v>2.2658749999999999</c:v>
                </c:pt>
                <c:pt idx="3882">
                  <c:v>2.2662300000000002</c:v>
                </c:pt>
                <c:pt idx="3883">
                  <c:v>2.2665850000000001</c:v>
                </c:pt>
                <c:pt idx="3884">
                  <c:v>2.267296</c:v>
                </c:pt>
                <c:pt idx="3885">
                  <c:v>2.2676509999999999</c:v>
                </c:pt>
                <c:pt idx="3886">
                  <c:v>2.2681830000000001</c:v>
                </c:pt>
                <c:pt idx="3887">
                  <c:v>2.268894</c:v>
                </c:pt>
                <c:pt idx="3888">
                  <c:v>2.2696040000000002</c:v>
                </c:pt>
                <c:pt idx="3889">
                  <c:v>2.2699600000000002</c:v>
                </c:pt>
                <c:pt idx="3890">
                  <c:v>2.2703150000000001</c:v>
                </c:pt>
                <c:pt idx="3891">
                  <c:v>2.270848</c:v>
                </c:pt>
                <c:pt idx="3892">
                  <c:v>2.2712029999999999</c:v>
                </c:pt>
                <c:pt idx="3893">
                  <c:v>2.2715580000000002</c:v>
                </c:pt>
                <c:pt idx="3894">
                  <c:v>2.2722690000000001</c:v>
                </c:pt>
                <c:pt idx="3895">
                  <c:v>2.272624</c:v>
                </c:pt>
                <c:pt idx="3896">
                  <c:v>2.2731569999999999</c:v>
                </c:pt>
                <c:pt idx="3897">
                  <c:v>2.2735120000000002</c:v>
                </c:pt>
                <c:pt idx="3898">
                  <c:v>2.2738670000000001</c:v>
                </c:pt>
                <c:pt idx="3899">
                  <c:v>2.274578</c:v>
                </c:pt>
                <c:pt idx="3900">
                  <c:v>2.2749329999999999</c:v>
                </c:pt>
                <c:pt idx="3901">
                  <c:v>2.2752880000000002</c:v>
                </c:pt>
                <c:pt idx="3902">
                  <c:v>2.2756430000000001</c:v>
                </c:pt>
                <c:pt idx="3903">
                  <c:v>2.2758210000000001</c:v>
                </c:pt>
                <c:pt idx="3904">
                  <c:v>2.2765309999999999</c:v>
                </c:pt>
                <c:pt idx="3905">
                  <c:v>2.2768869999999999</c:v>
                </c:pt>
                <c:pt idx="3906">
                  <c:v>2.2772420000000002</c:v>
                </c:pt>
                <c:pt idx="3907">
                  <c:v>2.2775970000000001</c:v>
                </c:pt>
                <c:pt idx="3908">
                  <c:v>2.277952</c:v>
                </c:pt>
                <c:pt idx="3909">
                  <c:v>2.278308</c:v>
                </c:pt>
                <c:pt idx="3910">
                  <c:v>2.2788409999999999</c:v>
                </c:pt>
                <c:pt idx="3911">
                  <c:v>2.2791960000000002</c:v>
                </c:pt>
                <c:pt idx="3912">
                  <c:v>2.2795510000000001</c:v>
                </c:pt>
                <c:pt idx="3913">
                  <c:v>2.280262</c:v>
                </c:pt>
                <c:pt idx="3914">
                  <c:v>2.2806169999999999</c:v>
                </c:pt>
                <c:pt idx="3915">
                  <c:v>2.2809720000000002</c:v>
                </c:pt>
                <c:pt idx="3916">
                  <c:v>2.2815050000000001</c:v>
                </c:pt>
                <c:pt idx="3917">
                  <c:v>2.2822149999999999</c:v>
                </c:pt>
                <c:pt idx="3918">
                  <c:v>2.2825700000000002</c:v>
                </c:pt>
                <c:pt idx="3919">
                  <c:v>2.2829259999999998</c:v>
                </c:pt>
                <c:pt idx="3920">
                  <c:v>2.283636</c:v>
                </c:pt>
                <c:pt idx="3921">
                  <c:v>2.2841689999999999</c:v>
                </c:pt>
                <c:pt idx="3922">
                  <c:v>2.2848790000000001</c:v>
                </c:pt>
                <c:pt idx="3923">
                  <c:v>2.2852350000000001</c:v>
                </c:pt>
                <c:pt idx="3924">
                  <c:v>2.2859449999999999</c:v>
                </c:pt>
                <c:pt idx="3925">
                  <c:v>2.2863000000000002</c:v>
                </c:pt>
                <c:pt idx="3926">
                  <c:v>2.2866559999999998</c:v>
                </c:pt>
                <c:pt idx="3927">
                  <c:v>2.2871890000000001</c:v>
                </c:pt>
                <c:pt idx="3928">
                  <c:v>2.2878989999999999</c:v>
                </c:pt>
                <c:pt idx="3929">
                  <c:v>2.2882539999999998</c:v>
                </c:pt>
                <c:pt idx="3930">
                  <c:v>2.2886099999999998</c:v>
                </c:pt>
                <c:pt idx="3931">
                  <c:v>2.28932</c:v>
                </c:pt>
                <c:pt idx="3932">
                  <c:v>2.2898529999999999</c:v>
                </c:pt>
                <c:pt idx="3933">
                  <c:v>2.2902079999999998</c:v>
                </c:pt>
                <c:pt idx="3934">
                  <c:v>2.2905630000000001</c:v>
                </c:pt>
                <c:pt idx="3935">
                  <c:v>2.290918</c:v>
                </c:pt>
                <c:pt idx="3936">
                  <c:v>2.291274</c:v>
                </c:pt>
                <c:pt idx="3937">
                  <c:v>2.2916289999999999</c:v>
                </c:pt>
                <c:pt idx="3938">
                  <c:v>2.2919839999999998</c:v>
                </c:pt>
                <c:pt idx="3939">
                  <c:v>2.2925170000000001</c:v>
                </c:pt>
                <c:pt idx="3940">
                  <c:v>2.292872</c:v>
                </c:pt>
                <c:pt idx="3941">
                  <c:v>2.2932269999999999</c:v>
                </c:pt>
                <c:pt idx="3942">
                  <c:v>2.2935829999999999</c:v>
                </c:pt>
                <c:pt idx="3943">
                  <c:v>2.2939379999999998</c:v>
                </c:pt>
                <c:pt idx="3944">
                  <c:v>2.294648</c:v>
                </c:pt>
                <c:pt idx="3945">
                  <c:v>2.2951809999999999</c:v>
                </c:pt>
                <c:pt idx="3946">
                  <c:v>2.2955369999999999</c:v>
                </c:pt>
                <c:pt idx="3947">
                  <c:v>2.2958919999999998</c:v>
                </c:pt>
                <c:pt idx="3948">
                  <c:v>2.2962470000000001</c:v>
                </c:pt>
                <c:pt idx="3949">
                  <c:v>2.296602</c:v>
                </c:pt>
                <c:pt idx="3950">
                  <c:v>2.2973119999999998</c:v>
                </c:pt>
                <c:pt idx="3951">
                  <c:v>2.2978450000000001</c:v>
                </c:pt>
                <c:pt idx="3952">
                  <c:v>2.298556</c:v>
                </c:pt>
                <c:pt idx="3953">
                  <c:v>2.2992659999999998</c:v>
                </c:pt>
                <c:pt idx="3954">
                  <c:v>2.2996219999999998</c:v>
                </c:pt>
                <c:pt idx="3955">
                  <c:v>2.300332</c:v>
                </c:pt>
                <c:pt idx="3956">
                  <c:v>2.3006869999999999</c:v>
                </c:pt>
                <c:pt idx="3957">
                  <c:v>2.3010429999999999</c:v>
                </c:pt>
                <c:pt idx="3958">
                  <c:v>2.3013979999999998</c:v>
                </c:pt>
                <c:pt idx="3959">
                  <c:v>2.3017530000000002</c:v>
                </c:pt>
                <c:pt idx="3960">
                  <c:v>2.3024640000000001</c:v>
                </c:pt>
                <c:pt idx="3961">
                  <c:v>2.3028189999999999</c:v>
                </c:pt>
                <c:pt idx="3962">
                  <c:v>2.3029959999999998</c:v>
                </c:pt>
                <c:pt idx="3963">
                  <c:v>2.3038850000000002</c:v>
                </c:pt>
                <c:pt idx="3964">
                  <c:v>2.3042400000000001</c:v>
                </c:pt>
                <c:pt idx="3965">
                  <c:v>2.3045949999999999</c:v>
                </c:pt>
                <c:pt idx="3966">
                  <c:v>2.3049499999999998</c:v>
                </c:pt>
                <c:pt idx="3967">
                  <c:v>2.3053050000000002</c:v>
                </c:pt>
                <c:pt idx="3968">
                  <c:v>2.3060160000000001</c:v>
                </c:pt>
                <c:pt idx="3969">
                  <c:v>2.306549</c:v>
                </c:pt>
                <c:pt idx="3970">
                  <c:v>2.3072590000000002</c:v>
                </c:pt>
                <c:pt idx="3971">
                  <c:v>2.3081469999999999</c:v>
                </c:pt>
                <c:pt idx="3972">
                  <c:v>2.3085019999999998</c:v>
                </c:pt>
                <c:pt idx="3973">
                  <c:v>2.3095680000000001</c:v>
                </c:pt>
                <c:pt idx="3974">
                  <c:v>2.310279</c:v>
                </c:pt>
                <c:pt idx="3975">
                  <c:v>2.3106339999999999</c:v>
                </c:pt>
                <c:pt idx="3976">
                  <c:v>2.3109890000000002</c:v>
                </c:pt>
                <c:pt idx="3977">
                  <c:v>2.311877</c:v>
                </c:pt>
                <c:pt idx="3978">
                  <c:v>2.3122319999999998</c:v>
                </c:pt>
                <c:pt idx="3979">
                  <c:v>2.3125870000000002</c:v>
                </c:pt>
                <c:pt idx="3980">
                  <c:v>2.3129430000000002</c:v>
                </c:pt>
                <c:pt idx="3981">
                  <c:v>2.3132980000000001</c:v>
                </c:pt>
                <c:pt idx="3982">
                  <c:v>2.3134760000000001</c:v>
                </c:pt>
                <c:pt idx="3983">
                  <c:v>2.313831</c:v>
                </c:pt>
                <c:pt idx="3984">
                  <c:v>2.3141859999999999</c:v>
                </c:pt>
                <c:pt idx="3985">
                  <c:v>2.3148970000000002</c:v>
                </c:pt>
                <c:pt idx="3986">
                  <c:v>2.3152520000000001</c:v>
                </c:pt>
                <c:pt idx="3987">
                  <c:v>2.3159619999999999</c:v>
                </c:pt>
                <c:pt idx="3988">
                  <c:v>2.3163179999999999</c:v>
                </c:pt>
                <c:pt idx="3989">
                  <c:v>2.3164950000000002</c:v>
                </c:pt>
                <c:pt idx="3990">
                  <c:v>2.3172060000000001</c:v>
                </c:pt>
                <c:pt idx="3991">
                  <c:v>2.317561</c:v>
                </c:pt>
                <c:pt idx="3992">
                  <c:v>2.3179159999999999</c:v>
                </c:pt>
                <c:pt idx="3993">
                  <c:v>2.3186260000000001</c:v>
                </c:pt>
                <c:pt idx="3994">
                  <c:v>2.319159</c:v>
                </c:pt>
                <c:pt idx="3995">
                  <c:v>2.319515</c:v>
                </c:pt>
                <c:pt idx="3996">
                  <c:v>2.3198699999999999</c:v>
                </c:pt>
                <c:pt idx="3997">
                  <c:v>2.3204030000000002</c:v>
                </c:pt>
                <c:pt idx="3998">
                  <c:v>2.3207580000000001</c:v>
                </c:pt>
                <c:pt idx="3999">
                  <c:v>2.321113</c:v>
                </c:pt>
                <c:pt idx="4000">
                  <c:v>2.3214679999999999</c:v>
                </c:pt>
                <c:pt idx="4001">
                  <c:v>2.3221790000000002</c:v>
                </c:pt>
                <c:pt idx="4002">
                  <c:v>2.322889</c:v>
                </c:pt>
                <c:pt idx="4003">
                  <c:v>2.3234219999999999</c:v>
                </c:pt>
                <c:pt idx="4004">
                  <c:v>2.3237770000000002</c:v>
                </c:pt>
                <c:pt idx="4005">
                  <c:v>2.3239550000000002</c:v>
                </c:pt>
                <c:pt idx="4006">
                  <c:v>2.3246660000000001</c:v>
                </c:pt>
                <c:pt idx="4007">
                  <c:v>2.324843</c:v>
                </c:pt>
                <c:pt idx="4008">
                  <c:v>2.3259089999999998</c:v>
                </c:pt>
                <c:pt idx="4009">
                  <c:v>2.3262640000000001</c:v>
                </c:pt>
                <c:pt idx="4010">
                  <c:v>2.3269739999999999</c:v>
                </c:pt>
                <c:pt idx="4011">
                  <c:v>2.3271519999999999</c:v>
                </c:pt>
                <c:pt idx="4012">
                  <c:v>2.3278629999999998</c:v>
                </c:pt>
                <c:pt idx="4013">
                  <c:v>2.3282180000000001</c:v>
                </c:pt>
                <c:pt idx="4014">
                  <c:v>2.328573</c:v>
                </c:pt>
                <c:pt idx="4015">
                  <c:v>2.3289279999999999</c:v>
                </c:pt>
                <c:pt idx="4016">
                  <c:v>2.3292830000000002</c:v>
                </c:pt>
                <c:pt idx="4017">
                  <c:v>2.3298160000000001</c:v>
                </c:pt>
                <c:pt idx="4018">
                  <c:v>2.330527</c:v>
                </c:pt>
                <c:pt idx="4019">
                  <c:v>2.3308819999999999</c:v>
                </c:pt>
                <c:pt idx="4020">
                  <c:v>2.3312369999999998</c:v>
                </c:pt>
                <c:pt idx="4021">
                  <c:v>2.3315929999999998</c:v>
                </c:pt>
                <c:pt idx="4022">
                  <c:v>2.332303</c:v>
                </c:pt>
                <c:pt idx="4023">
                  <c:v>2.332481</c:v>
                </c:pt>
                <c:pt idx="4024">
                  <c:v>2.3328359999999999</c:v>
                </c:pt>
                <c:pt idx="4025">
                  <c:v>2.3331909999999998</c:v>
                </c:pt>
                <c:pt idx="4026">
                  <c:v>2.3335460000000001</c:v>
                </c:pt>
                <c:pt idx="4027">
                  <c:v>2.333901</c:v>
                </c:pt>
                <c:pt idx="4028">
                  <c:v>2.334079</c:v>
                </c:pt>
                <c:pt idx="4029">
                  <c:v>2.3346119999999999</c:v>
                </c:pt>
                <c:pt idx="4030">
                  <c:v>2.3349669999999998</c:v>
                </c:pt>
                <c:pt idx="4031">
                  <c:v>2.3351449999999998</c:v>
                </c:pt>
                <c:pt idx="4032">
                  <c:v>2.3362099999999999</c:v>
                </c:pt>
                <c:pt idx="4033">
                  <c:v>2.3365659999999999</c:v>
                </c:pt>
                <c:pt idx="4034">
                  <c:v>2.3369209999999998</c:v>
                </c:pt>
                <c:pt idx="4035">
                  <c:v>2.3372760000000001</c:v>
                </c:pt>
                <c:pt idx="4036">
                  <c:v>2.337987</c:v>
                </c:pt>
                <c:pt idx="4037">
                  <c:v>2.3385199999999999</c:v>
                </c:pt>
                <c:pt idx="4038">
                  <c:v>2.3392300000000001</c:v>
                </c:pt>
                <c:pt idx="4039">
                  <c:v>2.339585</c:v>
                </c:pt>
                <c:pt idx="4040">
                  <c:v>2.339941</c:v>
                </c:pt>
                <c:pt idx="4041">
                  <c:v>2.3406509999999998</c:v>
                </c:pt>
                <c:pt idx="4042">
                  <c:v>2.3411840000000002</c:v>
                </c:pt>
                <c:pt idx="4043">
                  <c:v>2.341539</c:v>
                </c:pt>
                <c:pt idx="4044">
                  <c:v>2.3418939999999999</c:v>
                </c:pt>
                <c:pt idx="4045">
                  <c:v>2.3426049999999998</c:v>
                </c:pt>
                <c:pt idx="4046">
                  <c:v>2.3429600000000002</c:v>
                </c:pt>
                <c:pt idx="4047">
                  <c:v>2.343493</c:v>
                </c:pt>
                <c:pt idx="4048">
                  <c:v>2.3442029999999998</c:v>
                </c:pt>
                <c:pt idx="4049">
                  <c:v>2.3445580000000001</c:v>
                </c:pt>
                <c:pt idx="4050">
                  <c:v>2.3449140000000002</c:v>
                </c:pt>
                <c:pt idx="4051">
                  <c:v>2.345269</c:v>
                </c:pt>
                <c:pt idx="4052">
                  <c:v>2.3456239999999999</c:v>
                </c:pt>
                <c:pt idx="4053">
                  <c:v>2.3461569999999998</c:v>
                </c:pt>
                <c:pt idx="4054">
                  <c:v>2.3465120000000002</c:v>
                </c:pt>
                <c:pt idx="4055">
                  <c:v>2.3468680000000002</c:v>
                </c:pt>
                <c:pt idx="4056">
                  <c:v>2.3472230000000001</c:v>
                </c:pt>
                <c:pt idx="4057">
                  <c:v>2.3475779999999999</c:v>
                </c:pt>
                <c:pt idx="4058">
                  <c:v>2.3479329999999998</c:v>
                </c:pt>
                <c:pt idx="4059">
                  <c:v>2.3482880000000002</c:v>
                </c:pt>
                <c:pt idx="4060">
                  <c:v>2.3486440000000002</c:v>
                </c:pt>
                <c:pt idx="4061">
                  <c:v>2.3491759999999999</c:v>
                </c:pt>
                <c:pt idx="4062">
                  <c:v>2.349532</c:v>
                </c:pt>
                <c:pt idx="4063">
                  <c:v>2.3498869999999998</c:v>
                </c:pt>
                <c:pt idx="4064">
                  <c:v>2.350597</c:v>
                </c:pt>
                <c:pt idx="4065">
                  <c:v>2.3509530000000001</c:v>
                </c:pt>
                <c:pt idx="4066">
                  <c:v>2.3514849999999998</c:v>
                </c:pt>
                <c:pt idx="4067">
                  <c:v>2.3521960000000002</c:v>
                </c:pt>
                <c:pt idx="4068">
                  <c:v>2.3525510000000001</c:v>
                </c:pt>
                <c:pt idx="4069">
                  <c:v>2.3527290000000001</c:v>
                </c:pt>
                <c:pt idx="4070">
                  <c:v>2.3527290000000001</c:v>
                </c:pt>
                <c:pt idx="4071">
                  <c:v>2.3527290000000001</c:v>
                </c:pt>
                <c:pt idx="4072">
                  <c:v>2.3527290000000001</c:v>
                </c:pt>
                <c:pt idx="4073">
                  <c:v>2.3527290000000001</c:v>
                </c:pt>
                <c:pt idx="4074">
                  <c:v>2.3527290000000001</c:v>
                </c:pt>
                <c:pt idx="4075">
                  <c:v>2.3527290000000001</c:v>
                </c:pt>
                <c:pt idx="4076">
                  <c:v>2.3527290000000001</c:v>
                </c:pt>
                <c:pt idx="4077">
                  <c:v>2.3527290000000001</c:v>
                </c:pt>
                <c:pt idx="4078">
                  <c:v>2.3527290000000001</c:v>
                </c:pt>
                <c:pt idx="4079">
                  <c:v>2.3527290000000001</c:v>
                </c:pt>
                <c:pt idx="4080">
                  <c:v>2.3527290000000001</c:v>
                </c:pt>
                <c:pt idx="4081">
                  <c:v>2.3527290000000001</c:v>
                </c:pt>
                <c:pt idx="4082">
                  <c:v>2.3525510000000001</c:v>
                </c:pt>
                <c:pt idx="4083">
                  <c:v>2.3525510000000001</c:v>
                </c:pt>
                <c:pt idx="4084">
                  <c:v>2.3527290000000001</c:v>
                </c:pt>
                <c:pt idx="4085">
                  <c:v>2.3527290000000001</c:v>
                </c:pt>
                <c:pt idx="4086">
                  <c:v>2.3527290000000001</c:v>
                </c:pt>
                <c:pt idx="4087">
                  <c:v>2.3527290000000001</c:v>
                </c:pt>
                <c:pt idx="4088">
                  <c:v>2.3527290000000001</c:v>
                </c:pt>
                <c:pt idx="4089">
                  <c:v>2.3527290000000001</c:v>
                </c:pt>
                <c:pt idx="4090">
                  <c:v>2.3527290000000001</c:v>
                </c:pt>
                <c:pt idx="4091">
                  <c:v>2.3527290000000001</c:v>
                </c:pt>
                <c:pt idx="4092">
                  <c:v>2.3527290000000001</c:v>
                </c:pt>
                <c:pt idx="4093">
                  <c:v>2.3527290000000001</c:v>
                </c:pt>
                <c:pt idx="4094">
                  <c:v>2.3527290000000001</c:v>
                </c:pt>
                <c:pt idx="4095">
                  <c:v>2.3527290000000001</c:v>
                </c:pt>
                <c:pt idx="4096">
                  <c:v>2.3525510000000001</c:v>
                </c:pt>
                <c:pt idx="4097">
                  <c:v>2.3525510000000001</c:v>
                </c:pt>
                <c:pt idx="4098">
                  <c:v>2.3527290000000001</c:v>
                </c:pt>
                <c:pt idx="4099">
                  <c:v>2.3527290000000001</c:v>
                </c:pt>
                <c:pt idx="4100">
                  <c:v>2.3527290000000001</c:v>
                </c:pt>
                <c:pt idx="4101">
                  <c:v>2.3527290000000001</c:v>
                </c:pt>
                <c:pt idx="4102">
                  <c:v>2.3527290000000001</c:v>
                </c:pt>
                <c:pt idx="4103">
                  <c:v>2.3525510000000001</c:v>
                </c:pt>
                <c:pt idx="4104">
                  <c:v>2.3525510000000001</c:v>
                </c:pt>
                <c:pt idx="4105">
                  <c:v>2.3525510000000001</c:v>
                </c:pt>
                <c:pt idx="4106">
                  <c:v>2.3527290000000001</c:v>
                </c:pt>
                <c:pt idx="4107">
                  <c:v>2.3527290000000001</c:v>
                </c:pt>
                <c:pt idx="4108">
                  <c:v>2.3527290000000001</c:v>
                </c:pt>
                <c:pt idx="4109">
                  <c:v>2.3527290000000001</c:v>
                </c:pt>
                <c:pt idx="4110">
                  <c:v>2.3527290000000001</c:v>
                </c:pt>
                <c:pt idx="4111">
                  <c:v>2.3527290000000001</c:v>
                </c:pt>
                <c:pt idx="4112">
                  <c:v>2.3527290000000001</c:v>
                </c:pt>
              </c:numCache>
            </c:numRef>
          </c:xVal>
          <c:yVal>
            <c:numRef>
              <c:f>[ilss_primospire.xlsx]Plan1!$L$2:$L$5000</c:f>
              <c:numCache>
                <c:formatCode>#,##0.00000</c:formatCode>
                <c:ptCount val="4999"/>
                <c:pt idx="0">
                  <c:v>1.5391950000000001</c:v>
                </c:pt>
                <c:pt idx="1">
                  <c:v>0.34304269999999998</c:v>
                </c:pt>
                <c:pt idx="2">
                  <c:v>4.9275850000000004E-9</c:v>
                </c:pt>
                <c:pt idx="3">
                  <c:v>-1.289277E-8</c:v>
                </c:pt>
                <c:pt idx="4">
                  <c:v>0.85439480000000001</c:v>
                </c:pt>
                <c:pt idx="5">
                  <c:v>-1.289277E-8</c:v>
                </c:pt>
                <c:pt idx="6">
                  <c:v>2.5631840000000001</c:v>
                </c:pt>
                <c:pt idx="7">
                  <c:v>2.2214260000000001</c:v>
                </c:pt>
                <c:pt idx="8">
                  <c:v>2.2214260000000001</c:v>
                </c:pt>
                <c:pt idx="9">
                  <c:v>2.3923049999999999</c:v>
                </c:pt>
                <c:pt idx="10">
                  <c:v>2.2214260000000001</c:v>
                </c:pt>
                <c:pt idx="11">
                  <c:v>1.8796679999999999</c:v>
                </c:pt>
                <c:pt idx="12">
                  <c:v>2.0505469999999999</c:v>
                </c:pt>
                <c:pt idx="13">
                  <c:v>2.2214260000000001</c:v>
                </c:pt>
                <c:pt idx="14">
                  <c:v>2.2214260000000001</c:v>
                </c:pt>
                <c:pt idx="15">
                  <c:v>2.3923049999999999</c:v>
                </c:pt>
                <c:pt idx="16">
                  <c:v>2.5631840000000001</c:v>
                </c:pt>
                <c:pt idx="17">
                  <c:v>3.0758209999999999</c:v>
                </c:pt>
                <c:pt idx="18">
                  <c:v>2.9049420000000001</c:v>
                </c:pt>
                <c:pt idx="19">
                  <c:v>2.9049420000000001</c:v>
                </c:pt>
                <c:pt idx="20">
                  <c:v>2.7340629999999999</c:v>
                </c:pt>
                <c:pt idx="21">
                  <c:v>2.5631840000000001</c:v>
                </c:pt>
                <c:pt idx="22">
                  <c:v>2.5631840000000001</c:v>
                </c:pt>
                <c:pt idx="23">
                  <c:v>1.8796679999999999</c:v>
                </c:pt>
                <c:pt idx="24">
                  <c:v>2.2214260000000001</c:v>
                </c:pt>
                <c:pt idx="25">
                  <c:v>1.8796679999999999</c:v>
                </c:pt>
                <c:pt idx="26">
                  <c:v>1.70879</c:v>
                </c:pt>
                <c:pt idx="27">
                  <c:v>1.8796679999999999</c:v>
                </c:pt>
                <c:pt idx="28">
                  <c:v>2.3923049999999999</c:v>
                </c:pt>
                <c:pt idx="29">
                  <c:v>2.5631840000000001</c:v>
                </c:pt>
                <c:pt idx="30">
                  <c:v>2.2214260000000001</c:v>
                </c:pt>
                <c:pt idx="31">
                  <c:v>2.0505469999999999</c:v>
                </c:pt>
                <c:pt idx="32">
                  <c:v>2.0505469999999999</c:v>
                </c:pt>
                <c:pt idx="33">
                  <c:v>1.8796679999999999</c:v>
                </c:pt>
                <c:pt idx="34">
                  <c:v>2.3923049999999999</c:v>
                </c:pt>
                <c:pt idx="35">
                  <c:v>2.7340629999999999</c:v>
                </c:pt>
                <c:pt idx="36">
                  <c:v>3.4175789999999999</c:v>
                </c:pt>
                <c:pt idx="37">
                  <c:v>4.1010949999999999</c:v>
                </c:pt>
                <c:pt idx="38">
                  <c:v>3.2467000000000001</c:v>
                </c:pt>
                <c:pt idx="39">
                  <c:v>2.7340629999999999</c:v>
                </c:pt>
                <c:pt idx="40">
                  <c:v>2.5631840000000001</c:v>
                </c:pt>
                <c:pt idx="41">
                  <c:v>2.2214260000000001</c:v>
                </c:pt>
                <c:pt idx="42">
                  <c:v>2.7340629999999999</c:v>
                </c:pt>
                <c:pt idx="43">
                  <c:v>2.5631840000000001</c:v>
                </c:pt>
                <c:pt idx="44">
                  <c:v>3.2467000000000001</c:v>
                </c:pt>
                <c:pt idx="45">
                  <c:v>3.5884580000000001</c:v>
                </c:pt>
                <c:pt idx="46">
                  <c:v>3.5884580000000001</c:v>
                </c:pt>
                <c:pt idx="47">
                  <c:v>3.5884580000000001</c:v>
                </c:pt>
                <c:pt idx="48">
                  <c:v>3.7593369999999999</c:v>
                </c:pt>
                <c:pt idx="49">
                  <c:v>3.7593369999999999</c:v>
                </c:pt>
                <c:pt idx="50">
                  <c:v>3.9302160000000002</c:v>
                </c:pt>
                <c:pt idx="51">
                  <c:v>3.5884580000000001</c:v>
                </c:pt>
                <c:pt idx="52">
                  <c:v>3.4175789999999999</c:v>
                </c:pt>
                <c:pt idx="53">
                  <c:v>3.2467000000000001</c:v>
                </c:pt>
                <c:pt idx="54">
                  <c:v>3.2467000000000001</c:v>
                </c:pt>
                <c:pt idx="55">
                  <c:v>3.0758209999999999</c:v>
                </c:pt>
                <c:pt idx="56">
                  <c:v>3.2467000000000001</c:v>
                </c:pt>
                <c:pt idx="57">
                  <c:v>3.4175789999999999</c:v>
                </c:pt>
                <c:pt idx="58">
                  <c:v>3.7593369999999999</c:v>
                </c:pt>
                <c:pt idx="59">
                  <c:v>4.1010949999999999</c:v>
                </c:pt>
                <c:pt idx="60">
                  <c:v>4.1010949999999999</c:v>
                </c:pt>
                <c:pt idx="61">
                  <c:v>4.2719740000000002</c:v>
                </c:pt>
                <c:pt idx="62">
                  <c:v>4.1010949999999999</c:v>
                </c:pt>
                <c:pt idx="63">
                  <c:v>4.4428530000000004</c:v>
                </c:pt>
                <c:pt idx="64">
                  <c:v>4.4428530000000004</c:v>
                </c:pt>
                <c:pt idx="65">
                  <c:v>4.2719740000000002</c:v>
                </c:pt>
                <c:pt idx="66">
                  <c:v>4.4428530000000004</c:v>
                </c:pt>
                <c:pt idx="67">
                  <c:v>4.4428530000000004</c:v>
                </c:pt>
                <c:pt idx="68">
                  <c:v>4.9554900000000002</c:v>
                </c:pt>
                <c:pt idx="69">
                  <c:v>4.6137319999999997</c:v>
                </c:pt>
                <c:pt idx="70">
                  <c:v>4.6137319999999997</c:v>
                </c:pt>
                <c:pt idx="71">
                  <c:v>4.6137319999999997</c:v>
                </c:pt>
                <c:pt idx="72">
                  <c:v>4.6137319999999997</c:v>
                </c:pt>
                <c:pt idx="73">
                  <c:v>4.1010949999999999</c:v>
                </c:pt>
                <c:pt idx="74">
                  <c:v>4.4428530000000004</c:v>
                </c:pt>
                <c:pt idx="75">
                  <c:v>4.6137319999999997</c:v>
                </c:pt>
                <c:pt idx="76">
                  <c:v>4.9554900000000002</c:v>
                </c:pt>
                <c:pt idx="77">
                  <c:v>4.4428530000000004</c:v>
                </c:pt>
                <c:pt idx="78">
                  <c:v>4.6137319999999997</c:v>
                </c:pt>
                <c:pt idx="79">
                  <c:v>4.2719740000000002</c:v>
                </c:pt>
                <c:pt idx="80">
                  <c:v>4.4428530000000004</c:v>
                </c:pt>
                <c:pt idx="81">
                  <c:v>4.9554900000000002</c:v>
                </c:pt>
                <c:pt idx="82">
                  <c:v>4.4428530000000004</c:v>
                </c:pt>
                <c:pt idx="83">
                  <c:v>4.4428530000000004</c:v>
                </c:pt>
                <c:pt idx="84">
                  <c:v>4.6137319999999997</c:v>
                </c:pt>
                <c:pt idx="85">
                  <c:v>4.7846109999999999</c:v>
                </c:pt>
                <c:pt idx="86">
                  <c:v>4.9554900000000002</c:v>
                </c:pt>
                <c:pt idx="87">
                  <c:v>4.9554900000000002</c:v>
                </c:pt>
                <c:pt idx="88">
                  <c:v>5.1263690000000004</c:v>
                </c:pt>
                <c:pt idx="89">
                  <c:v>5.1263690000000004</c:v>
                </c:pt>
                <c:pt idx="90">
                  <c:v>5.468127</c:v>
                </c:pt>
                <c:pt idx="91">
                  <c:v>5.2972469999999996</c:v>
                </c:pt>
                <c:pt idx="92">
                  <c:v>5.468127</c:v>
                </c:pt>
                <c:pt idx="93">
                  <c:v>5.6390060000000002</c:v>
                </c:pt>
                <c:pt idx="94">
                  <c:v>5.468127</c:v>
                </c:pt>
                <c:pt idx="95">
                  <c:v>5.6390060000000002</c:v>
                </c:pt>
                <c:pt idx="96">
                  <c:v>6.1516419999999998</c:v>
                </c:pt>
                <c:pt idx="97">
                  <c:v>5.9807629999999996</c:v>
                </c:pt>
                <c:pt idx="98">
                  <c:v>5.9807629999999996</c:v>
                </c:pt>
                <c:pt idx="99">
                  <c:v>5.9807629999999996</c:v>
                </c:pt>
                <c:pt idx="100">
                  <c:v>5.9807629999999996</c:v>
                </c:pt>
                <c:pt idx="101">
                  <c:v>5.9807629999999996</c:v>
                </c:pt>
                <c:pt idx="102">
                  <c:v>6.4934000000000003</c:v>
                </c:pt>
                <c:pt idx="103">
                  <c:v>6.6642789999999996</c:v>
                </c:pt>
                <c:pt idx="104">
                  <c:v>6.8351579999999998</c:v>
                </c:pt>
                <c:pt idx="105">
                  <c:v>6.1516419999999998</c:v>
                </c:pt>
                <c:pt idx="106">
                  <c:v>6.8351579999999998</c:v>
                </c:pt>
                <c:pt idx="107">
                  <c:v>7.5186739999999999</c:v>
                </c:pt>
                <c:pt idx="108">
                  <c:v>7.5186739999999999</c:v>
                </c:pt>
                <c:pt idx="109">
                  <c:v>6.6642789999999996</c:v>
                </c:pt>
                <c:pt idx="110">
                  <c:v>7.0060370000000001</c:v>
                </c:pt>
                <c:pt idx="111">
                  <c:v>6.8351579999999998</c:v>
                </c:pt>
                <c:pt idx="112">
                  <c:v>6.6642789999999996</c:v>
                </c:pt>
                <c:pt idx="113">
                  <c:v>6.8351579999999998</c:v>
                </c:pt>
                <c:pt idx="114">
                  <c:v>6.8351579999999998</c:v>
                </c:pt>
                <c:pt idx="115">
                  <c:v>7.3477949999999996</c:v>
                </c:pt>
                <c:pt idx="116">
                  <c:v>7.3477949999999996</c:v>
                </c:pt>
                <c:pt idx="117">
                  <c:v>7.3477949999999996</c:v>
                </c:pt>
                <c:pt idx="118">
                  <c:v>7.5186739999999999</c:v>
                </c:pt>
                <c:pt idx="119">
                  <c:v>8.2021890000000006</c:v>
                </c:pt>
                <c:pt idx="120">
                  <c:v>8.0313110000000005</c:v>
                </c:pt>
                <c:pt idx="121">
                  <c:v>7.6895530000000001</c:v>
                </c:pt>
                <c:pt idx="122">
                  <c:v>7.0060370000000001</c:v>
                </c:pt>
                <c:pt idx="123">
                  <c:v>7.6895530000000001</c:v>
                </c:pt>
                <c:pt idx="124">
                  <c:v>7.6895530000000001</c:v>
                </c:pt>
                <c:pt idx="125">
                  <c:v>7.3477949999999996</c:v>
                </c:pt>
                <c:pt idx="126">
                  <c:v>7.8604320000000003</c:v>
                </c:pt>
                <c:pt idx="127">
                  <c:v>8.0313110000000005</c:v>
                </c:pt>
                <c:pt idx="128">
                  <c:v>8.2021890000000006</c:v>
                </c:pt>
                <c:pt idx="129">
                  <c:v>8.5439480000000003</c:v>
                </c:pt>
                <c:pt idx="130">
                  <c:v>8.7148269999999997</c:v>
                </c:pt>
                <c:pt idx="131">
                  <c:v>9.2274639999999994</c:v>
                </c:pt>
                <c:pt idx="132">
                  <c:v>9.2274639999999994</c:v>
                </c:pt>
                <c:pt idx="133">
                  <c:v>8.8857060000000008</c:v>
                </c:pt>
                <c:pt idx="134">
                  <c:v>9.5692210000000006</c:v>
                </c:pt>
                <c:pt idx="135">
                  <c:v>9.3983419999999995</c:v>
                </c:pt>
                <c:pt idx="136">
                  <c:v>9.5692210000000006</c:v>
                </c:pt>
                <c:pt idx="137">
                  <c:v>10.081860000000001</c:v>
                </c:pt>
                <c:pt idx="138">
                  <c:v>10.42362</c:v>
                </c:pt>
                <c:pt idx="139">
                  <c:v>10.081860000000001</c:v>
                </c:pt>
                <c:pt idx="140">
                  <c:v>9.7401009999999992</c:v>
                </c:pt>
                <c:pt idx="141">
                  <c:v>9.7401009999999992</c:v>
                </c:pt>
                <c:pt idx="142">
                  <c:v>10.252739999999999</c:v>
                </c:pt>
                <c:pt idx="143">
                  <c:v>10.59449</c:v>
                </c:pt>
                <c:pt idx="144">
                  <c:v>10.081860000000001</c:v>
                </c:pt>
                <c:pt idx="145">
                  <c:v>9.7401009999999992</c:v>
                </c:pt>
                <c:pt idx="146">
                  <c:v>9.5692210000000006</c:v>
                </c:pt>
                <c:pt idx="147">
                  <c:v>9.5692210000000006</c:v>
                </c:pt>
                <c:pt idx="148">
                  <c:v>9.7401009999999992</c:v>
                </c:pt>
                <c:pt idx="149">
                  <c:v>10.59449</c:v>
                </c:pt>
                <c:pt idx="150">
                  <c:v>10.42362</c:v>
                </c:pt>
                <c:pt idx="151">
                  <c:v>10.936249999999999</c:v>
                </c:pt>
                <c:pt idx="152">
                  <c:v>10.936249999999999</c:v>
                </c:pt>
                <c:pt idx="153">
                  <c:v>10.59449</c:v>
                </c:pt>
                <c:pt idx="154">
                  <c:v>10.59449</c:v>
                </c:pt>
                <c:pt idx="155">
                  <c:v>11.10713</c:v>
                </c:pt>
                <c:pt idx="156">
                  <c:v>11.619770000000001</c:v>
                </c:pt>
                <c:pt idx="157">
                  <c:v>11.44889</c:v>
                </c:pt>
                <c:pt idx="158">
                  <c:v>11.619770000000001</c:v>
                </c:pt>
                <c:pt idx="159">
                  <c:v>11.790649999999999</c:v>
                </c:pt>
                <c:pt idx="160">
                  <c:v>11.619770000000001</c:v>
                </c:pt>
                <c:pt idx="161">
                  <c:v>11.96153</c:v>
                </c:pt>
                <c:pt idx="162">
                  <c:v>11.96153</c:v>
                </c:pt>
                <c:pt idx="163">
                  <c:v>12.303280000000001</c:v>
                </c:pt>
                <c:pt idx="164">
                  <c:v>12.303280000000001</c:v>
                </c:pt>
                <c:pt idx="165">
                  <c:v>11.96153</c:v>
                </c:pt>
                <c:pt idx="166">
                  <c:v>12.64504</c:v>
                </c:pt>
                <c:pt idx="167">
                  <c:v>12.64504</c:v>
                </c:pt>
                <c:pt idx="168">
                  <c:v>12.81592</c:v>
                </c:pt>
                <c:pt idx="169">
                  <c:v>12.986800000000001</c:v>
                </c:pt>
                <c:pt idx="170">
                  <c:v>13.157679999999999</c:v>
                </c:pt>
                <c:pt idx="171">
                  <c:v>13.157679999999999</c:v>
                </c:pt>
                <c:pt idx="172">
                  <c:v>13.32856</c:v>
                </c:pt>
                <c:pt idx="173">
                  <c:v>12.986800000000001</c:v>
                </c:pt>
                <c:pt idx="174">
                  <c:v>12.64504</c:v>
                </c:pt>
                <c:pt idx="175">
                  <c:v>12.986800000000001</c:v>
                </c:pt>
                <c:pt idx="176">
                  <c:v>13.67032</c:v>
                </c:pt>
                <c:pt idx="177">
                  <c:v>14.35383</c:v>
                </c:pt>
                <c:pt idx="178">
                  <c:v>14.18295</c:v>
                </c:pt>
                <c:pt idx="179">
                  <c:v>14.524710000000001</c:v>
                </c:pt>
                <c:pt idx="180">
                  <c:v>14.18295</c:v>
                </c:pt>
                <c:pt idx="181">
                  <c:v>13.841200000000001</c:v>
                </c:pt>
                <c:pt idx="182">
                  <c:v>14.35383</c:v>
                </c:pt>
                <c:pt idx="183">
                  <c:v>14.35383</c:v>
                </c:pt>
                <c:pt idx="184">
                  <c:v>14.524710000000001</c:v>
                </c:pt>
                <c:pt idx="185">
                  <c:v>14.524710000000001</c:v>
                </c:pt>
                <c:pt idx="186">
                  <c:v>14.35383</c:v>
                </c:pt>
                <c:pt idx="187">
                  <c:v>14.86647</c:v>
                </c:pt>
                <c:pt idx="188">
                  <c:v>14.695589999999999</c:v>
                </c:pt>
                <c:pt idx="189">
                  <c:v>15.03735</c:v>
                </c:pt>
                <c:pt idx="190">
                  <c:v>15.03735</c:v>
                </c:pt>
                <c:pt idx="191">
                  <c:v>15.379110000000001</c:v>
                </c:pt>
                <c:pt idx="192">
                  <c:v>15.72086</c:v>
                </c:pt>
                <c:pt idx="193">
                  <c:v>15.72086</c:v>
                </c:pt>
                <c:pt idx="194">
                  <c:v>15.03735</c:v>
                </c:pt>
                <c:pt idx="195">
                  <c:v>15.03735</c:v>
                </c:pt>
                <c:pt idx="196">
                  <c:v>15.72086</c:v>
                </c:pt>
                <c:pt idx="197">
                  <c:v>15.20823</c:v>
                </c:pt>
                <c:pt idx="198">
                  <c:v>16.062619999999999</c:v>
                </c:pt>
                <c:pt idx="199">
                  <c:v>16.233499999999999</c:v>
                </c:pt>
                <c:pt idx="200">
                  <c:v>16.40438</c:v>
                </c:pt>
                <c:pt idx="201">
                  <c:v>16.40438</c:v>
                </c:pt>
                <c:pt idx="202">
                  <c:v>15.89174</c:v>
                </c:pt>
                <c:pt idx="203">
                  <c:v>16.062619999999999</c:v>
                </c:pt>
                <c:pt idx="204">
                  <c:v>17.258769999999998</c:v>
                </c:pt>
                <c:pt idx="205">
                  <c:v>17.258769999999998</c:v>
                </c:pt>
                <c:pt idx="206">
                  <c:v>17.600529999999999</c:v>
                </c:pt>
                <c:pt idx="207">
                  <c:v>17.771409999999999</c:v>
                </c:pt>
                <c:pt idx="208">
                  <c:v>17.600529999999999</c:v>
                </c:pt>
                <c:pt idx="209">
                  <c:v>18.284050000000001</c:v>
                </c:pt>
                <c:pt idx="210">
                  <c:v>17.771409999999999</c:v>
                </c:pt>
                <c:pt idx="211">
                  <c:v>18.454930000000001</c:v>
                </c:pt>
                <c:pt idx="212">
                  <c:v>18.625810000000001</c:v>
                </c:pt>
                <c:pt idx="213">
                  <c:v>18.796679999999999</c:v>
                </c:pt>
                <c:pt idx="214">
                  <c:v>18.625810000000001</c:v>
                </c:pt>
                <c:pt idx="215">
                  <c:v>19.138439999999999</c:v>
                </c:pt>
                <c:pt idx="216">
                  <c:v>19.30932</c:v>
                </c:pt>
                <c:pt idx="217">
                  <c:v>19.65108</c:v>
                </c:pt>
                <c:pt idx="218">
                  <c:v>19.992840000000001</c:v>
                </c:pt>
                <c:pt idx="219">
                  <c:v>19.821960000000001</c:v>
                </c:pt>
                <c:pt idx="220">
                  <c:v>19.65108</c:v>
                </c:pt>
                <c:pt idx="221">
                  <c:v>20.84723</c:v>
                </c:pt>
                <c:pt idx="222">
                  <c:v>20.84723</c:v>
                </c:pt>
                <c:pt idx="223">
                  <c:v>21.872509999999998</c:v>
                </c:pt>
                <c:pt idx="224">
                  <c:v>21.701630000000002</c:v>
                </c:pt>
                <c:pt idx="225">
                  <c:v>21.701630000000002</c:v>
                </c:pt>
                <c:pt idx="226">
                  <c:v>21.701630000000002</c:v>
                </c:pt>
                <c:pt idx="227">
                  <c:v>21.359870000000001</c:v>
                </c:pt>
                <c:pt idx="228">
                  <c:v>21.530750000000001</c:v>
                </c:pt>
                <c:pt idx="229">
                  <c:v>22.043379999999999</c:v>
                </c:pt>
                <c:pt idx="230">
                  <c:v>21.701630000000002</c:v>
                </c:pt>
                <c:pt idx="231">
                  <c:v>22.726900000000001</c:v>
                </c:pt>
                <c:pt idx="232">
                  <c:v>22.897780000000001</c:v>
                </c:pt>
                <c:pt idx="233">
                  <c:v>23.410419999999998</c:v>
                </c:pt>
                <c:pt idx="234">
                  <c:v>23.068660000000001</c:v>
                </c:pt>
                <c:pt idx="235">
                  <c:v>23.068660000000001</c:v>
                </c:pt>
                <c:pt idx="236">
                  <c:v>23.75217</c:v>
                </c:pt>
                <c:pt idx="237">
                  <c:v>24.09393</c:v>
                </c:pt>
                <c:pt idx="238">
                  <c:v>23.92305</c:v>
                </c:pt>
                <c:pt idx="239">
                  <c:v>24.435690000000001</c:v>
                </c:pt>
                <c:pt idx="240">
                  <c:v>24.948329999999999</c:v>
                </c:pt>
                <c:pt idx="241">
                  <c:v>25.29008</c:v>
                </c:pt>
                <c:pt idx="242">
                  <c:v>25.119209999999999</c:v>
                </c:pt>
                <c:pt idx="243">
                  <c:v>25.119209999999999</c:v>
                </c:pt>
                <c:pt idx="244">
                  <c:v>25.973600000000001</c:v>
                </c:pt>
                <c:pt idx="245">
                  <c:v>26.657119999999999</c:v>
                </c:pt>
                <c:pt idx="246">
                  <c:v>26.657119999999999</c:v>
                </c:pt>
                <c:pt idx="247">
                  <c:v>26.657119999999999</c:v>
                </c:pt>
                <c:pt idx="248">
                  <c:v>27.511510000000001</c:v>
                </c:pt>
                <c:pt idx="249">
                  <c:v>27.682390000000002</c:v>
                </c:pt>
                <c:pt idx="250">
                  <c:v>27.853269999999998</c:v>
                </c:pt>
                <c:pt idx="251">
                  <c:v>28.707660000000001</c:v>
                </c:pt>
                <c:pt idx="252">
                  <c:v>28.878540000000001</c:v>
                </c:pt>
                <c:pt idx="253">
                  <c:v>29.391179999999999</c:v>
                </c:pt>
                <c:pt idx="254">
                  <c:v>30.0747</c:v>
                </c:pt>
                <c:pt idx="255">
                  <c:v>30.245570000000001</c:v>
                </c:pt>
                <c:pt idx="256">
                  <c:v>30.245570000000001</c:v>
                </c:pt>
                <c:pt idx="257">
                  <c:v>30.0747</c:v>
                </c:pt>
                <c:pt idx="258">
                  <c:v>31.099969999999999</c:v>
                </c:pt>
                <c:pt idx="259">
                  <c:v>32.125239999999998</c:v>
                </c:pt>
                <c:pt idx="260">
                  <c:v>32.466999999999999</c:v>
                </c:pt>
                <c:pt idx="261">
                  <c:v>32.466999999999999</c:v>
                </c:pt>
                <c:pt idx="262">
                  <c:v>32.466999999999999</c:v>
                </c:pt>
                <c:pt idx="263">
                  <c:v>33.15052</c:v>
                </c:pt>
                <c:pt idx="264">
                  <c:v>33.834029999999998</c:v>
                </c:pt>
                <c:pt idx="265">
                  <c:v>34.004910000000002</c:v>
                </c:pt>
                <c:pt idx="266">
                  <c:v>34.51755</c:v>
                </c:pt>
                <c:pt idx="267">
                  <c:v>35.371940000000002</c:v>
                </c:pt>
                <c:pt idx="268">
                  <c:v>35.713700000000003</c:v>
                </c:pt>
                <c:pt idx="269">
                  <c:v>35.713700000000003</c:v>
                </c:pt>
                <c:pt idx="270">
                  <c:v>35.201070000000001</c:v>
                </c:pt>
                <c:pt idx="271">
                  <c:v>35.030189999999997</c:v>
                </c:pt>
                <c:pt idx="272">
                  <c:v>35.88458</c:v>
                </c:pt>
                <c:pt idx="273">
                  <c:v>36.568100000000001</c:v>
                </c:pt>
                <c:pt idx="274">
                  <c:v>37.251609999999999</c:v>
                </c:pt>
                <c:pt idx="275">
                  <c:v>38.106009999999998</c:v>
                </c:pt>
                <c:pt idx="276">
                  <c:v>38.447769999999998</c:v>
                </c:pt>
                <c:pt idx="277">
                  <c:v>39.302160000000001</c:v>
                </c:pt>
                <c:pt idx="278">
                  <c:v>39.643920000000001</c:v>
                </c:pt>
                <c:pt idx="279">
                  <c:v>39.643920000000001</c:v>
                </c:pt>
                <c:pt idx="280">
                  <c:v>39.643920000000001</c:v>
                </c:pt>
                <c:pt idx="281">
                  <c:v>40.66919</c:v>
                </c:pt>
                <c:pt idx="282">
                  <c:v>41.010950000000001</c:v>
                </c:pt>
                <c:pt idx="283">
                  <c:v>41.010950000000001</c:v>
                </c:pt>
                <c:pt idx="284">
                  <c:v>41.352710000000002</c:v>
                </c:pt>
                <c:pt idx="285">
                  <c:v>42.03622</c:v>
                </c:pt>
                <c:pt idx="286">
                  <c:v>42.377980000000001</c:v>
                </c:pt>
                <c:pt idx="287">
                  <c:v>43.232379999999999</c:v>
                </c:pt>
                <c:pt idx="288">
                  <c:v>43.745010000000001</c:v>
                </c:pt>
                <c:pt idx="289">
                  <c:v>44.428530000000002</c:v>
                </c:pt>
                <c:pt idx="290">
                  <c:v>44.94117</c:v>
                </c:pt>
                <c:pt idx="291">
                  <c:v>45.624679999999998</c:v>
                </c:pt>
                <c:pt idx="292">
                  <c:v>46.479080000000003</c:v>
                </c:pt>
                <c:pt idx="293">
                  <c:v>46.64996</c:v>
                </c:pt>
                <c:pt idx="294">
                  <c:v>47.162590000000002</c:v>
                </c:pt>
                <c:pt idx="295">
                  <c:v>47.846110000000003</c:v>
                </c:pt>
                <c:pt idx="296">
                  <c:v>48.529620000000001</c:v>
                </c:pt>
                <c:pt idx="297">
                  <c:v>48.871380000000002</c:v>
                </c:pt>
                <c:pt idx="298">
                  <c:v>49.554900000000004</c:v>
                </c:pt>
                <c:pt idx="299">
                  <c:v>50.580170000000003</c:v>
                </c:pt>
                <c:pt idx="300">
                  <c:v>51.434570000000001</c:v>
                </c:pt>
                <c:pt idx="301">
                  <c:v>51.776330000000002</c:v>
                </c:pt>
                <c:pt idx="302">
                  <c:v>52.118079999999999</c:v>
                </c:pt>
                <c:pt idx="303">
                  <c:v>52.801600000000001</c:v>
                </c:pt>
                <c:pt idx="304">
                  <c:v>53.82687</c:v>
                </c:pt>
                <c:pt idx="305">
                  <c:v>55.023029999999999</c:v>
                </c:pt>
                <c:pt idx="306">
                  <c:v>56.219180000000001</c:v>
                </c:pt>
                <c:pt idx="307">
                  <c:v>56.560940000000002</c:v>
                </c:pt>
                <c:pt idx="308">
                  <c:v>56.90269</c:v>
                </c:pt>
                <c:pt idx="309">
                  <c:v>57.244450000000001</c:v>
                </c:pt>
                <c:pt idx="310">
                  <c:v>57.757089999999998</c:v>
                </c:pt>
                <c:pt idx="311">
                  <c:v>58.440600000000003</c:v>
                </c:pt>
                <c:pt idx="312">
                  <c:v>59.295000000000002</c:v>
                </c:pt>
                <c:pt idx="313">
                  <c:v>59.807639999999999</c:v>
                </c:pt>
                <c:pt idx="314">
                  <c:v>60.491149999999998</c:v>
                </c:pt>
                <c:pt idx="315">
                  <c:v>60.832909999999998</c:v>
                </c:pt>
                <c:pt idx="316">
                  <c:v>61.345550000000003</c:v>
                </c:pt>
                <c:pt idx="317">
                  <c:v>62.370820000000002</c:v>
                </c:pt>
                <c:pt idx="318">
                  <c:v>62.883459999999999</c:v>
                </c:pt>
                <c:pt idx="319">
                  <c:v>63.566969999999998</c:v>
                </c:pt>
                <c:pt idx="320">
                  <c:v>64.250489999999999</c:v>
                </c:pt>
                <c:pt idx="321">
                  <c:v>65.275760000000005</c:v>
                </c:pt>
                <c:pt idx="322">
                  <c:v>65.446640000000002</c:v>
                </c:pt>
                <c:pt idx="323">
                  <c:v>66.813670000000002</c:v>
                </c:pt>
                <c:pt idx="324">
                  <c:v>67.326310000000007</c:v>
                </c:pt>
                <c:pt idx="325">
                  <c:v>67.838939999999994</c:v>
                </c:pt>
                <c:pt idx="326">
                  <c:v>68.864220000000003</c:v>
                </c:pt>
                <c:pt idx="327">
                  <c:v>69.889499999999998</c:v>
                </c:pt>
                <c:pt idx="328">
                  <c:v>70.231250000000003</c:v>
                </c:pt>
                <c:pt idx="329">
                  <c:v>70.914760000000001</c:v>
                </c:pt>
                <c:pt idx="330">
                  <c:v>72.281800000000004</c:v>
                </c:pt>
                <c:pt idx="331">
                  <c:v>72.794430000000006</c:v>
                </c:pt>
                <c:pt idx="332">
                  <c:v>73.477950000000007</c:v>
                </c:pt>
                <c:pt idx="333">
                  <c:v>73.990589999999997</c:v>
                </c:pt>
                <c:pt idx="334">
                  <c:v>74.503230000000002</c:v>
                </c:pt>
                <c:pt idx="335">
                  <c:v>75.699380000000005</c:v>
                </c:pt>
                <c:pt idx="336">
                  <c:v>75.870249999999999</c:v>
                </c:pt>
                <c:pt idx="337">
                  <c:v>76.724649999999997</c:v>
                </c:pt>
                <c:pt idx="338">
                  <c:v>77.579049999999995</c:v>
                </c:pt>
                <c:pt idx="339">
                  <c:v>77.920810000000003</c:v>
                </c:pt>
                <c:pt idx="340">
                  <c:v>79.28783</c:v>
                </c:pt>
                <c:pt idx="341">
                  <c:v>80.825739999999996</c:v>
                </c:pt>
                <c:pt idx="342">
                  <c:v>81.509259999999998</c:v>
                </c:pt>
                <c:pt idx="343">
                  <c:v>82.021900000000002</c:v>
                </c:pt>
                <c:pt idx="344">
                  <c:v>82.192779999999999</c:v>
                </c:pt>
                <c:pt idx="345">
                  <c:v>82.876300000000001</c:v>
                </c:pt>
                <c:pt idx="346">
                  <c:v>83.388930000000002</c:v>
                </c:pt>
                <c:pt idx="347">
                  <c:v>84.414209999999997</c:v>
                </c:pt>
                <c:pt idx="348">
                  <c:v>84.926839999999999</c:v>
                </c:pt>
                <c:pt idx="349">
                  <c:v>85.439480000000003</c:v>
                </c:pt>
                <c:pt idx="350">
                  <c:v>86.293869999999998</c:v>
                </c:pt>
                <c:pt idx="351">
                  <c:v>86.806510000000003</c:v>
                </c:pt>
                <c:pt idx="352">
                  <c:v>88.34442</c:v>
                </c:pt>
                <c:pt idx="353">
                  <c:v>89.540570000000002</c:v>
                </c:pt>
                <c:pt idx="354">
                  <c:v>90.394970000000001</c:v>
                </c:pt>
                <c:pt idx="355">
                  <c:v>90.736720000000005</c:v>
                </c:pt>
                <c:pt idx="356">
                  <c:v>91.591120000000004</c:v>
                </c:pt>
                <c:pt idx="357">
                  <c:v>92.103759999999994</c:v>
                </c:pt>
                <c:pt idx="358">
                  <c:v>93.812550000000002</c:v>
                </c:pt>
                <c:pt idx="359">
                  <c:v>94.325180000000003</c:v>
                </c:pt>
                <c:pt idx="360">
                  <c:v>95.521339999999995</c:v>
                </c:pt>
                <c:pt idx="361">
                  <c:v>97.230130000000003</c:v>
                </c:pt>
                <c:pt idx="362">
                  <c:v>98.597160000000002</c:v>
                </c:pt>
                <c:pt idx="363">
                  <c:v>99.451549999999997</c:v>
                </c:pt>
                <c:pt idx="364">
                  <c:v>99.793310000000005</c:v>
                </c:pt>
                <c:pt idx="365">
                  <c:v>100.98950000000001</c:v>
                </c:pt>
                <c:pt idx="366">
                  <c:v>101.3312</c:v>
                </c:pt>
                <c:pt idx="367">
                  <c:v>102.3565</c:v>
                </c:pt>
                <c:pt idx="368">
                  <c:v>103.3818</c:v>
                </c:pt>
                <c:pt idx="369">
                  <c:v>104.91970000000001</c:v>
                </c:pt>
                <c:pt idx="370">
                  <c:v>105.26139999999999</c:v>
                </c:pt>
                <c:pt idx="371">
                  <c:v>105.6032</c:v>
                </c:pt>
                <c:pt idx="372">
                  <c:v>106.6285</c:v>
                </c:pt>
                <c:pt idx="373">
                  <c:v>108.1664</c:v>
                </c:pt>
                <c:pt idx="374">
                  <c:v>109.1917</c:v>
                </c:pt>
                <c:pt idx="375">
                  <c:v>110.7296</c:v>
                </c:pt>
                <c:pt idx="376">
                  <c:v>112.0966</c:v>
                </c:pt>
                <c:pt idx="377">
                  <c:v>113.2927</c:v>
                </c:pt>
                <c:pt idx="378">
                  <c:v>114.4889</c:v>
                </c:pt>
                <c:pt idx="379">
                  <c:v>116.02679999999999</c:v>
                </c:pt>
                <c:pt idx="380">
                  <c:v>117.0521</c:v>
                </c:pt>
                <c:pt idx="381">
                  <c:v>118.76090000000001</c:v>
                </c:pt>
                <c:pt idx="382">
                  <c:v>120.2988</c:v>
                </c:pt>
                <c:pt idx="383">
                  <c:v>121.83669999999999</c:v>
                </c:pt>
                <c:pt idx="384">
                  <c:v>123.3746</c:v>
                </c:pt>
                <c:pt idx="385">
                  <c:v>123.71639999999999</c:v>
                </c:pt>
                <c:pt idx="386">
                  <c:v>124.57080000000001</c:v>
                </c:pt>
                <c:pt idx="387">
                  <c:v>124.91249999999999</c:v>
                </c:pt>
                <c:pt idx="388">
                  <c:v>125.4252</c:v>
                </c:pt>
                <c:pt idx="389">
                  <c:v>126.2795</c:v>
                </c:pt>
                <c:pt idx="390">
                  <c:v>127.8175</c:v>
                </c:pt>
                <c:pt idx="391">
                  <c:v>128.501</c:v>
                </c:pt>
                <c:pt idx="392">
                  <c:v>129.86799999999999</c:v>
                </c:pt>
                <c:pt idx="393">
                  <c:v>131.23500000000001</c:v>
                </c:pt>
                <c:pt idx="394">
                  <c:v>132.43119999999999</c:v>
                </c:pt>
                <c:pt idx="395">
                  <c:v>132.94380000000001</c:v>
                </c:pt>
                <c:pt idx="396">
                  <c:v>133.62729999999999</c:v>
                </c:pt>
                <c:pt idx="397">
                  <c:v>135.33609999999999</c:v>
                </c:pt>
                <c:pt idx="398">
                  <c:v>136.19049999999999</c:v>
                </c:pt>
                <c:pt idx="399">
                  <c:v>137.04490000000001</c:v>
                </c:pt>
                <c:pt idx="400">
                  <c:v>138.24109999999999</c:v>
                </c:pt>
                <c:pt idx="401">
                  <c:v>138.9246</c:v>
                </c:pt>
                <c:pt idx="402">
                  <c:v>139.779</c:v>
                </c:pt>
                <c:pt idx="403">
                  <c:v>141.3169</c:v>
                </c:pt>
                <c:pt idx="404">
                  <c:v>141.65870000000001</c:v>
                </c:pt>
                <c:pt idx="405">
                  <c:v>142.51300000000001</c:v>
                </c:pt>
                <c:pt idx="406">
                  <c:v>144.39269999999999</c:v>
                </c:pt>
                <c:pt idx="407">
                  <c:v>145.9306</c:v>
                </c:pt>
                <c:pt idx="408">
                  <c:v>146.95590000000001</c:v>
                </c:pt>
                <c:pt idx="409">
                  <c:v>148.15209999999999</c:v>
                </c:pt>
                <c:pt idx="410">
                  <c:v>149.69</c:v>
                </c:pt>
                <c:pt idx="411">
                  <c:v>150.20259999999999</c:v>
                </c:pt>
                <c:pt idx="412">
                  <c:v>150.8861</c:v>
                </c:pt>
                <c:pt idx="413">
                  <c:v>151.22790000000001</c:v>
                </c:pt>
                <c:pt idx="414">
                  <c:v>152.0823</c:v>
                </c:pt>
                <c:pt idx="415">
                  <c:v>153.7911</c:v>
                </c:pt>
                <c:pt idx="416">
                  <c:v>155.32900000000001</c:v>
                </c:pt>
                <c:pt idx="417">
                  <c:v>156.86689999999999</c:v>
                </c:pt>
                <c:pt idx="418">
                  <c:v>157.8922</c:v>
                </c:pt>
                <c:pt idx="419">
                  <c:v>158.91739999999999</c:v>
                </c:pt>
                <c:pt idx="420">
                  <c:v>160.28450000000001</c:v>
                </c:pt>
                <c:pt idx="421">
                  <c:v>161.30969999999999</c:v>
                </c:pt>
                <c:pt idx="422">
                  <c:v>162.8476</c:v>
                </c:pt>
                <c:pt idx="423">
                  <c:v>163.702</c:v>
                </c:pt>
                <c:pt idx="424">
                  <c:v>164.8982</c:v>
                </c:pt>
                <c:pt idx="425">
                  <c:v>166.0943</c:v>
                </c:pt>
                <c:pt idx="426">
                  <c:v>166.9487</c:v>
                </c:pt>
                <c:pt idx="427">
                  <c:v>167.97399999999999</c:v>
                </c:pt>
                <c:pt idx="428">
                  <c:v>169.8537</c:v>
                </c:pt>
                <c:pt idx="429">
                  <c:v>171.5625</c:v>
                </c:pt>
                <c:pt idx="430">
                  <c:v>172.4169</c:v>
                </c:pt>
                <c:pt idx="431">
                  <c:v>173.10040000000001</c:v>
                </c:pt>
                <c:pt idx="432">
                  <c:v>173.95480000000001</c:v>
                </c:pt>
                <c:pt idx="433">
                  <c:v>174.63829999999999</c:v>
                </c:pt>
                <c:pt idx="434">
                  <c:v>175.6636</c:v>
                </c:pt>
                <c:pt idx="435">
                  <c:v>177.20150000000001</c:v>
                </c:pt>
                <c:pt idx="436">
                  <c:v>178.22669999999999</c:v>
                </c:pt>
                <c:pt idx="437">
                  <c:v>179.08109999999999</c:v>
                </c:pt>
                <c:pt idx="438">
                  <c:v>179.7647</c:v>
                </c:pt>
                <c:pt idx="439">
                  <c:v>181.8152</c:v>
                </c:pt>
                <c:pt idx="440">
                  <c:v>184.20750000000001</c:v>
                </c:pt>
                <c:pt idx="441">
                  <c:v>185.06190000000001</c:v>
                </c:pt>
                <c:pt idx="442">
                  <c:v>185.91630000000001</c:v>
                </c:pt>
                <c:pt idx="443">
                  <c:v>186.94159999999999</c:v>
                </c:pt>
                <c:pt idx="444">
                  <c:v>188.1377</c:v>
                </c:pt>
                <c:pt idx="445">
                  <c:v>189.16300000000001</c:v>
                </c:pt>
                <c:pt idx="446">
                  <c:v>190.35919999999999</c:v>
                </c:pt>
                <c:pt idx="447">
                  <c:v>191.0427</c:v>
                </c:pt>
                <c:pt idx="448">
                  <c:v>192.06790000000001</c:v>
                </c:pt>
                <c:pt idx="449">
                  <c:v>193.94759999999999</c:v>
                </c:pt>
                <c:pt idx="450">
                  <c:v>194.6311</c:v>
                </c:pt>
                <c:pt idx="451">
                  <c:v>195.82730000000001</c:v>
                </c:pt>
                <c:pt idx="452">
                  <c:v>197.5361</c:v>
                </c:pt>
                <c:pt idx="453">
                  <c:v>199.41569999999999</c:v>
                </c:pt>
                <c:pt idx="454">
                  <c:v>199.92840000000001</c:v>
                </c:pt>
                <c:pt idx="455">
                  <c:v>201.12450000000001</c:v>
                </c:pt>
                <c:pt idx="456">
                  <c:v>203.0042</c:v>
                </c:pt>
                <c:pt idx="457">
                  <c:v>203.51679999999999</c:v>
                </c:pt>
                <c:pt idx="458">
                  <c:v>204.5421</c:v>
                </c:pt>
                <c:pt idx="459">
                  <c:v>206.08</c:v>
                </c:pt>
                <c:pt idx="460">
                  <c:v>207.61789999999999</c:v>
                </c:pt>
                <c:pt idx="461">
                  <c:v>208.3015</c:v>
                </c:pt>
                <c:pt idx="462">
                  <c:v>209.32669999999999</c:v>
                </c:pt>
                <c:pt idx="463">
                  <c:v>210.352</c:v>
                </c:pt>
                <c:pt idx="464">
                  <c:v>212.23169999999999</c:v>
                </c:pt>
                <c:pt idx="465">
                  <c:v>213.2569</c:v>
                </c:pt>
                <c:pt idx="466">
                  <c:v>214.28219999999999</c:v>
                </c:pt>
                <c:pt idx="467">
                  <c:v>214.79480000000001</c:v>
                </c:pt>
                <c:pt idx="468">
                  <c:v>216.1619</c:v>
                </c:pt>
                <c:pt idx="469">
                  <c:v>217.358</c:v>
                </c:pt>
                <c:pt idx="470">
                  <c:v>218.04150000000001</c:v>
                </c:pt>
                <c:pt idx="471">
                  <c:v>219.40860000000001</c:v>
                </c:pt>
                <c:pt idx="472">
                  <c:v>221.28829999999999</c:v>
                </c:pt>
                <c:pt idx="473">
                  <c:v>223.33879999999999</c:v>
                </c:pt>
                <c:pt idx="474">
                  <c:v>224.36410000000001</c:v>
                </c:pt>
                <c:pt idx="475">
                  <c:v>225.38929999999999</c:v>
                </c:pt>
                <c:pt idx="476">
                  <c:v>226.5855</c:v>
                </c:pt>
                <c:pt idx="477">
                  <c:v>227.7816</c:v>
                </c:pt>
                <c:pt idx="478">
                  <c:v>228.80690000000001</c:v>
                </c:pt>
                <c:pt idx="479">
                  <c:v>230.51570000000001</c:v>
                </c:pt>
                <c:pt idx="480">
                  <c:v>232.3954</c:v>
                </c:pt>
                <c:pt idx="481">
                  <c:v>234.27510000000001</c:v>
                </c:pt>
                <c:pt idx="482">
                  <c:v>234.95859999999999</c:v>
                </c:pt>
                <c:pt idx="483">
                  <c:v>235.9838</c:v>
                </c:pt>
                <c:pt idx="484">
                  <c:v>237.3509</c:v>
                </c:pt>
                <c:pt idx="485">
                  <c:v>239.05969999999999</c:v>
                </c:pt>
                <c:pt idx="486">
                  <c:v>239.7432</c:v>
                </c:pt>
                <c:pt idx="487">
                  <c:v>240.9393</c:v>
                </c:pt>
                <c:pt idx="488">
                  <c:v>242.47720000000001</c:v>
                </c:pt>
                <c:pt idx="489">
                  <c:v>243.5025</c:v>
                </c:pt>
                <c:pt idx="490">
                  <c:v>244.18600000000001</c:v>
                </c:pt>
                <c:pt idx="491">
                  <c:v>245.21129999999999</c:v>
                </c:pt>
                <c:pt idx="492">
                  <c:v>246.57830000000001</c:v>
                </c:pt>
                <c:pt idx="493">
                  <c:v>247.77449999999999</c:v>
                </c:pt>
                <c:pt idx="494">
                  <c:v>249.82499999999999</c:v>
                </c:pt>
                <c:pt idx="495">
                  <c:v>250.8503</c:v>
                </c:pt>
                <c:pt idx="496">
                  <c:v>252.04650000000001</c:v>
                </c:pt>
                <c:pt idx="497">
                  <c:v>252.9008</c:v>
                </c:pt>
                <c:pt idx="498">
                  <c:v>254.09700000000001</c:v>
                </c:pt>
                <c:pt idx="499">
                  <c:v>254.78049999999999</c:v>
                </c:pt>
                <c:pt idx="500">
                  <c:v>256.14760000000001</c:v>
                </c:pt>
                <c:pt idx="501">
                  <c:v>258.19810000000001</c:v>
                </c:pt>
                <c:pt idx="502">
                  <c:v>259.05250000000001</c:v>
                </c:pt>
                <c:pt idx="503">
                  <c:v>260.24869999999999</c:v>
                </c:pt>
                <c:pt idx="504">
                  <c:v>260.76130000000001</c:v>
                </c:pt>
                <c:pt idx="505">
                  <c:v>262.12830000000002</c:v>
                </c:pt>
                <c:pt idx="506">
                  <c:v>262.4701</c:v>
                </c:pt>
                <c:pt idx="507">
                  <c:v>263.49540000000002</c:v>
                </c:pt>
                <c:pt idx="508">
                  <c:v>265.54590000000002</c:v>
                </c:pt>
                <c:pt idx="509">
                  <c:v>267.42559999999997</c:v>
                </c:pt>
                <c:pt idx="510">
                  <c:v>268.27999999999997</c:v>
                </c:pt>
                <c:pt idx="511">
                  <c:v>269.13440000000003</c:v>
                </c:pt>
                <c:pt idx="512">
                  <c:v>270.15960000000001</c:v>
                </c:pt>
                <c:pt idx="513">
                  <c:v>271.18490000000003</c:v>
                </c:pt>
                <c:pt idx="514">
                  <c:v>272.55189999999999</c:v>
                </c:pt>
                <c:pt idx="515">
                  <c:v>274.60250000000002</c:v>
                </c:pt>
                <c:pt idx="516">
                  <c:v>275.45690000000002</c:v>
                </c:pt>
                <c:pt idx="517">
                  <c:v>276.4821</c:v>
                </c:pt>
                <c:pt idx="518">
                  <c:v>276.9948</c:v>
                </c:pt>
                <c:pt idx="519">
                  <c:v>278.36180000000002</c:v>
                </c:pt>
                <c:pt idx="520">
                  <c:v>279.0453</c:v>
                </c:pt>
                <c:pt idx="521">
                  <c:v>279.8997</c:v>
                </c:pt>
                <c:pt idx="522">
                  <c:v>281.60849999999999</c:v>
                </c:pt>
                <c:pt idx="523">
                  <c:v>282.97559999999999</c:v>
                </c:pt>
                <c:pt idx="524">
                  <c:v>284.3426</c:v>
                </c:pt>
                <c:pt idx="525">
                  <c:v>285.36790000000002</c:v>
                </c:pt>
                <c:pt idx="526">
                  <c:v>286.3931</c:v>
                </c:pt>
                <c:pt idx="527">
                  <c:v>287.58929999999998</c:v>
                </c:pt>
                <c:pt idx="528">
                  <c:v>288.9563</c:v>
                </c:pt>
                <c:pt idx="529">
                  <c:v>289.98160000000001</c:v>
                </c:pt>
                <c:pt idx="530">
                  <c:v>290.6651</c:v>
                </c:pt>
                <c:pt idx="531">
                  <c:v>292.03210000000001</c:v>
                </c:pt>
                <c:pt idx="532">
                  <c:v>293.91180000000003</c:v>
                </c:pt>
                <c:pt idx="533">
                  <c:v>294.76620000000003</c:v>
                </c:pt>
                <c:pt idx="534">
                  <c:v>295.79149999999998</c:v>
                </c:pt>
                <c:pt idx="535">
                  <c:v>296.81670000000003</c:v>
                </c:pt>
                <c:pt idx="536">
                  <c:v>297.50029999999998</c:v>
                </c:pt>
                <c:pt idx="537">
                  <c:v>298.52550000000002</c:v>
                </c:pt>
                <c:pt idx="538">
                  <c:v>299.55079999999998</c:v>
                </c:pt>
                <c:pt idx="539">
                  <c:v>300.9178</c:v>
                </c:pt>
                <c:pt idx="540">
                  <c:v>301.25959999999998</c:v>
                </c:pt>
                <c:pt idx="541">
                  <c:v>302.79750000000001</c:v>
                </c:pt>
                <c:pt idx="542">
                  <c:v>304.33539999999999</c:v>
                </c:pt>
                <c:pt idx="543">
                  <c:v>305.36070000000001</c:v>
                </c:pt>
                <c:pt idx="544">
                  <c:v>306.55689999999998</c:v>
                </c:pt>
                <c:pt idx="545">
                  <c:v>308.43650000000002</c:v>
                </c:pt>
                <c:pt idx="546">
                  <c:v>309.46179999999998</c:v>
                </c:pt>
                <c:pt idx="547">
                  <c:v>311.17059999999998</c:v>
                </c:pt>
                <c:pt idx="548">
                  <c:v>312.36669999999998</c:v>
                </c:pt>
                <c:pt idx="549">
                  <c:v>313.22109999999998</c:v>
                </c:pt>
                <c:pt idx="550">
                  <c:v>314.24639999999999</c:v>
                </c:pt>
                <c:pt idx="551">
                  <c:v>315.44260000000003</c:v>
                </c:pt>
                <c:pt idx="552">
                  <c:v>317.49310000000003</c:v>
                </c:pt>
                <c:pt idx="553">
                  <c:v>318.34750000000003</c:v>
                </c:pt>
                <c:pt idx="554">
                  <c:v>319.54360000000003</c:v>
                </c:pt>
                <c:pt idx="555">
                  <c:v>321.76510000000002</c:v>
                </c:pt>
                <c:pt idx="556">
                  <c:v>322.27769999999998</c:v>
                </c:pt>
                <c:pt idx="557">
                  <c:v>323.6447</c:v>
                </c:pt>
                <c:pt idx="558">
                  <c:v>325.3535</c:v>
                </c:pt>
                <c:pt idx="559">
                  <c:v>326.2079</c:v>
                </c:pt>
                <c:pt idx="560">
                  <c:v>327.40410000000003</c:v>
                </c:pt>
                <c:pt idx="561">
                  <c:v>329.11290000000002</c:v>
                </c:pt>
                <c:pt idx="562">
                  <c:v>330.13819999999998</c:v>
                </c:pt>
                <c:pt idx="563">
                  <c:v>331.84690000000001</c:v>
                </c:pt>
                <c:pt idx="564">
                  <c:v>332.87220000000002</c:v>
                </c:pt>
                <c:pt idx="565">
                  <c:v>333.89749999999998</c:v>
                </c:pt>
                <c:pt idx="566">
                  <c:v>335.60629999999998</c:v>
                </c:pt>
                <c:pt idx="567">
                  <c:v>337.65679999999998</c:v>
                </c:pt>
                <c:pt idx="568">
                  <c:v>338.51119999999997</c:v>
                </c:pt>
                <c:pt idx="569">
                  <c:v>339.87819999999999</c:v>
                </c:pt>
                <c:pt idx="570">
                  <c:v>340.73259999999999</c:v>
                </c:pt>
                <c:pt idx="571">
                  <c:v>341.75790000000001</c:v>
                </c:pt>
                <c:pt idx="572">
                  <c:v>342.44139999999999</c:v>
                </c:pt>
                <c:pt idx="573">
                  <c:v>343.12490000000003</c:v>
                </c:pt>
                <c:pt idx="574">
                  <c:v>345.00459999999998</c:v>
                </c:pt>
                <c:pt idx="575">
                  <c:v>345.85899999999998</c:v>
                </c:pt>
                <c:pt idx="576">
                  <c:v>346.8843</c:v>
                </c:pt>
                <c:pt idx="577">
                  <c:v>348.0804</c:v>
                </c:pt>
                <c:pt idx="578">
                  <c:v>348.76389999999998</c:v>
                </c:pt>
                <c:pt idx="579">
                  <c:v>349.78919999999999</c:v>
                </c:pt>
                <c:pt idx="580">
                  <c:v>350.98540000000003</c:v>
                </c:pt>
                <c:pt idx="581">
                  <c:v>352.01069999999999</c:v>
                </c:pt>
                <c:pt idx="582">
                  <c:v>353.89030000000002</c:v>
                </c:pt>
                <c:pt idx="583">
                  <c:v>354.91559999999998</c:v>
                </c:pt>
                <c:pt idx="584">
                  <c:v>355.77</c:v>
                </c:pt>
                <c:pt idx="585">
                  <c:v>356.96609999999998</c:v>
                </c:pt>
                <c:pt idx="586">
                  <c:v>358.16230000000002</c:v>
                </c:pt>
                <c:pt idx="587">
                  <c:v>359.18759999999997</c:v>
                </c:pt>
                <c:pt idx="588">
                  <c:v>360.38369999999998</c:v>
                </c:pt>
                <c:pt idx="589">
                  <c:v>361.57990000000001</c:v>
                </c:pt>
                <c:pt idx="590">
                  <c:v>361.92160000000001</c:v>
                </c:pt>
                <c:pt idx="591">
                  <c:v>362.60509999999999</c:v>
                </c:pt>
                <c:pt idx="592">
                  <c:v>363.80130000000003</c:v>
                </c:pt>
                <c:pt idx="593">
                  <c:v>365.68099999999998</c:v>
                </c:pt>
                <c:pt idx="594">
                  <c:v>367.048</c:v>
                </c:pt>
                <c:pt idx="595">
                  <c:v>368.2441</c:v>
                </c:pt>
                <c:pt idx="596">
                  <c:v>369.26940000000002</c:v>
                </c:pt>
                <c:pt idx="597">
                  <c:v>370.29469999999998</c:v>
                </c:pt>
                <c:pt idx="598">
                  <c:v>372.34519999999998</c:v>
                </c:pt>
                <c:pt idx="599">
                  <c:v>373.37049999999999</c:v>
                </c:pt>
                <c:pt idx="600">
                  <c:v>374.73750000000001</c:v>
                </c:pt>
                <c:pt idx="601">
                  <c:v>375.59190000000001</c:v>
                </c:pt>
                <c:pt idx="602">
                  <c:v>376.78809999999999</c:v>
                </c:pt>
                <c:pt idx="603">
                  <c:v>377.8134</c:v>
                </c:pt>
                <c:pt idx="604">
                  <c:v>378.83870000000002</c:v>
                </c:pt>
                <c:pt idx="605">
                  <c:v>379.8639</c:v>
                </c:pt>
                <c:pt idx="606">
                  <c:v>381.91449999999998</c:v>
                </c:pt>
                <c:pt idx="607">
                  <c:v>383.11059999999998</c:v>
                </c:pt>
                <c:pt idx="608">
                  <c:v>383.96499999999997</c:v>
                </c:pt>
                <c:pt idx="609">
                  <c:v>384.99029999999999</c:v>
                </c:pt>
                <c:pt idx="610">
                  <c:v>386.01560000000001</c:v>
                </c:pt>
                <c:pt idx="611">
                  <c:v>387.38260000000002</c:v>
                </c:pt>
                <c:pt idx="612">
                  <c:v>388.74959999999999</c:v>
                </c:pt>
                <c:pt idx="613">
                  <c:v>389.7749</c:v>
                </c:pt>
                <c:pt idx="614">
                  <c:v>390.971</c:v>
                </c:pt>
                <c:pt idx="615">
                  <c:v>392.50900000000001</c:v>
                </c:pt>
                <c:pt idx="616">
                  <c:v>394.04689999999999</c:v>
                </c:pt>
                <c:pt idx="617">
                  <c:v>395.07209999999998</c:v>
                </c:pt>
                <c:pt idx="618">
                  <c:v>395.75569999999999</c:v>
                </c:pt>
                <c:pt idx="619">
                  <c:v>396.61</c:v>
                </c:pt>
                <c:pt idx="620">
                  <c:v>398.14800000000002</c:v>
                </c:pt>
                <c:pt idx="621">
                  <c:v>399.00229999999999</c:v>
                </c:pt>
                <c:pt idx="622">
                  <c:v>400.36939999999998</c:v>
                </c:pt>
                <c:pt idx="623">
                  <c:v>401.3947</c:v>
                </c:pt>
                <c:pt idx="624">
                  <c:v>402.42</c:v>
                </c:pt>
                <c:pt idx="625">
                  <c:v>404.12869999999998</c:v>
                </c:pt>
                <c:pt idx="626">
                  <c:v>405.66660000000002</c:v>
                </c:pt>
                <c:pt idx="627">
                  <c:v>407.71719999999999</c:v>
                </c:pt>
                <c:pt idx="628">
                  <c:v>408.57159999999999</c:v>
                </c:pt>
                <c:pt idx="629">
                  <c:v>409.59690000000001</c:v>
                </c:pt>
                <c:pt idx="630">
                  <c:v>410.10950000000003</c:v>
                </c:pt>
                <c:pt idx="631">
                  <c:v>410.79300000000001</c:v>
                </c:pt>
                <c:pt idx="632">
                  <c:v>411.98919999999998</c:v>
                </c:pt>
                <c:pt idx="633">
                  <c:v>413.86880000000002</c:v>
                </c:pt>
                <c:pt idx="634">
                  <c:v>415.065</c:v>
                </c:pt>
                <c:pt idx="635">
                  <c:v>416.2611</c:v>
                </c:pt>
                <c:pt idx="636">
                  <c:v>417.9699</c:v>
                </c:pt>
                <c:pt idx="637">
                  <c:v>418.82429999999999</c:v>
                </c:pt>
                <c:pt idx="638">
                  <c:v>419.84960000000001</c:v>
                </c:pt>
                <c:pt idx="639">
                  <c:v>420.87490000000003</c:v>
                </c:pt>
                <c:pt idx="640">
                  <c:v>422.07100000000003</c:v>
                </c:pt>
                <c:pt idx="641">
                  <c:v>423.77980000000002</c:v>
                </c:pt>
                <c:pt idx="642">
                  <c:v>424.976</c:v>
                </c:pt>
                <c:pt idx="643">
                  <c:v>426.6848</c:v>
                </c:pt>
                <c:pt idx="644">
                  <c:v>427.71</c:v>
                </c:pt>
                <c:pt idx="645">
                  <c:v>429.07709999999997</c:v>
                </c:pt>
                <c:pt idx="646">
                  <c:v>430.95670000000001</c:v>
                </c:pt>
                <c:pt idx="647">
                  <c:v>431.64019999999999</c:v>
                </c:pt>
                <c:pt idx="648">
                  <c:v>432.49459999999999</c:v>
                </c:pt>
                <c:pt idx="649">
                  <c:v>434.0326</c:v>
                </c:pt>
                <c:pt idx="650">
                  <c:v>434.54520000000002</c:v>
                </c:pt>
                <c:pt idx="651">
                  <c:v>435.57049999999998</c:v>
                </c:pt>
                <c:pt idx="652">
                  <c:v>436.76659999999998</c:v>
                </c:pt>
                <c:pt idx="653">
                  <c:v>438.30450000000002</c:v>
                </c:pt>
                <c:pt idx="654">
                  <c:v>440.35509999999999</c:v>
                </c:pt>
                <c:pt idx="655">
                  <c:v>441.72210000000001</c:v>
                </c:pt>
                <c:pt idx="656">
                  <c:v>442.74740000000003</c:v>
                </c:pt>
                <c:pt idx="657">
                  <c:v>443.26</c:v>
                </c:pt>
                <c:pt idx="658">
                  <c:v>444.28530000000001</c:v>
                </c:pt>
                <c:pt idx="659">
                  <c:v>445.48140000000001</c:v>
                </c:pt>
                <c:pt idx="660">
                  <c:v>447.01929999999999</c:v>
                </c:pt>
                <c:pt idx="661">
                  <c:v>448.38639999999998</c:v>
                </c:pt>
                <c:pt idx="662">
                  <c:v>450.26609999999999</c:v>
                </c:pt>
                <c:pt idx="663">
                  <c:v>452.48750000000001</c:v>
                </c:pt>
                <c:pt idx="664">
                  <c:v>453.51280000000003</c:v>
                </c:pt>
                <c:pt idx="665">
                  <c:v>454.53800000000001</c:v>
                </c:pt>
                <c:pt idx="666">
                  <c:v>455.39240000000001</c:v>
                </c:pt>
                <c:pt idx="667">
                  <c:v>456.07589999999999</c:v>
                </c:pt>
                <c:pt idx="668">
                  <c:v>457.61380000000003</c:v>
                </c:pt>
                <c:pt idx="669">
                  <c:v>458.46820000000002</c:v>
                </c:pt>
                <c:pt idx="670">
                  <c:v>459.49349999999998</c:v>
                </c:pt>
                <c:pt idx="671">
                  <c:v>460.68970000000002</c:v>
                </c:pt>
                <c:pt idx="672">
                  <c:v>462.05669999999998</c:v>
                </c:pt>
                <c:pt idx="673">
                  <c:v>463.59460000000001</c:v>
                </c:pt>
                <c:pt idx="674">
                  <c:v>464.61989999999997</c:v>
                </c:pt>
                <c:pt idx="675">
                  <c:v>465.47430000000003</c:v>
                </c:pt>
                <c:pt idx="676">
                  <c:v>465.81599999999997</c:v>
                </c:pt>
                <c:pt idx="677">
                  <c:v>466.84129999999999</c:v>
                </c:pt>
                <c:pt idx="678">
                  <c:v>467.86660000000001</c:v>
                </c:pt>
                <c:pt idx="679">
                  <c:v>469.74619999999999</c:v>
                </c:pt>
                <c:pt idx="680">
                  <c:v>470.94240000000002</c:v>
                </c:pt>
                <c:pt idx="681">
                  <c:v>472.30939999999998</c:v>
                </c:pt>
                <c:pt idx="682">
                  <c:v>474.1891</c:v>
                </c:pt>
                <c:pt idx="683">
                  <c:v>475.21440000000001</c:v>
                </c:pt>
                <c:pt idx="684">
                  <c:v>476.58139999999997</c:v>
                </c:pt>
                <c:pt idx="685">
                  <c:v>477.77760000000001</c:v>
                </c:pt>
                <c:pt idx="686">
                  <c:v>478.97370000000001</c:v>
                </c:pt>
                <c:pt idx="687">
                  <c:v>479.65719999999999</c:v>
                </c:pt>
                <c:pt idx="688">
                  <c:v>480.51159999999999</c:v>
                </c:pt>
                <c:pt idx="689">
                  <c:v>482.90390000000002</c:v>
                </c:pt>
                <c:pt idx="690">
                  <c:v>483.92919999999998</c:v>
                </c:pt>
                <c:pt idx="691">
                  <c:v>485.63799999999998</c:v>
                </c:pt>
                <c:pt idx="692">
                  <c:v>486.66329999999999</c:v>
                </c:pt>
                <c:pt idx="693">
                  <c:v>487.51769999999999</c:v>
                </c:pt>
                <c:pt idx="694">
                  <c:v>488.37209999999999</c:v>
                </c:pt>
                <c:pt idx="695">
                  <c:v>489.73910000000001</c:v>
                </c:pt>
                <c:pt idx="696">
                  <c:v>490.42259999999999</c:v>
                </c:pt>
                <c:pt idx="697">
                  <c:v>491.78960000000001</c:v>
                </c:pt>
                <c:pt idx="698">
                  <c:v>492.81490000000002</c:v>
                </c:pt>
                <c:pt idx="699">
                  <c:v>494.3528</c:v>
                </c:pt>
                <c:pt idx="700">
                  <c:v>496.57420000000002</c:v>
                </c:pt>
                <c:pt idx="701">
                  <c:v>497.94130000000001</c:v>
                </c:pt>
                <c:pt idx="702">
                  <c:v>498.96660000000003</c:v>
                </c:pt>
                <c:pt idx="703">
                  <c:v>500.16269999999997</c:v>
                </c:pt>
                <c:pt idx="704">
                  <c:v>500.84620000000001</c:v>
                </c:pt>
                <c:pt idx="705">
                  <c:v>501.70060000000001</c:v>
                </c:pt>
                <c:pt idx="706">
                  <c:v>502.89679999999998</c:v>
                </c:pt>
                <c:pt idx="707">
                  <c:v>504.09289999999999</c:v>
                </c:pt>
                <c:pt idx="708">
                  <c:v>505.1182</c:v>
                </c:pt>
                <c:pt idx="709">
                  <c:v>506.3143</c:v>
                </c:pt>
                <c:pt idx="710">
                  <c:v>507.1687</c:v>
                </c:pt>
                <c:pt idx="711">
                  <c:v>508.19400000000002</c:v>
                </c:pt>
                <c:pt idx="712">
                  <c:v>509.21929999999998</c:v>
                </c:pt>
                <c:pt idx="713">
                  <c:v>509.7319</c:v>
                </c:pt>
                <c:pt idx="714">
                  <c:v>510.58629999999999</c:v>
                </c:pt>
                <c:pt idx="715">
                  <c:v>511.78250000000003</c:v>
                </c:pt>
                <c:pt idx="716">
                  <c:v>512.97860000000003</c:v>
                </c:pt>
                <c:pt idx="717">
                  <c:v>513.83299999999997</c:v>
                </c:pt>
                <c:pt idx="718">
                  <c:v>515.02919999999995</c:v>
                </c:pt>
                <c:pt idx="719">
                  <c:v>516.39620000000002</c:v>
                </c:pt>
                <c:pt idx="720">
                  <c:v>517.0797</c:v>
                </c:pt>
                <c:pt idx="721">
                  <c:v>518.10500000000002</c:v>
                </c:pt>
                <c:pt idx="722">
                  <c:v>519.13019999999995</c:v>
                </c:pt>
                <c:pt idx="723">
                  <c:v>520.15549999999996</c:v>
                </c:pt>
                <c:pt idx="724">
                  <c:v>521.18079999999998</c:v>
                </c:pt>
                <c:pt idx="725">
                  <c:v>522.03520000000003</c:v>
                </c:pt>
                <c:pt idx="726">
                  <c:v>523.06050000000005</c:v>
                </c:pt>
                <c:pt idx="727">
                  <c:v>524.94010000000003</c:v>
                </c:pt>
                <c:pt idx="728">
                  <c:v>526.13630000000001</c:v>
                </c:pt>
                <c:pt idx="729">
                  <c:v>527.8451</c:v>
                </c:pt>
                <c:pt idx="730">
                  <c:v>529.04129999999998</c:v>
                </c:pt>
                <c:pt idx="731">
                  <c:v>529.72479999999996</c:v>
                </c:pt>
                <c:pt idx="732">
                  <c:v>530.40830000000005</c:v>
                </c:pt>
                <c:pt idx="733">
                  <c:v>531.60440000000006</c:v>
                </c:pt>
                <c:pt idx="734">
                  <c:v>532.62969999999996</c:v>
                </c:pt>
                <c:pt idx="735">
                  <c:v>534.50940000000003</c:v>
                </c:pt>
                <c:pt idx="736">
                  <c:v>536.73080000000004</c:v>
                </c:pt>
                <c:pt idx="737">
                  <c:v>539.12310000000002</c:v>
                </c:pt>
                <c:pt idx="738">
                  <c:v>539.8066</c:v>
                </c:pt>
                <c:pt idx="739">
                  <c:v>540.83190000000002</c:v>
                </c:pt>
                <c:pt idx="740">
                  <c:v>542.19889999999998</c:v>
                </c:pt>
                <c:pt idx="741">
                  <c:v>542.88239999999996</c:v>
                </c:pt>
                <c:pt idx="742">
                  <c:v>543.56600000000003</c:v>
                </c:pt>
                <c:pt idx="743">
                  <c:v>545.78740000000005</c:v>
                </c:pt>
                <c:pt idx="744">
                  <c:v>547.32529999999997</c:v>
                </c:pt>
                <c:pt idx="745">
                  <c:v>548.17970000000003</c:v>
                </c:pt>
                <c:pt idx="746">
                  <c:v>548.86320000000001</c:v>
                </c:pt>
                <c:pt idx="747">
                  <c:v>550.91380000000004</c:v>
                </c:pt>
                <c:pt idx="748">
                  <c:v>551.7681</c:v>
                </c:pt>
                <c:pt idx="749">
                  <c:v>552.62260000000003</c:v>
                </c:pt>
                <c:pt idx="750">
                  <c:v>554.16049999999996</c:v>
                </c:pt>
                <c:pt idx="751">
                  <c:v>554.67309999999998</c:v>
                </c:pt>
                <c:pt idx="752">
                  <c:v>555.69839999999999</c:v>
                </c:pt>
                <c:pt idx="753">
                  <c:v>557.57799999999997</c:v>
                </c:pt>
                <c:pt idx="754">
                  <c:v>557.74890000000005</c:v>
                </c:pt>
                <c:pt idx="755">
                  <c:v>559.11599999999999</c:v>
                </c:pt>
                <c:pt idx="756">
                  <c:v>560.31209999999999</c:v>
                </c:pt>
                <c:pt idx="757">
                  <c:v>561.50819999999999</c:v>
                </c:pt>
                <c:pt idx="758">
                  <c:v>563.04610000000002</c:v>
                </c:pt>
                <c:pt idx="759">
                  <c:v>563.72969999999998</c:v>
                </c:pt>
                <c:pt idx="760">
                  <c:v>565.26760000000002</c:v>
                </c:pt>
                <c:pt idx="761">
                  <c:v>567.14729999999997</c:v>
                </c:pt>
                <c:pt idx="762">
                  <c:v>567.83069999999998</c:v>
                </c:pt>
                <c:pt idx="763">
                  <c:v>569.02689999999996</c:v>
                </c:pt>
                <c:pt idx="764">
                  <c:v>569.71040000000005</c:v>
                </c:pt>
                <c:pt idx="765">
                  <c:v>570.56479999999999</c:v>
                </c:pt>
                <c:pt idx="766">
                  <c:v>571.93190000000004</c:v>
                </c:pt>
                <c:pt idx="767">
                  <c:v>572.78629999999998</c:v>
                </c:pt>
                <c:pt idx="768">
                  <c:v>573.64059999999995</c:v>
                </c:pt>
                <c:pt idx="769">
                  <c:v>575.86210000000005</c:v>
                </c:pt>
                <c:pt idx="770">
                  <c:v>576.88729999999998</c:v>
                </c:pt>
                <c:pt idx="771">
                  <c:v>577.57090000000005</c:v>
                </c:pt>
                <c:pt idx="772">
                  <c:v>578.76700000000005</c:v>
                </c:pt>
                <c:pt idx="773">
                  <c:v>579.96320000000003</c:v>
                </c:pt>
                <c:pt idx="774">
                  <c:v>581.67190000000005</c:v>
                </c:pt>
                <c:pt idx="775">
                  <c:v>582.86810000000003</c:v>
                </c:pt>
                <c:pt idx="776">
                  <c:v>583.72249999999997</c:v>
                </c:pt>
                <c:pt idx="777">
                  <c:v>584.74779999999998</c:v>
                </c:pt>
                <c:pt idx="778">
                  <c:v>585.7731</c:v>
                </c:pt>
                <c:pt idx="779">
                  <c:v>586.28570000000002</c:v>
                </c:pt>
                <c:pt idx="780">
                  <c:v>586.9692</c:v>
                </c:pt>
                <c:pt idx="781">
                  <c:v>587.82360000000006</c:v>
                </c:pt>
                <c:pt idx="782">
                  <c:v>588.678</c:v>
                </c:pt>
                <c:pt idx="783">
                  <c:v>589.8741</c:v>
                </c:pt>
                <c:pt idx="784">
                  <c:v>591.75379999999996</c:v>
                </c:pt>
                <c:pt idx="785">
                  <c:v>592.95000000000005</c:v>
                </c:pt>
                <c:pt idx="786">
                  <c:v>593.63350000000003</c:v>
                </c:pt>
                <c:pt idx="787">
                  <c:v>594.48789999999997</c:v>
                </c:pt>
                <c:pt idx="788">
                  <c:v>595.34230000000002</c:v>
                </c:pt>
                <c:pt idx="789">
                  <c:v>596.5385</c:v>
                </c:pt>
                <c:pt idx="790">
                  <c:v>598.2473</c:v>
                </c:pt>
                <c:pt idx="791">
                  <c:v>600.12689999999998</c:v>
                </c:pt>
                <c:pt idx="792">
                  <c:v>601.32309999999995</c:v>
                </c:pt>
                <c:pt idx="793">
                  <c:v>603.03189999999995</c:v>
                </c:pt>
                <c:pt idx="794">
                  <c:v>603.54449999999997</c:v>
                </c:pt>
                <c:pt idx="795">
                  <c:v>604.56979999999999</c:v>
                </c:pt>
                <c:pt idx="796">
                  <c:v>606.10770000000002</c:v>
                </c:pt>
                <c:pt idx="797">
                  <c:v>607.64559999999994</c:v>
                </c:pt>
                <c:pt idx="798">
                  <c:v>609.6961</c:v>
                </c:pt>
                <c:pt idx="799">
                  <c:v>611.23400000000004</c:v>
                </c:pt>
                <c:pt idx="800">
                  <c:v>612.08839999999998</c:v>
                </c:pt>
                <c:pt idx="801">
                  <c:v>612.77189999999996</c:v>
                </c:pt>
                <c:pt idx="802">
                  <c:v>614.48069999999996</c:v>
                </c:pt>
                <c:pt idx="803">
                  <c:v>615.67690000000005</c:v>
                </c:pt>
                <c:pt idx="804">
                  <c:v>616.70209999999997</c:v>
                </c:pt>
                <c:pt idx="805">
                  <c:v>617.89829999999995</c:v>
                </c:pt>
                <c:pt idx="806">
                  <c:v>618.7527</c:v>
                </c:pt>
                <c:pt idx="807">
                  <c:v>619.43619999999999</c:v>
                </c:pt>
                <c:pt idx="808">
                  <c:v>621.14499999999998</c:v>
                </c:pt>
                <c:pt idx="809">
                  <c:v>621.82849999999996</c:v>
                </c:pt>
                <c:pt idx="810">
                  <c:v>622.85379999999998</c:v>
                </c:pt>
                <c:pt idx="811">
                  <c:v>624.39170000000001</c:v>
                </c:pt>
                <c:pt idx="812">
                  <c:v>625.41700000000003</c:v>
                </c:pt>
                <c:pt idx="813">
                  <c:v>627.12580000000003</c:v>
                </c:pt>
                <c:pt idx="814">
                  <c:v>628.83450000000005</c:v>
                </c:pt>
                <c:pt idx="815">
                  <c:v>630.54330000000004</c:v>
                </c:pt>
                <c:pt idx="816">
                  <c:v>631.39779999999996</c:v>
                </c:pt>
                <c:pt idx="817">
                  <c:v>631.91039999999998</c:v>
                </c:pt>
                <c:pt idx="818">
                  <c:v>632.9357</c:v>
                </c:pt>
                <c:pt idx="819">
                  <c:v>634.64449999999999</c:v>
                </c:pt>
                <c:pt idx="820">
                  <c:v>636.69500000000005</c:v>
                </c:pt>
                <c:pt idx="821">
                  <c:v>638.06200000000001</c:v>
                </c:pt>
                <c:pt idx="822">
                  <c:v>638.74549999999999</c:v>
                </c:pt>
                <c:pt idx="823">
                  <c:v>639.42909999999995</c:v>
                </c:pt>
                <c:pt idx="824">
                  <c:v>640.11249999999995</c:v>
                </c:pt>
                <c:pt idx="825">
                  <c:v>641.13779999999997</c:v>
                </c:pt>
                <c:pt idx="826">
                  <c:v>641.99220000000003</c:v>
                </c:pt>
                <c:pt idx="827">
                  <c:v>643.01750000000004</c:v>
                </c:pt>
                <c:pt idx="828">
                  <c:v>644.8972</c:v>
                </c:pt>
                <c:pt idx="829">
                  <c:v>646.0933</c:v>
                </c:pt>
                <c:pt idx="830">
                  <c:v>647.11860000000001</c:v>
                </c:pt>
                <c:pt idx="831">
                  <c:v>647.63120000000004</c:v>
                </c:pt>
                <c:pt idx="832">
                  <c:v>648.48569999999995</c:v>
                </c:pt>
                <c:pt idx="833">
                  <c:v>650.53620000000001</c:v>
                </c:pt>
                <c:pt idx="834">
                  <c:v>652.41579999999999</c:v>
                </c:pt>
                <c:pt idx="835">
                  <c:v>653.44110000000001</c:v>
                </c:pt>
                <c:pt idx="836">
                  <c:v>654.46640000000002</c:v>
                </c:pt>
                <c:pt idx="837">
                  <c:v>654.97910000000002</c:v>
                </c:pt>
                <c:pt idx="838">
                  <c:v>656.17520000000002</c:v>
                </c:pt>
                <c:pt idx="839">
                  <c:v>656.51700000000005</c:v>
                </c:pt>
                <c:pt idx="840">
                  <c:v>657.20039999999995</c:v>
                </c:pt>
                <c:pt idx="841">
                  <c:v>658.39660000000003</c:v>
                </c:pt>
                <c:pt idx="842">
                  <c:v>659.25099999999998</c:v>
                </c:pt>
                <c:pt idx="843">
                  <c:v>659.42190000000005</c:v>
                </c:pt>
                <c:pt idx="844">
                  <c:v>661.13070000000005</c:v>
                </c:pt>
                <c:pt idx="845">
                  <c:v>661.98500000000001</c:v>
                </c:pt>
                <c:pt idx="846">
                  <c:v>662.49770000000001</c:v>
                </c:pt>
                <c:pt idx="847">
                  <c:v>663.52300000000002</c:v>
                </c:pt>
                <c:pt idx="848">
                  <c:v>664.71910000000003</c:v>
                </c:pt>
                <c:pt idx="849">
                  <c:v>665.74440000000004</c:v>
                </c:pt>
                <c:pt idx="850">
                  <c:v>666.59879999999998</c:v>
                </c:pt>
                <c:pt idx="851">
                  <c:v>667.28229999999996</c:v>
                </c:pt>
                <c:pt idx="852">
                  <c:v>667.96579999999994</c:v>
                </c:pt>
                <c:pt idx="853">
                  <c:v>669.16200000000003</c:v>
                </c:pt>
                <c:pt idx="854">
                  <c:v>669.84550000000002</c:v>
                </c:pt>
                <c:pt idx="855">
                  <c:v>670.87080000000003</c:v>
                </c:pt>
                <c:pt idx="856">
                  <c:v>672.06700000000001</c:v>
                </c:pt>
                <c:pt idx="857">
                  <c:v>672.75040000000001</c:v>
                </c:pt>
                <c:pt idx="858">
                  <c:v>673.43399999999997</c:v>
                </c:pt>
                <c:pt idx="859">
                  <c:v>674.80100000000004</c:v>
                </c:pt>
                <c:pt idx="860">
                  <c:v>675.31370000000004</c:v>
                </c:pt>
                <c:pt idx="861">
                  <c:v>675.99710000000005</c:v>
                </c:pt>
                <c:pt idx="862">
                  <c:v>676.85159999999996</c:v>
                </c:pt>
                <c:pt idx="863">
                  <c:v>677.70590000000004</c:v>
                </c:pt>
                <c:pt idx="864">
                  <c:v>679.41470000000004</c:v>
                </c:pt>
                <c:pt idx="865">
                  <c:v>679.92740000000003</c:v>
                </c:pt>
                <c:pt idx="866">
                  <c:v>680.7817</c:v>
                </c:pt>
                <c:pt idx="867">
                  <c:v>682.31960000000004</c:v>
                </c:pt>
                <c:pt idx="868">
                  <c:v>683.17409999999995</c:v>
                </c:pt>
                <c:pt idx="869">
                  <c:v>684.71199999999999</c:v>
                </c:pt>
                <c:pt idx="870">
                  <c:v>686.42079999999999</c:v>
                </c:pt>
                <c:pt idx="871">
                  <c:v>687.95870000000002</c:v>
                </c:pt>
                <c:pt idx="872">
                  <c:v>689.32569999999998</c:v>
                </c:pt>
                <c:pt idx="873">
                  <c:v>690.52189999999996</c:v>
                </c:pt>
                <c:pt idx="874">
                  <c:v>691.37630000000001</c:v>
                </c:pt>
                <c:pt idx="875">
                  <c:v>692.23069999999996</c:v>
                </c:pt>
                <c:pt idx="876">
                  <c:v>694.11030000000005</c:v>
                </c:pt>
                <c:pt idx="877">
                  <c:v>694.96469999999999</c:v>
                </c:pt>
                <c:pt idx="878">
                  <c:v>695.64829999999995</c:v>
                </c:pt>
                <c:pt idx="879">
                  <c:v>696.67349999999999</c:v>
                </c:pt>
                <c:pt idx="880">
                  <c:v>697.86959999999999</c:v>
                </c:pt>
                <c:pt idx="881">
                  <c:v>698.72410000000002</c:v>
                </c:pt>
                <c:pt idx="882">
                  <c:v>699.57839999999999</c:v>
                </c:pt>
                <c:pt idx="883">
                  <c:v>700.6037</c:v>
                </c:pt>
                <c:pt idx="884">
                  <c:v>701.97080000000005</c:v>
                </c:pt>
                <c:pt idx="885">
                  <c:v>703.16690000000006</c:v>
                </c:pt>
                <c:pt idx="886">
                  <c:v>704.36300000000006</c:v>
                </c:pt>
                <c:pt idx="887">
                  <c:v>704.53390000000002</c:v>
                </c:pt>
                <c:pt idx="888">
                  <c:v>705.73009999999999</c:v>
                </c:pt>
                <c:pt idx="889">
                  <c:v>707.43889999999999</c:v>
                </c:pt>
                <c:pt idx="890">
                  <c:v>708.12239999999997</c:v>
                </c:pt>
                <c:pt idx="891">
                  <c:v>709.48940000000005</c:v>
                </c:pt>
                <c:pt idx="892">
                  <c:v>711.3691</c:v>
                </c:pt>
                <c:pt idx="893">
                  <c:v>711.88170000000002</c:v>
                </c:pt>
                <c:pt idx="894">
                  <c:v>712.73609999999996</c:v>
                </c:pt>
                <c:pt idx="895">
                  <c:v>713.59050000000002</c:v>
                </c:pt>
                <c:pt idx="896">
                  <c:v>714.7867</c:v>
                </c:pt>
                <c:pt idx="897">
                  <c:v>716.15369999999996</c:v>
                </c:pt>
                <c:pt idx="898">
                  <c:v>717.00810000000001</c:v>
                </c:pt>
                <c:pt idx="899">
                  <c:v>717.52080000000001</c:v>
                </c:pt>
                <c:pt idx="900">
                  <c:v>718.54600000000005</c:v>
                </c:pt>
                <c:pt idx="901">
                  <c:v>719.40039999999999</c:v>
                </c:pt>
                <c:pt idx="902">
                  <c:v>720.25480000000005</c:v>
                </c:pt>
                <c:pt idx="903">
                  <c:v>721.79269999999997</c:v>
                </c:pt>
                <c:pt idx="904">
                  <c:v>722.98889999999994</c:v>
                </c:pt>
                <c:pt idx="905">
                  <c:v>724.01419999999996</c:v>
                </c:pt>
                <c:pt idx="906">
                  <c:v>724.69759999999997</c:v>
                </c:pt>
                <c:pt idx="907">
                  <c:v>725.38120000000004</c:v>
                </c:pt>
                <c:pt idx="908">
                  <c:v>726.7482</c:v>
                </c:pt>
                <c:pt idx="909">
                  <c:v>727.9443</c:v>
                </c:pt>
                <c:pt idx="910">
                  <c:v>729.99490000000003</c:v>
                </c:pt>
                <c:pt idx="911">
                  <c:v>731.53279999999995</c:v>
                </c:pt>
                <c:pt idx="912">
                  <c:v>733.07069999999999</c:v>
                </c:pt>
                <c:pt idx="913">
                  <c:v>733.41250000000002</c:v>
                </c:pt>
                <c:pt idx="914">
                  <c:v>734.60860000000002</c:v>
                </c:pt>
                <c:pt idx="915">
                  <c:v>735.46299999999997</c:v>
                </c:pt>
                <c:pt idx="916">
                  <c:v>735.97559999999999</c:v>
                </c:pt>
                <c:pt idx="917">
                  <c:v>737.51350000000002</c:v>
                </c:pt>
                <c:pt idx="918">
                  <c:v>738.02620000000002</c:v>
                </c:pt>
                <c:pt idx="919">
                  <c:v>738.53880000000004</c:v>
                </c:pt>
                <c:pt idx="920">
                  <c:v>739.56410000000005</c:v>
                </c:pt>
                <c:pt idx="921">
                  <c:v>740.24760000000003</c:v>
                </c:pt>
                <c:pt idx="922">
                  <c:v>741.10209999999995</c:v>
                </c:pt>
                <c:pt idx="923">
                  <c:v>741.95640000000003</c:v>
                </c:pt>
                <c:pt idx="924">
                  <c:v>742.98170000000005</c:v>
                </c:pt>
                <c:pt idx="925">
                  <c:v>744.17790000000002</c:v>
                </c:pt>
                <c:pt idx="926">
                  <c:v>745.71579999999994</c:v>
                </c:pt>
                <c:pt idx="927">
                  <c:v>746.22839999999997</c:v>
                </c:pt>
                <c:pt idx="928">
                  <c:v>747.42460000000005</c:v>
                </c:pt>
                <c:pt idx="929">
                  <c:v>747.93719999999996</c:v>
                </c:pt>
                <c:pt idx="930">
                  <c:v>748.79160000000002</c:v>
                </c:pt>
                <c:pt idx="931">
                  <c:v>750.32950000000005</c:v>
                </c:pt>
                <c:pt idx="932">
                  <c:v>752.03830000000005</c:v>
                </c:pt>
                <c:pt idx="933">
                  <c:v>753.06349999999998</c:v>
                </c:pt>
                <c:pt idx="934">
                  <c:v>754.08879999999999</c:v>
                </c:pt>
                <c:pt idx="935">
                  <c:v>754.43060000000003</c:v>
                </c:pt>
                <c:pt idx="936">
                  <c:v>754.94320000000005</c:v>
                </c:pt>
                <c:pt idx="937">
                  <c:v>755.45590000000004</c:v>
                </c:pt>
                <c:pt idx="938">
                  <c:v>756.8229</c:v>
                </c:pt>
                <c:pt idx="939">
                  <c:v>758.36080000000004</c:v>
                </c:pt>
                <c:pt idx="940">
                  <c:v>759.7278</c:v>
                </c:pt>
                <c:pt idx="941">
                  <c:v>760.06960000000004</c:v>
                </c:pt>
                <c:pt idx="942">
                  <c:v>760.92399999999998</c:v>
                </c:pt>
                <c:pt idx="943">
                  <c:v>762.63279999999997</c:v>
                </c:pt>
                <c:pt idx="944">
                  <c:v>763.1454</c:v>
                </c:pt>
                <c:pt idx="945">
                  <c:v>764.34159999999997</c:v>
                </c:pt>
                <c:pt idx="946">
                  <c:v>765.36680000000001</c:v>
                </c:pt>
                <c:pt idx="947">
                  <c:v>766.05039999999997</c:v>
                </c:pt>
                <c:pt idx="948">
                  <c:v>766.56299999999999</c:v>
                </c:pt>
                <c:pt idx="949">
                  <c:v>767.5883</c:v>
                </c:pt>
                <c:pt idx="950">
                  <c:v>768.61350000000004</c:v>
                </c:pt>
                <c:pt idx="951">
                  <c:v>770.15139999999997</c:v>
                </c:pt>
                <c:pt idx="952">
                  <c:v>771.0059</c:v>
                </c:pt>
                <c:pt idx="953">
                  <c:v>771.86019999999996</c:v>
                </c:pt>
                <c:pt idx="954">
                  <c:v>773.05640000000005</c:v>
                </c:pt>
                <c:pt idx="955">
                  <c:v>774.59429999999998</c:v>
                </c:pt>
                <c:pt idx="956">
                  <c:v>775.1069</c:v>
                </c:pt>
                <c:pt idx="957">
                  <c:v>776.30309999999997</c:v>
                </c:pt>
                <c:pt idx="958">
                  <c:v>777.49929999999995</c:v>
                </c:pt>
                <c:pt idx="959">
                  <c:v>778.18269999999995</c:v>
                </c:pt>
                <c:pt idx="960">
                  <c:v>778.86630000000002</c:v>
                </c:pt>
                <c:pt idx="961">
                  <c:v>780.06240000000003</c:v>
                </c:pt>
                <c:pt idx="962">
                  <c:v>780.91679999999997</c:v>
                </c:pt>
                <c:pt idx="963">
                  <c:v>781.42939999999999</c:v>
                </c:pt>
                <c:pt idx="964">
                  <c:v>782.4547</c:v>
                </c:pt>
                <c:pt idx="965">
                  <c:v>783.30909999999994</c:v>
                </c:pt>
                <c:pt idx="966">
                  <c:v>784.1635</c:v>
                </c:pt>
                <c:pt idx="967">
                  <c:v>785.8723</c:v>
                </c:pt>
                <c:pt idx="968">
                  <c:v>787.06849999999997</c:v>
                </c:pt>
                <c:pt idx="969">
                  <c:v>788.43550000000005</c:v>
                </c:pt>
                <c:pt idx="970">
                  <c:v>789.80259999999998</c:v>
                </c:pt>
                <c:pt idx="971">
                  <c:v>789.97339999999997</c:v>
                </c:pt>
                <c:pt idx="972">
                  <c:v>790.82780000000002</c:v>
                </c:pt>
                <c:pt idx="973">
                  <c:v>792.19479999999999</c:v>
                </c:pt>
                <c:pt idx="974">
                  <c:v>792.36569999999995</c:v>
                </c:pt>
                <c:pt idx="975">
                  <c:v>793.56190000000004</c:v>
                </c:pt>
                <c:pt idx="976">
                  <c:v>794.07449999999994</c:v>
                </c:pt>
                <c:pt idx="977">
                  <c:v>794.9289</c:v>
                </c:pt>
                <c:pt idx="978">
                  <c:v>795.27059999999994</c:v>
                </c:pt>
                <c:pt idx="979">
                  <c:v>796.29600000000005</c:v>
                </c:pt>
                <c:pt idx="980">
                  <c:v>797.66300000000001</c:v>
                </c:pt>
                <c:pt idx="981">
                  <c:v>798.51729999999998</c:v>
                </c:pt>
                <c:pt idx="982">
                  <c:v>799.54269999999997</c:v>
                </c:pt>
                <c:pt idx="983">
                  <c:v>801.0806</c:v>
                </c:pt>
                <c:pt idx="984">
                  <c:v>802.10580000000004</c:v>
                </c:pt>
                <c:pt idx="985">
                  <c:v>802.78930000000003</c:v>
                </c:pt>
                <c:pt idx="986">
                  <c:v>803.13109999999995</c:v>
                </c:pt>
                <c:pt idx="987">
                  <c:v>804.32730000000004</c:v>
                </c:pt>
                <c:pt idx="988">
                  <c:v>804.66899999999998</c:v>
                </c:pt>
                <c:pt idx="989">
                  <c:v>805.1816</c:v>
                </c:pt>
                <c:pt idx="990">
                  <c:v>805.6943</c:v>
                </c:pt>
                <c:pt idx="991">
                  <c:v>807.23220000000003</c:v>
                </c:pt>
                <c:pt idx="992">
                  <c:v>808.42830000000004</c:v>
                </c:pt>
                <c:pt idx="993">
                  <c:v>810.13710000000003</c:v>
                </c:pt>
                <c:pt idx="994">
                  <c:v>811.67499999999995</c:v>
                </c:pt>
                <c:pt idx="995">
                  <c:v>811.67499999999995</c:v>
                </c:pt>
                <c:pt idx="996">
                  <c:v>812.87120000000004</c:v>
                </c:pt>
                <c:pt idx="997">
                  <c:v>814.06730000000005</c:v>
                </c:pt>
                <c:pt idx="998">
                  <c:v>815.43439999999998</c:v>
                </c:pt>
                <c:pt idx="999">
                  <c:v>816.4597</c:v>
                </c:pt>
                <c:pt idx="1000">
                  <c:v>816.97230000000002</c:v>
                </c:pt>
                <c:pt idx="1001">
                  <c:v>817.6558</c:v>
                </c:pt>
                <c:pt idx="1002">
                  <c:v>819.02279999999996</c:v>
                </c:pt>
                <c:pt idx="1003">
                  <c:v>820.21900000000005</c:v>
                </c:pt>
                <c:pt idx="1004">
                  <c:v>820.5607</c:v>
                </c:pt>
                <c:pt idx="1005">
                  <c:v>821.24429999999995</c:v>
                </c:pt>
                <c:pt idx="1006">
                  <c:v>822.61130000000003</c:v>
                </c:pt>
                <c:pt idx="1007">
                  <c:v>824.14919999999995</c:v>
                </c:pt>
                <c:pt idx="1008">
                  <c:v>825.34529999999995</c:v>
                </c:pt>
                <c:pt idx="1009">
                  <c:v>827.05409999999995</c:v>
                </c:pt>
                <c:pt idx="1010">
                  <c:v>827.73770000000002</c:v>
                </c:pt>
                <c:pt idx="1011">
                  <c:v>828.4212</c:v>
                </c:pt>
                <c:pt idx="1012">
                  <c:v>830.12990000000002</c:v>
                </c:pt>
                <c:pt idx="1013">
                  <c:v>830.47170000000006</c:v>
                </c:pt>
                <c:pt idx="1014">
                  <c:v>831.49699999999996</c:v>
                </c:pt>
                <c:pt idx="1015">
                  <c:v>832.00959999999998</c:v>
                </c:pt>
                <c:pt idx="1016">
                  <c:v>833.03489999999999</c:v>
                </c:pt>
                <c:pt idx="1017">
                  <c:v>834.06020000000001</c:v>
                </c:pt>
                <c:pt idx="1018">
                  <c:v>834.06020000000001</c:v>
                </c:pt>
                <c:pt idx="1019">
                  <c:v>835.42719999999997</c:v>
                </c:pt>
                <c:pt idx="1020">
                  <c:v>835.59810000000004</c:v>
                </c:pt>
                <c:pt idx="1021">
                  <c:v>836.28160000000003</c:v>
                </c:pt>
                <c:pt idx="1022">
                  <c:v>836.79430000000002</c:v>
                </c:pt>
                <c:pt idx="1023">
                  <c:v>838.16129999999998</c:v>
                </c:pt>
                <c:pt idx="1024">
                  <c:v>838.6739</c:v>
                </c:pt>
                <c:pt idx="1025">
                  <c:v>839.87009999999998</c:v>
                </c:pt>
                <c:pt idx="1026">
                  <c:v>840.89530000000002</c:v>
                </c:pt>
                <c:pt idx="1027">
                  <c:v>842.43320000000006</c:v>
                </c:pt>
                <c:pt idx="1028">
                  <c:v>843.11680000000001</c:v>
                </c:pt>
                <c:pt idx="1029">
                  <c:v>843.45849999999996</c:v>
                </c:pt>
                <c:pt idx="1030">
                  <c:v>844.82560000000001</c:v>
                </c:pt>
                <c:pt idx="1031">
                  <c:v>845.85080000000005</c:v>
                </c:pt>
                <c:pt idx="1032">
                  <c:v>847.04700000000003</c:v>
                </c:pt>
                <c:pt idx="1033">
                  <c:v>847.73050000000001</c:v>
                </c:pt>
                <c:pt idx="1034">
                  <c:v>848.07230000000004</c:v>
                </c:pt>
                <c:pt idx="1035">
                  <c:v>849.09749999999997</c:v>
                </c:pt>
                <c:pt idx="1036">
                  <c:v>850.12279999999998</c:v>
                </c:pt>
                <c:pt idx="1037">
                  <c:v>851.1481</c:v>
                </c:pt>
                <c:pt idx="1038">
                  <c:v>851.48979999999995</c:v>
                </c:pt>
                <c:pt idx="1039">
                  <c:v>852.3442</c:v>
                </c:pt>
                <c:pt idx="1040">
                  <c:v>853.54039999999998</c:v>
                </c:pt>
                <c:pt idx="1041">
                  <c:v>853.88210000000004</c:v>
                </c:pt>
                <c:pt idx="1042">
                  <c:v>854.73649999999998</c:v>
                </c:pt>
                <c:pt idx="1043">
                  <c:v>855.76179999999999</c:v>
                </c:pt>
                <c:pt idx="1044">
                  <c:v>857.12879999999996</c:v>
                </c:pt>
                <c:pt idx="1045">
                  <c:v>857.98320000000001</c:v>
                </c:pt>
                <c:pt idx="1046">
                  <c:v>858.32500000000005</c:v>
                </c:pt>
                <c:pt idx="1047">
                  <c:v>858.66669999999999</c:v>
                </c:pt>
                <c:pt idx="1048">
                  <c:v>859.69200000000001</c:v>
                </c:pt>
                <c:pt idx="1049">
                  <c:v>861.22990000000004</c:v>
                </c:pt>
                <c:pt idx="1050">
                  <c:v>862.08439999999996</c:v>
                </c:pt>
                <c:pt idx="1051">
                  <c:v>863.28049999999996</c:v>
                </c:pt>
                <c:pt idx="1052">
                  <c:v>864.64750000000004</c:v>
                </c:pt>
                <c:pt idx="1053">
                  <c:v>865.67280000000005</c:v>
                </c:pt>
                <c:pt idx="1054">
                  <c:v>866.35630000000003</c:v>
                </c:pt>
                <c:pt idx="1055">
                  <c:v>866.69809999999995</c:v>
                </c:pt>
                <c:pt idx="1056">
                  <c:v>868.23599999999999</c:v>
                </c:pt>
                <c:pt idx="1057">
                  <c:v>869.09040000000005</c:v>
                </c:pt>
                <c:pt idx="1058">
                  <c:v>869.43209999999999</c:v>
                </c:pt>
                <c:pt idx="1059">
                  <c:v>869.94479999999999</c:v>
                </c:pt>
                <c:pt idx="1060">
                  <c:v>870.45740000000001</c:v>
                </c:pt>
                <c:pt idx="1061">
                  <c:v>871.65359999999998</c:v>
                </c:pt>
                <c:pt idx="1062">
                  <c:v>872.1662</c:v>
                </c:pt>
                <c:pt idx="1063">
                  <c:v>873.02059999999994</c:v>
                </c:pt>
                <c:pt idx="1064">
                  <c:v>874.04579999999999</c:v>
                </c:pt>
                <c:pt idx="1065">
                  <c:v>875.24199999999996</c:v>
                </c:pt>
                <c:pt idx="1066">
                  <c:v>875.92550000000006</c:v>
                </c:pt>
                <c:pt idx="1067">
                  <c:v>876.95079999999996</c:v>
                </c:pt>
                <c:pt idx="1068">
                  <c:v>878.65959999999995</c:v>
                </c:pt>
                <c:pt idx="1069">
                  <c:v>879.34310000000005</c:v>
                </c:pt>
                <c:pt idx="1070">
                  <c:v>879.85569999999996</c:v>
                </c:pt>
                <c:pt idx="1071">
                  <c:v>880.36839999999995</c:v>
                </c:pt>
                <c:pt idx="1072">
                  <c:v>880.71010000000001</c:v>
                </c:pt>
                <c:pt idx="1073">
                  <c:v>880.88099999999997</c:v>
                </c:pt>
                <c:pt idx="1074">
                  <c:v>882.07709999999997</c:v>
                </c:pt>
                <c:pt idx="1075">
                  <c:v>883.10239999999999</c:v>
                </c:pt>
                <c:pt idx="1076">
                  <c:v>884.6404</c:v>
                </c:pt>
                <c:pt idx="1077">
                  <c:v>885.32389999999998</c:v>
                </c:pt>
                <c:pt idx="1078">
                  <c:v>886.00739999999996</c:v>
                </c:pt>
                <c:pt idx="1079">
                  <c:v>886.52</c:v>
                </c:pt>
                <c:pt idx="1080">
                  <c:v>887.20360000000005</c:v>
                </c:pt>
                <c:pt idx="1081">
                  <c:v>888.39970000000005</c:v>
                </c:pt>
                <c:pt idx="1082">
                  <c:v>889.25409999999999</c:v>
                </c:pt>
                <c:pt idx="1083">
                  <c:v>889.76670000000001</c:v>
                </c:pt>
                <c:pt idx="1084">
                  <c:v>891.98820000000001</c:v>
                </c:pt>
                <c:pt idx="1085">
                  <c:v>893.01340000000005</c:v>
                </c:pt>
                <c:pt idx="1086">
                  <c:v>893.697</c:v>
                </c:pt>
                <c:pt idx="1087">
                  <c:v>894.20960000000002</c:v>
                </c:pt>
                <c:pt idx="1088">
                  <c:v>895.40570000000002</c:v>
                </c:pt>
                <c:pt idx="1089">
                  <c:v>896.43100000000004</c:v>
                </c:pt>
                <c:pt idx="1090">
                  <c:v>896.6019</c:v>
                </c:pt>
                <c:pt idx="1091">
                  <c:v>897.96889999999996</c:v>
                </c:pt>
                <c:pt idx="1092">
                  <c:v>899.16499999999996</c:v>
                </c:pt>
                <c:pt idx="1093">
                  <c:v>899.84860000000003</c:v>
                </c:pt>
                <c:pt idx="1094">
                  <c:v>900.36120000000005</c:v>
                </c:pt>
                <c:pt idx="1095">
                  <c:v>901.72829999999999</c:v>
                </c:pt>
                <c:pt idx="1096">
                  <c:v>902.75350000000003</c:v>
                </c:pt>
                <c:pt idx="1097">
                  <c:v>904.12049999999999</c:v>
                </c:pt>
                <c:pt idx="1098">
                  <c:v>904.46230000000003</c:v>
                </c:pt>
                <c:pt idx="1099">
                  <c:v>905.31669999999997</c:v>
                </c:pt>
                <c:pt idx="1100">
                  <c:v>906.17110000000002</c:v>
                </c:pt>
                <c:pt idx="1101">
                  <c:v>906.68370000000004</c:v>
                </c:pt>
                <c:pt idx="1102">
                  <c:v>907.19640000000004</c:v>
                </c:pt>
                <c:pt idx="1103">
                  <c:v>907.70899999999995</c:v>
                </c:pt>
                <c:pt idx="1104">
                  <c:v>908.73429999999996</c:v>
                </c:pt>
                <c:pt idx="1105">
                  <c:v>909.93039999999996</c:v>
                </c:pt>
                <c:pt idx="1106">
                  <c:v>910.78489999999999</c:v>
                </c:pt>
                <c:pt idx="1107">
                  <c:v>911.12660000000005</c:v>
                </c:pt>
                <c:pt idx="1108">
                  <c:v>912.15189999999996</c:v>
                </c:pt>
                <c:pt idx="1109">
                  <c:v>913.51890000000003</c:v>
                </c:pt>
                <c:pt idx="1110">
                  <c:v>913.51890000000003</c:v>
                </c:pt>
                <c:pt idx="1111">
                  <c:v>914.88589999999999</c:v>
                </c:pt>
                <c:pt idx="1112">
                  <c:v>916.08209999999997</c:v>
                </c:pt>
                <c:pt idx="1113">
                  <c:v>916.93650000000002</c:v>
                </c:pt>
                <c:pt idx="1114">
                  <c:v>917.44910000000004</c:v>
                </c:pt>
                <c:pt idx="1115">
                  <c:v>918.47439999999995</c:v>
                </c:pt>
                <c:pt idx="1116">
                  <c:v>919.67049999999995</c:v>
                </c:pt>
                <c:pt idx="1117">
                  <c:v>920.86670000000004</c:v>
                </c:pt>
                <c:pt idx="1118">
                  <c:v>921.72109999999998</c:v>
                </c:pt>
                <c:pt idx="1119">
                  <c:v>922.06290000000001</c:v>
                </c:pt>
                <c:pt idx="1120">
                  <c:v>923.08810000000005</c:v>
                </c:pt>
                <c:pt idx="1121">
                  <c:v>923.25900000000001</c:v>
                </c:pt>
                <c:pt idx="1122">
                  <c:v>923.9425</c:v>
                </c:pt>
                <c:pt idx="1123">
                  <c:v>924.45510000000002</c:v>
                </c:pt>
                <c:pt idx="1124">
                  <c:v>925.30960000000005</c:v>
                </c:pt>
                <c:pt idx="1125">
                  <c:v>925.99300000000005</c:v>
                </c:pt>
                <c:pt idx="1126">
                  <c:v>927.18920000000003</c:v>
                </c:pt>
                <c:pt idx="1127">
                  <c:v>927.87270000000001</c:v>
                </c:pt>
                <c:pt idx="1128">
                  <c:v>928.55629999999996</c:v>
                </c:pt>
                <c:pt idx="1129">
                  <c:v>929.06889999999999</c:v>
                </c:pt>
                <c:pt idx="1130">
                  <c:v>929.58150000000001</c:v>
                </c:pt>
                <c:pt idx="1131">
                  <c:v>930.26499999999999</c:v>
                </c:pt>
                <c:pt idx="1132">
                  <c:v>930.77760000000001</c:v>
                </c:pt>
                <c:pt idx="1133">
                  <c:v>932.14469999999994</c:v>
                </c:pt>
                <c:pt idx="1134">
                  <c:v>933.51170000000002</c:v>
                </c:pt>
                <c:pt idx="1135">
                  <c:v>934.36609999999996</c:v>
                </c:pt>
                <c:pt idx="1136">
                  <c:v>934.87879999999996</c:v>
                </c:pt>
                <c:pt idx="1137">
                  <c:v>935.73320000000001</c:v>
                </c:pt>
                <c:pt idx="1138">
                  <c:v>936.24580000000003</c:v>
                </c:pt>
                <c:pt idx="1139">
                  <c:v>937.27110000000005</c:v>
                </c:pt>
                <c:pt idx="1140">
                  <c:v>937.44200000000001</c:v>
                </c:pt>
                <c:pt idx="1141">
                  <c:v>938.29629999999997</c:v>
                </c:pt>
                <c:pt idx="1142">
                  <c:v>939.49249999999995</c:v>
                </c:pt>
                <c:pt idx="1143">
                  <c:v>940.68870000000004</c:v>
                </c:pt>
                <c:pt idx="1144">
                  <c:v>941.37220000000002</c:v>
                </c:pt>
                <c:pt idx="1145">
                  <c:v>941.88480000000004</c:v>
                </c:pt>
                <c:pt idx="1146">
                  <c:v>943.08090000000004</c:v>
                </c:pt>
                <c:pt idx="1147">
                  <c:v>943.2518</c:v>
                </c:pt>
                <c:pt idx="1148">
                  <c:v>944.10619999999994</c:v>
                </c:pt>
                <c:pt idx="1149">
                  <c:v>945.30240000000003</c:v>
                </c:pt>
                <c:pt idx="1150">
                  <c:v>946.32759999999996</c:v>
                </c:pt>
                <c:pt idx="1151">
                  <c:v>947.01120000000003</c:v>
                </c:pt>
                <c:pt idx="1152">
                  <c:v>947.52380000000005</c:v>
                </c:pt>
                <c:pt idx="1153">
                  <c:v>948.37819999999999</c:v>
                </c:pt>
                <c:pt idx="1154">
                  <c:v>948.72</c:v>
                </c:pt>
                <c:pt idx="1155">
                  <c:v>949.57429999999999</c:v>
                </c:pt>
                <c:pt idx="1156">
                  <c:v>950.42880000000002</c:v>
                </c:pt>
                <c:pt idx="1157">
                  <c:v>951.96669999999995</c:v>
                </c:pt>
                <c:pt idx="1158">
                  <c:v>952.82100000000003</c:v>
                </c:pt>
                <c:pt idx="1159">
                  <c:v>952.82100000000003</c:v>
                </c:pt>
                <c:pt idx="1160">
                  <c:v>953.33370000000002</c:v>
                </c:pt>
                <c:pt idx="1161">
                  <c:v>954.70069999999998</c:v>
                </c:pt>
                <c:pt idx="1162">
                  <c:v>955.726</c:v>
                </c:pt>
                <c:pt idx="1163">
                  <c:v>957.26390000000004</c:v>
                </c:pt>
                <c:pt idx="1164">
                  <c:v>958.46010000000001</c:v>
                </c:pt>
                <c:pt idx="1165">
                  <c:v>959.48540000000003</c:v>
                </c:pt>
                <c:pt idx="1166">
                  <c:v>960.68150000000003</c:v>
                </c:pt>
                <c:pt idx="1167">
                  <c:v>961.36500000000001</c:v>
                </c:pt>
                <c:pt idx="1168">
                  <c:v>961.70680000000004</c:v>
                </c:pt>
                <c:pt idx="1169">
                  <c:v>962.39030000000002</c:v>
                </c:pt>
                <c:pt idx="1170">
                  <c:v>963.41549999999995</c:v>
                </c:pt>
                <c:pt idx="1171">
                  <c:v>963.58640000000003</c:v>
                </c:pt>
                <c:pt idx="1172">
                  <c:v>965.12429999999995</c:v>
                </c:pt>
                <c:pt idx="1173">
                  <c:v>965.80790000000002</c:v>
                </c:pt>
                <c:pt idx="1174">
                  <c:v>966.14959999999996</c:v>
                </c:pt>
                <c:pt idx="1175">
                  <c:v>966.66219999999998</c:v>
                </c:pt>
                <c:pt idx="1176">
                  <c:v>967.34580000000005</c:v>
                </c:pt>
                <c:pt idx="1177">
                  <c:v>967.51670000000001</c:v>
                </c:pt>
                <c:pt idx="1178">
                  <c:v>968.54190000000006</c:v>
                </c:pt>
                <c:pt idx="1179">
                  <c:v>969.3963</c:v>
                </c:pt>
                <c:pt idx="1180">
                  <c:v>969.3963</c:v>
                </c:pt>
                <c:pt idx="1181">
                  <c:v>970.25070000000005</c:v>
                </c:pt>
                <c:pt idx="1182">
                  <c:v>970.59249999999997</c:v>
                </c:pt>
                <c:pt idx="1183">
                  <c:v>971.61770000000001</c:v>
                </c:pt>
                <c:pt idx="1184">
                  <c:v>972.64300000000003</c:v>
                </c:pt>
                <c:pt idx="1185">
                  <c:v>973.49739999999997</c:v>
                </c:pt>
                <c:pt idx="1186">
                  <c:v>974.01009999999997</c:v>
                </c:pt>
                <c:pt idx="1187">
                  <c:v>975.37710000000004</c:v>
                </c:pt>
                <c:pt idx="1188">
                  <c:v>976.91499999999996</c:v>
                </c:pt>
                <c:pt idx="1189">
                  <c:v>977.2568</c:v>
                </c:pt>
                <c:pt idx="1190">
                  <c:v>978.28200000000004</c:v>
                </c:pt>
                <c:pt idx="1191">
                  <c:v>979.30730000000005</c:v>
                </c:pt>
                <c:pt idx="1192">
                  <c:v>979.47810000000004</c:v>
                </c:pt>
                <c:pt idx="1193">
                  <c:v>980.84519999999998</c:v>
                </c:pt>
                <c:pt idx="1194">
                  <c:v>982.38310000000001</c:v>
                </c:pt>
                <c:pt idx="1195">
                  <c:v>982.72490000000005</c:v>
                </c:pt>
                <c:pt idx="1196">
                  <c:v>983.40840000000003</c:v>
                </c:pt>
                <c:pt idx="1197">
                  <c:v>984.43370000000004</c:v>
                </c:pt>
                <c:pt idx="1198">
                  <c:v>985.62980000000005</c:v>
                </c:pt>
                <c:pt idx="1199">
                  <c:v>985.80070000000001</c:v>
                </c:pt>
                <c:pt idx="1200">
                  <c:v>987.16769999999997</c:v>
                </c:pt>
                <c:pt idx="1201">
                  <c:v>987.5095</c:v>
                </c:pt>
                <c:pt idx="1202">
                  <c:v>988.19299999999998</c:v>
                </c:pt>
                <c:pt idx="1203">
                  <c:v>989.2183</c:v>
                </c:pt>
                <c:pt idx="1204">
                  <c:v>990.24350000000004</c:v>
                </c:pt>
                <c:pt idx="1205">
                  <c:v>990.75620000000004</c:v>
                </c:pt>
                <c:pt idx="1206">
                  <c:v>991.43970000000002</c:v>
                </c:pt>
                <c:pt idx="1207">
                  <c:v>992.46500000000003</c:v>
                </c:pt>
                <c:pt idx="1208">
                  <c:v>993.66110000000003</c:v>
                </c:pt>
                <c:pt idx="1209">
                  <c:v>993.66110000000003</c:v>
                </c:pt>
                <c:pt idx="1210">
                  <c:v>994.68640000000005</c:v>
                </c:pt>
                <c:pt idx="1211">
                  <c:v>995.71169999999995</c:v>
                </c:pt>
                <c:pt idx="1212">
                  <c:v>997.07870000000003</c:v>
                </c:pt>
                <c:pt idx="1213">
                  <c:v>997.76220000000001</c:v>
                </c:pt>
                <c:pt idx="1214">
                  <c:v>998.27480000000003</c:v>
                </c:pt>
                <c:pt idx="1215">
                  <c:v>998.95839999999998</c:v>
                </c:pt>
                <c:pt idx="1216">
                  <c:v>999.30010000000004</c:v>
                </c:pt>
                <c:pt idx="1217">
                  <c:v>1000.838</c:v>
                </c:pt>
                <c:pt idx="1218">
                  <c:v>1001.009</c:v>
                </c:pt>
                <c:pt idx="1219">
                  <c:v>1002.376</c:v>
                </c:pt>
                <c:pt idx="1220">
                  <c:v>1003.572</c:v>
                </c:pt>
                <c:pt idx="1221">
                  <c:v>1003.914</c:v>
                </c:pt>
                <c:pt idx="1222">
                  <c:v>1004.597</c:v>
                </c:pt>
                <c:pt idx="1223">
                  <c:v>1005.623</c:v>
                </c:pt>
                <c:pt idx="1224">
                  <c:v>1005.2809999999999</c:v>
                </c:pt>
                <c:pt idx="1225">
                  <c:v>1005.794</c:v>
                </c:pt>
                <c:pt idx="1226">
                  <c:v>1006.648</c:v>
                </c:pt>
                <c:pt idx="1227">
                  <c:v>1007.1609999999999</c:v>
                </c:pt>
                <c:pt idx="1228">
                  <c:v>1007.673</c:v>
                </c:pt>
                <c:pt idx="1229">
                  <c:v>1008.528</c:v>
                </c:pt>
                <c:pt idx="1230">
                  <c:v>1009.04</c:v>
                </c:pt>
                <c:pt idx="1231">
                  <c:v>1010.236</c:v>
                </c:pt>
                <c:pt idx="1232">
                  <c:v>1010.407</c:v>
                </c:pt>
                <c:pt idx="1233">
                  <c:v>1010.92</c:v>
                </c:pt>
                <c:pt idx="1234">
                  <c:v>1011.603</c:v>
                </c:pt>
                <c:pt idx="1235">
                  <c:v>1011.9450000000001</c:v>
                </c:pt>
                <c:pt idx="1236">
                  <c:v>1012.629</c:v>
                </c:pt>
                <c:pt idx="1237">
                  <c:v>1013.141</c:v>
                </c:pt>
                <c:pt idx="1238">
                  <c:v>1013.654</c:v>
                </c:pt>
                <c:pt idx="1239">
                  <c:v>1014.679</c:v>
                </c:pt>
                <c:pt idx="1240">
                  <c:v>1015.3630000000001</c:v>
                </c:pt>
                <c:pt idx="1241">
                  <c:v>1015.875</c:v>
                </c:pt>
                <c:pt idx="1242">
                  <c:v>1016.388</c:v>
                </c:pt>
                <c:pt idx="1243">
                  <c:v>1017.242</c:v>
                </c:pt>
                <c:pt idx="1244">
                  <c:v>1017.5839999999999</c:v>
                </c:pt>
                <c:pt idx="1245">
                  <c:v>1018.268</c:v>
                </c:pt>
                <c:pt idx="1246">
                  <c:v>1018.951</c:v>
                </c:pt>
                <c:pt idx="1247">
                  <c:v>1019.293</c:v>
                </c:pt>
                <c:pt idx="1248">
                  <c:v>1019.977</c:v>
                </c:pt>
                <c:pt idx="1249">
                  <c:v>1020.66</c:v>
                </c:pt>
                <c:pt idx="1250">
                  <c:v>1021.6849999999999</c:v>
                </c:pt>
                <c:pt idx="1251">
                  <c:v>1022.369</c:v>
                </c:pt>
                <c:pt idx="1252">
                  <c:v>1023.223</c:v>
                </c:pt>
                <c:pt idx="1253">
                  <c:v>1024.4190000000001</c:v>
                </c:pt>
                <c:pt idx="1254">
                  <c:v>1024.761</c:v>
                </c:pt>
                <c:pt idx="1255">
                  <c:v>1024.932</c:v>
                </c:pt>
                <c:pt idx="1256">
                  <c:v>1025.615</c:v>
                </c:pt>
                <c:pt idx="1257">
                  <c:v>1026.299</c:v>
                </c:pt>
                <c:pt idx="1258">
                  <c:v>1026.9829999999999</c:v>
                </c:pt>
                <c:pt idx="1259">
                  <c:v>1027.837</c:v>
                </c:pt>
                <c:pt idx="1260">
                  <c:v>1028.008</c:v>
                </c:pt>
                <c:pt idx="1261">
                  <c:v>1029.0329999999999</c:v>
                </c:pt>
                <c:pt idx="1262">
                  <c:v>1029.546</c:v>
                </c:pt>
                <c:pt idx="1263">
                  <c:v>1030.229</c:v>
                </c:pt>
                <c:pt idx="1264">
                  <c:v>1031.425</c:v>
                </c:pt>
                <c:pt idx="1265">
                  <c:v>1032.1089999999999</c:v>
                </c:pt>
                <c:pt idx="1266">
                  <c:v>1032.6220000000001</c:v>
                </c:pt>
                <c:pt idx="1267">
                  <c:v>1034.33</c:v>
                </c:pt>
                <c:pt idx="1268">
                  <c:v>1035.0139999999999</c:v>
                </c:pt>
                <c:pt idx="1269">
                  <c:v>1035.8679999999999</c:v>
                </c:pt>
                <c:pt idx="1270">
                  <c:v>1036.21</c:v>
                </c:pt>
                <c:pt idx="1271">
                  <c:v>1036.21</c:v>
                </c:pt>
                <c:pt idx="1272">
                  <c:v>1037.2349999999999</c:v>
                </c:pt>
                <c:pt idx="1273">
                  <c:v>1038.6020000000001</c:v>
                </c:pt>
                <c:pt idx="1274">
                  <c:v>1039.115</c:v>
                </c:pt>
                <c:pt idx="1275">
                  <c:v>1039.798</c:v>
                </c:pt>
                <c:pt idx="1276">
                  <c:v>1040.1400000000001</c:v>
                </c:pt>
                <c:pt idx="1277">
                  <c:v>1041.336</c:v>
                </c:pt>
                <c:pt idx="1278">
                  <c:v>1041.6780000000001</c:v>
                </c:pt>
                <c:pt idx="1279">
                  <c:v>1042.3620000000001</c:v>
                </c:pt>
                <c:pt idx="1280">
                  <c:v>1043.2159999999999</c:v>
                </c:pt>
                <c:pt idx="1281">
                  <c:v>1043.729</c:v>
                </c:pt>
                <c:pt idx="1282">
                  <c:v>1044.412</c:v>
                </c:pt>
                <c:pt idx="1283">
                  <c:v>1044.7539999999999</c:v>
                </c:pt>
                <c:pt idx="1284">
                  <c:v>1045.4380000000001</c:v>
                </c:pt>
                <c:pt idx="1285">
                  <c:v>1046.2919999999999</c:v>
                </c:pt>
                <c:pt idx="1286">
                  <c:v>1046.9749999999999</c:v>
                </c:pt>
                <c:pt idx="1287">
                  <c:v>1047.6590000000001</c:v>
                </c:pt>
                <c:pt idx="1288">
                  <c:v>1048.3420000000001</c:v>
                </c:pt>
                <c:pt idx="1289">
                  <c:v>1048.684</c:v>
                </c:pt>
                <c:pt idx="1290">
                  <c:v>1049.3679999999999</c:v>
                </c:pt>
                <c:pt idx="1291">
                  <c:v>1050.0509999999999</c:v>
                </c:pt>
                <c:pt idx="1292">
                  <c:v>1051.076</c:v>
                </c:pt>
                <c:pt idx="1293">
                  <c:v>1051.931</c:v>
                </c:pt>
                <c:pt idx="1294">
                  <c:v>1052.443</c:v>
                </c:pt>
                <c:pt idx="1295">
                  <c:v>1053.6400000000001</c:v>
                </c:pt>
                <c:pt idx="1296">
                  <c:v>1054.152</c:v>
                </c:pt>
                <c:pt idx="1297">
                  <c:v>1054.836</c:v>
                </c:pt>
                <c:pt idx="1298">
                  <c:v>1055.1780000000001</c:v>
                </c:pt>
                <c:pt idx="1299">
                  <c:v>1055.519</c:v>
                </c:pt>
                <c:pt idx="1300">
                  <c:v>1056.203</c:v>
                </c:pt>
                <c:pt idx="1301">
                  <c:v>1057.2280000000001</c:v>
                </c:pt>
                <c:pt idx="1302">
                  <c:v>1057.741</c:v>
                </c:pt>
                <c:pt idx="1303">
                  <c:v>1058.2529999999999</c:v>
                </c:pt>
                <c:pt idx="1304">
                  <c:v>1058.7660000000001</c:v>
                </c:pt>
                <c:pt idx="1305">
                  <c:v>1059.279</c:v>
                </c:pt>
                <c:pt idx="1306">
                  <c:v>1060.3040000000001</c:v>
                </c:pt>
                <c:pt idx="1307">
                  <c:v>1060.3040000000001</c:v>
                </c:pt>
                <c:pt idx="1308">
                  <c:v>1061.671</c:v>
                </c:pt>
                <c:pt idx="1309">
                  <c:v>1061.671</c:v>
                </c:pt>
                <c:pt idx="1310">
                  <c:v>1063.2090000000001</c:v>
                </c:pt>
                <c:pt idx="1311">
                  <c:v>1063.2090000000001</c:v>
                </c:pt>
                <c:pt idx="1312">
                  <c:v>1064.2339999999999</c:v>
                </c:pt>
                <c:pt idx="1313">
                  <c:v>1064.576</c:v>
                </c:pt>
                <c:pt idx="1314">
                  <c:v>1065.259</c:v>
                </c:pt>
                <c:pt idx="1315">
                  <c:v>1065.7719999999999</c:v>
                </c:pt>
                <c:pt idx="1316">
                  <c:v>1066.4559999999999</c:v>
                </c:pt>
                <c:pt idx="1317">
                  <c:v>1067.1389999999999</c:v>
                </c:pt>
                <c:pt idx="1318">
                  <c:v>1067.8230000000001</c:v>
                </c:pt>
                <c:pt idx="1319">
                  <c:v>1069.3599999999999</c:v>
                </c:pt>
                <c:pt idx="1320">
                  <c:v>1069.702</c:v>
                </c:pt>
                <c:pt idx="1321">
                  <c:v>1069.702</c:v>
                </c:pt>
                <c:pt idx="1322">
                  <c:v>1070.386</c:v>
                </c:pt>
                <c:pt idx="1323">
                  <c:v>1070.557</c:v>
                </c:pt>
                <c:pt idx="1324">
                  <c:v>1071.7529999999999</c:v>
                </c:pt>
                <c:pt idx="1325">
                  <c:v>1073.2909999999999</c:v>
                </c:pt>
                <c:pt idx="1326">
                  <c:v>1074.6579999999999</c:v>
                </c:pt>
                <c:pt idx="1327">
                  <c:v>1074.316</c:v>
                </c:pt>
                <c:pt idx="1328">
                  <c:v>1075.3409999999999</c:v>
                </c:pt>
                <c:pt idx="1329">
                  <c:v>1075.683</c:v>
                </c:pt>
                <c:pt idx="1330">
                  <c:v>1076.1959999999999</c:v>
                </c:pt>
                <c:pt idx="1331">
                  <c:v>1076.367</c:v>
                </c:pt>
                <c:pt idx="1332">
                  <c:v>1076.8789999999999</c:v>
                </c:pt>
                <c:pt idx="1333">
                  <c:v>1077.5630000000001</c:v>
                </c:pt>
                <c:pt idx="1334">
                  <c:v>1078.2460000000001</c:v>
                </c:pt>
                <c:pt idx="1335">
                  <c:v>1078.759</c:v>
                </c:pt>
                <c:pt idx="1336">
                  <c:v>1079.271</c:v>
                </c:pt>
                <c:pt idx="1337">
                  <c:v>1079.9549999999999</c:v>
                </c:pt>
                <c:pt idx="1338">
                  <c:v>1080.297</c:v>
                </c:pt>
                <c:pt idx="1339">
                  <c:v>1080.98</c:v>
                </c:pt>
                <c:pt idx="1340">
                  <c:v>1082.0050000000001</c:v>
                </c:pt>
                <c:pt idx="1341">
                  <c:v>1082.1759999999999</c:v>
                </c:pt>
                <c:pt idx="1342">
                  <c:v>1083.202</c:v>
                </c:pt>
                <c:pt idx="1343">
                  <c:v>1083.7139999999999</c:v>
                </c:pt>
                <c:pt idx="1344">
                  <c:v>1084.3979999999999</c:v>
                </c:pt>
                <c:pt idx="1345">
                  <c:v>1084.2270000000001</c:v>
                </c:pt>
                <c:pt idx="1346">
                  <c:v>1085.0809999999999</c:v>
                </c:pt>
                <c:pt idx="1347">
                  <c:v>1085.423</c:v>
                </c:pt>
                <c:pt idx="1348">
                  <c:v>1086.4480000000001</c:v>
                </c:pt>
                <c:pt idx="1349">
                  <c:v>1086.4480000000001</c:v>
                </c:pt>
                <c:pt idx="1350">
                  <c:v>1087.1320000000001</c:v>
                </c:pt>
                <c:pt idx="1351">
                  <c:v>1087.4739999999999</c:v>
                </c:pt>
                <c:pt idx="1352">
                  <c:v>1087.9860000000001</c:v>
                </c:pt>
                <c:pt idx="1353">
                  <c:v>1088.499</c:v>
                </c:pt>
                <c:pt idx="1354">
                  <c:v>1089.5239999999999</c:v>
                </c:pt>
                <c:pt idx="1355">
                  <c:v>1090.72</c:v>
                </c:pt>
                <c:pt idx="1356">
                  <c:v>1091.575</c:v>
                </c:pt>
                <c:pt idx="1357">
                  <c:v>1092.258</c:v>
                </c:pt>
                <c:pt idx="1358">
                  <c:v>1092.4290000000001</c:v>
                </c:pt>
                <c:pt idx="1359">
                  <c:v>1093.454</c:v>
                </c:pt>
                <c:pt idx="1360">
                  <c:v>1094.8209999999999</c:v>
                </c:pt>
                <c:pt idx="1361">
                  <c:v>1096.018</c:v>
                </c:pt>
                <c:pt idx="1362">
                  <c:v>1096.1880000000001</c:v>
                </c:pt>
                <c:pt idx="1363">
                  <c:v>1096.701</c:v>
                </c:pt>
                <c:pt idx="1364">
                  <c:v>1097.0429999999999</c:v>
                </c:pt>
                <c:pt idx="1365">
                  <c:v>1096.8720000000001</c:v>
                </c:pt>
                <c:pt idx="1366">
                  <c:v>1098.068</c:v>
                </c:pt>
                <c:pt idx="1367">
                  <c:v>1098.4100000000001</c:v>
                </c:pt>
                <c:pt idx="1368">
                  <c:v>1099.2639999999999</c:v>
                </c:pt>
                <c:pt idx="1369">
                  <c:v>1099.777</c:v>
                </c:pt>
                <c:pt idx="1370">
                  <c:v>1100.6310000000001</c:v>
                </c:pt>
                <c:pt idx="1371">
                  <c:v>1101.3150000000001</c:v>
                </c:pt>
                <c:pt idx="1372">
                  <c:v>1101.998</c:v>
                </c:pt>
                <c:pt idx="1373">
                  <c:v>1102.682</c:v>
                </c:pt>
                <c:pt idx="1374">
                  <c:v>1102.682</c:v>
                </c:pt>
                <c:pt idx="1375">
                  <c:v>1103.1949999999999</c:v>
                </c:pt>
                <c:pt idx="1376">
                  <c:v>1103.8779999999999</c:v>
                </c:pt>
                <c:pt idx="1377">
                  <c:v>1104.732</c:v>
                </c:pt>
                <c:pt idx="1378">
                  <c:v>1105.0740000000001</c:v>
                </c:pt>
                <c:pt idx="1379">
                  <c:v>1106.27</c:v>
                </c:pt>
                <c:pt idx="1380">
                  <c:v>1106.7829999999999</c:v>
                </c:pt>
                <c:pt idx="1381">
                  <c:v>1106.7829999999999</c:v>
                </c:pt>
                <c:pt idx="1382">
                  <c:v>1107.125</c:v>
                </c:pt>
                <c:pt idx="1383">
                  <c:v>1107.4670000000001</c:v>
                </c:pt>
                <c:pt idx="1384">
                  <c:v>1108.3209999999999</c:v>
                </c:pt>
                <c:pt idx="1385">
                  <c:v>1108.663</c:v>
                </c:pt>
                <c:pt idx="1386">
                  <c:v>1109.5170000000001</c:v>
                </c:pt>
                <c:pt idx="1387">
                  <c:v>1109.8589999999999</c:v>
                </c:pt>
                <c:pt idx="1388">
                  <c:v>1110.03</c:v>
                </c:pt>
                <c:pt idx="1389">
                  <c:v>1110.5419999999999</c:v>
                </c:pt>
                <c:pt idx="1390">
                  <c:v>1111.2260000000001</c:v>
                </c:pt>
                <c:pt idx="1391">
                  <c:v>1111.739</c:v>
                </c:pt>
                <c:pt idx="1392">
                  <c:v>1111.9090000000001</c:v>
                </c:pt>
                <c:pt idx="1393">
                  <c:v>1112.251</c:v>
                </c:pt>
                <c:pt idx="1394">
                  <c:v>1112.5930000000001</c:v>
                </c:pt>
                <c:pt idx="1395">
                  <c:v>1113.2760000000001</c:v>
                </c:pt>
                <c:pt idx="1396">
                  <c:v>1113.789</c:v>
                </c:pt>
                <c:pt idx="1397">
                  <c:v>1114.8140000000001</c:v>
                </c:pt>
                <c:pt idx="1398">
                  <c:v>1114.9849999999999</c:v>
                </c:pt>
                <c:pt idx="1399">
                  <c:v>1115.327</c:v>
                </c:pt>
                <c:pt idx="1400">
                  <c:v>1115.498</c:v>
                </c:pt>
                <c:pt idx="1401">
                  <c:v>1116.181</c:v>
                </c:pt>
                <c:pt idx="1402">
                  <c:v>1117.7190000000001</c:v>
                </c:pt>
                <c:pt idx="1403">
                  <c:v>1118.403</c:v>
                </c:pt>
                <c:pt idx="1404">
                  <c:v>1118.7449999999999</c:v>
                </c:pt>
                <c:pt idx="1405">
                  <c:v>1118.403</c:v>
                </c:pt>
                <c:pt idx="1406">
                  <c:v>1118.5740000000001</c:v>
                </c:pt>
                <c:pt idx="1407">
                  <c:v>1120.1120000000001</c:v>
                </c:pt>
                <c:pt idx="1408">
                  <c:v>1120.7950000000001</c:v>
                </c:pt>
                <c:pt idx="1409">
                  <c:v>1120.9659999999999</c:v>
                </c:pt>
                <c:pt idx="1410">
                  <c:v>1121.479</c:v>
                </c:pt>
                <c:pt idx="1411">
                  <c:v>1122.3330000000001</c:v>
                </c:pt>
                <c:pt idx="1412">
                  <c:v>1122.675</c:v>
                </c:pt>
                <c:pt idx="1413">
                  <c:v>1123.0160000000001</c:v>
                </c:pt>
                <c:pt idx="1414">
                  <c:v>1122.846</c:v>
                </c:pt>
                <c:pt idx="1415">
                  <c:v>1123.7</c:v>
                </c:pt>
                <c:pt idx="1416">
                  <c:v>1123.8710000000001</c:v>
                </c:pt>
                <c:pt idx="1417">
                  <c:v>1124.5540000000001</c:v>
                </c:pt>
                <c:pt idx="1418">
                  <c:v>1124.7249999999999</c:v>
                </c:pt>
                <c:pt idx="1419">
                  <c:v>1125.067</c:v>
                </c:pt>
                <c:pt idx="1420">
                  <c:v>1125.2380000000001</c:v>
                </c:pt>
                <c:pt idx="1421">
                  <c:v>1125.751</c:v>
                </c:pt>
                <c:pt idx="1422">
                  <c:v>1126.9469999999999</c:v>
                </c:pt>
                <c:pt idx="1423">
                  <c:v>1127.8009999999999</c:v>
                </c:pt>
                <c:pt idx="1424">
                  <c:v>1128.3140000000001</c:v>
                </c:pt>
                <c:pt idx="1425">
                  <c:v>1128.6559999999999</c:v>
                </c:pt>
                <c:pt idx="1426">
                  <c:v>1128.9970000000001</c:v>
                </c:pt>
                <c:pt idx="1427">
                  <c:v>1129.8520000000001</c:v>
                </c:pt>
                <c:pt idx="1428">
                  <c:v>1130.364</c:v>
                </c:pt>
                <c:pt idx="1429">
                  <c:v>1131.048</c:v>
                </c:pt>
                <c:pt idx="1430">
                  <c:v>1131.2190000000001</c:v>
                </c:pt>
                <c:pt idx="1431">
                  <c:v>1131.2190000000001</c:v>
                </c:pt>
                <c:pt idx="1432">
                  <c:v>1132.415</c:v>
                </c:pt>
                <c:pt idx="1433">
                  <c:v>1132.2439999999999</c:v>
                </c:pt>
                <c:pt idx="1434">
                  <c:v>1132.586</c:v>
                </c:pt>
                <c:pt idx="1435">
                  <c:v>1132.7570000000001</c:v>
                </c:pt>
                <c:pt idx="1436">
                  <c:v>1133.44</c:v>
                </c:pt>
                <c:pt idx="1437">
                  <c:v>1133.6110000000001</c:v>
                </c:pt>
                <c:pt idx="1438">
                  <c:v>1134.9780000000001</c:v>
                </c:pt>
                <c:pt idx="1439">
                  <c:v>1135.32</c:v>
                </c:pt>
                <c:pt idx="1440">
                  <c:v>1136.0029999999999</c:v>
                </c:pt>
                <c:pt idx="1441">
                  <c:v>1136.174</c:v>
                </c:pt>
                <c:pt idx="1442">
                  <c:v>1137.3699999999999</c:v>
                </c:pt>
                <c:pt idx="1443">
                  <c:v>1137.5409999999999</c:v>
                </c:pt>
                <c:pt idx="1444">
                  <c:v>1137.5409999999999</c:v>
                </c:pt>
                <c:pt idx="1445">
                  <c:v>1138.0540000000001</c:v>
                </c:pt>
                <c:pt idx="1446">
                  <c:v>1138.567</c:v>
                </c:pt>
                <c:pt idx="1447">
                  <c:v>1139.421</c:v>
                </c:pt>
                <c:pt idx="1448">
                  <c:v>1139.7629999999999</c:v>
                </c:pt>
                <c:pt idx="1449">
                  <c:v>1139.5920000000001</c:v>
                </c:pt>
                <c:pt idx="1450">
                  <c:v>1140.2750000000001</c:v>
                </c:pt>
                <c:pt idx="1451">
                  <c:v>1140.788</c:v>
                </c:pt>
                <c:pt idx="1452">
                  <c:v>1141.3009999999999</c:v>
                </c:pt>
                <c:pt idx="1453">
                  <c:v>1141.8130000000001</c:v>
                </c:pt>
                <c:pt idx="1454">
                  <c:v>1142.326</c:v>
                </c:pt>
                <c:pt idx="1455">
                  <c:v>1142.8389999999999</c:v>
                </c:pt>
                <c:pt idx="1456">
                  <c:v>1143.18</c:v>
                </c:pt>
                <c:pt idx="1457">
                  <c:v>1144.0350000000001</c:v>
                </c:pt>
                <c:pt idx="1458">
                  <c:v>1144.8889999999999</c:v>
                </c:pt>
                <c:pt idx="1459">
                  <c:v>1145.231</c:v>
                </c:pt>
                <c:pt idx="1460">
                  <c:v>1145.402</c:v>
                </c:pt>
                <c:pt idx="1461">
                  <c:v>1146.2560000000001</c:v>
                </c:pt>
                <c:pt idx="1462">
                  <c:v>1146.598</c:v>
                </c:pt>
                <c:pt idx="1463">
                  <c:v>1146.4269999999999</c:v>
                </c:pt>
                <c:pt idx="1464">
                  <c:v>1147.452</c:v>
                </c:pt>
                <c:pt idx="1465">
                  <c:v>1148.136</c:v>
                </c:pt>
                <c:pt idx="1466">
                  <c:v>1148.6479999999999</c:v>
                </c:pt>
                <c:pt idx="1467">
                  <c:v>1148.819</c:v>
                </c:pt>
                <c:pt idx="1468">
                  <c:v>1149.1610000000001</c:v>
                </c:pt>
                <c:pt idx="1469">
                  <c:v>1149.674</c:v>
                </c:pt>
                <c:pt idx="1470">
                  <c:v>1150.357</c:v>
                </c:pt>
                <c:pt idx="1471">
                  <c:v>1150.8699999999999</c:v>
                </c:pt>
                <c:pt idx="1472">
                  <c:v>1151.5530000000001</c:v>
                </c:pt>
                <c:pt idx="1473">
                  <c:v>1151.895</c:v>
                </c:pt>
                <c:pt idx="1474">
                  <c:v>1152.2370000000001</c:v>
                </c:pt>
                <c:pt idx="1475">
                  <c:v>1152.749</c:v>
                </c:pt>
                <c:pt idx="1476">
                  <c:v>1152.92</c:v>
                </c:pt>
                <c:pt idx="1477">
                  <c:v>1154.287</c:v>
                </c:pt>
                <c:pt idx="1478">
                  <c:v>1155.1420000000001</c:v>
                </c:pt>
                <c:pt idx="1479">
                  <c:v>1155.4839999999999</c:v>
                </c:pt>
                <c:pt idx="1480">
                  <c:v>1155.4839999999999</c:v>
                </c:pt>
                <c:pt idx="1481">
                  <c:v>1155.825</c:v>
                </c:pt>
                <c:pt idx="1482">
                  <c:v>1156.8510000000001</c:v>
                </c:pt>
                <c:pt idx="1483">
                  <c:v>1157.192</c:v>
                </c:pt>
                <c:pt idx="1484">
                  <c:v>1158.047</c:v>
                </c:pt>
                <c:pt idx="1485">
                  <c:v>1158.73</c:v>
                </c:pt>
                <c:pt idx="1486">
                  <c:v>1159.2429999999999</c:v>
                </c:pt>
                <c:pt idx="1487">
                  <c:v>1159.585</c:v>
                </c:pt>
                <c:pt idx="1488">
                  <c:v>1159.9259999999999</c:v>
                </c:pt>
                <c:pt idx="1489">
                  <c:v>1160.4390000000001</c:v>
                </c:pt>
                <c:pt idx="1490">
                  <c:v>1160.6099999999999</c:v>
                </c:pt>
                <c:pt idx="1491">
                  <c:v>1160.4390000000001</c:v>
                </c:pt>
                <c:pt idx="1492">
                  <c:v>1161.123</c:v>
                </c:pt>
                <c:pt idx="1493">
                  <c:v>1161.4639999999999</c:v>
                </c:pt>
                <c:pt idx="1494">
                  <c:v>1162.1479999999999</c:v>
                </c:pt>
                <c:pt idx="1495">
                  <c:v>1162.6600000000001</c:v>
                </c:pt>
                <c:pt idx="1496">
                  <c:v>1163.5150000000001</c:v>
                </c:pt>
                <c:pt idx="1497">
                  <c:v>1164.027</c:v>
                </c:pt>
                <c:pt idx="1498">
                  <c:v>1164.711</c:v>
                </c:pt>
                <c:pt idx="1499">
                  <c:v>1165.0530000000001</c:v>
                </c:pt>
                <c:pt idx="1500">
                  <c:v>1165.5650000000001</c:v>
                </c:pt>
                <c:pt idx="1501">
                  <c:v>1166.249</c:v>
                </c:pt>
                <c:pt idx="1502">
                  <c:v>1166.249</c:v>
                </c:pt>
                <c:pt idx="1503">
                  <c:v>1166.761</c:v>
                </c:pt>
                <c:pt idx="1504">
                  <c:v>1166.932</c:v>
                </c:pt>
                <c:pt idx="1505">
                  <c:v>1167.616</c:v>
                </c:pt>
                <c:pt idx="1506">
                  <c:v>1168.6410000000001</c:v>
                </c:pt>
                <c:pt idx="1507">
                  <c:v>1168.6410000000001</c:v>
                </c:pt>
                <c:pt idx="1508">
                  <c:v>1168.8119999999999</c:v>
                </c:pt>
                <c:pt idx="1509">
                  <c:v>1169.4960000000001</c:v>
                </c:pt>
                <c:pt idx="1510">
                  <c:v>1169.4960000000001</c:v>
                </c:pt>
                <c:pt idx="1511">
                  <c:v>1170.008</c:v>
                </c:pt>
                <c:pt idx="1512">
                  <c:v>1170.521</c:v>
                </c:pt>
                <c:pt idx="1513">
                  <c:v>1171.204</c:v>
                </c:pt>
                <c:pt idx="1514">
                  <c:v>1171.7170000000001</c:v>
                </c:pt>
                <c:pt idx="1515">
                  <c:v>1172.059</c:v>
                </c:pt>
                <c:pt idx="1516">
                  <c:v>1172.23</c:v>
                </c:pt>
                <c:pt idx="1517">
                  <c:v>1173.0840000000001</c:v>
                </c:pt>
                <c:pt idx="1518">
                  <c:v>1173.2550000000001</c:v>
                </c:pt>
                <c:pt idx="1519">
                  <c:v>1173.4259999999999</c:v>
                </c:pt>
                <c:pt idx="1520">
                  <c:v>1173.597</c:v>
                </c:pt>
                <c:pt idx="1521">
                  <c:v>1173.9380000000001</c:v>
                </c:pt>
                <c:pt idx="1522">
                  <c:v>1174.28</c:v>
                </c:pt>
                <c:pt idx="1523">
                  <c:v>1174.7929999999999</c:v>
                </c:pt>
                <c:pt idx="1524">
                  <c:v>1175.3050000000001</c:v>
                </c:pt>
                <c:pt idx="1525">
                  <c:v>1176.3309999999999</c:v>
                </c:pt>
                <c:pt idx="1526">
                  <c:v>1177.0139999999999</c:v>
                </c:pt>
                <c:pt idx="1527">
                  <c:v>1177.527</c:v>
                </c:pt>
                <c:pt idx="1528">
                  <c:v>1177.1849999999999</c:v>
                </c:pt>
                <c:pt idx="1529">
                  <c:v>1177.527</c:v>
                </c:pt>
                <c:pt idx="1530">
                  <c:v>1178.3810000000001</c:v>
                </c:pt>
                <c:pt idx="1531">
                  <c:v>1179.2360000000001</c:v>
                </c:pt>
                <c:pt idx="1532">
                  <c:v>1179.9190000000001</c:v>
                </c:pt>
                <c:pt idx="1533">
                  <c:v>1179.9190000000001</c:v>
                </c:pt>
                <c:pt idx="1534">
                  <c:v>1180.432</c:v>
                </c:pt>
                <c:pt idx="1535">
                  <c:v>1180.944</c:v>
                </c:pt>
                <c:pt idx="1536">
                  <c:v>1180.432</c:v>
                </c:pt>
                <c:pt idx="1537">
                  <c:v>1181.4570000000001</c:v>
                </c:pt>
                <c:pt idx="1538">
                  <c:v>1182.482</c:v>
                </c:pt>
                <c:pt idx="1539">
                  <c:v>1182.8240000000001</c:v>
                </c:pt>
                <c:pt idx="1540">
                  <c:v>1183.8489999999999</c:v>
                </c:pt>
                <c:pt idx="1541">
                  <c:v>1183.8489999999999</c:v>
                </c:pt>
                <c:pt idx="1542">
                  <c:v>1184.875</c:v>
                </c:pt>
                <c:pt idx="1543">
                  <c:v>1184.5329999999999</c:v>
                </c:pt>
                <c:pt idx="1544">
                  <c:v>1185.2159999999999</c:v>
                </c:pt>
                <c:pt idx="1545">
                  <c:v>1186.0709999999999</c:v>
                </c:pt>
                <c:pt idx="1546">
                  <c:v>1186.242</c:v>
                </c:pt>
                <c:pt idx="1547">
                  <c:v>1187.4380000000001</c:v>
                </c:pt>
                <c:pt idx="1548">
                  <c:v>1188.1210000000001</c:v>
                </c:pt>
                <c:pt idx="1549">
                  <c:v>1188.463</c:v>
                </c:pt>
                <c:pt idx="1550">
                  <c:v>1188.463</c:v>
                </c:pt>
                <c:pt idx="1551">
                  <c:v>1188.463</c:v>
                </c:pt>
                <c:pt idx="1552">
                  <c:v>1188.9760000000001</c:v>
                </c:pt>
                <c:pt idx="1553">
                  <c:v>1188.9760000000001</c:v>
                </c:pt>
                <c:pt idx="1554">
                  <c:v>1189.4880000000001</c:v>
                </c:pt>
                <c:pt idx="1555">
                  <c:v>1189.83</c:v>
                </c:pt>
                <c:pt idx="1556">
                  <c:v>1190.855</c:v>
                </c:pt>
                <c:pt idx="1557">
                  <c:v>1191.3679999999999</c:v>
                </c:pt>
                <c:pt idx="1558">
                  <c:v>1192.0519999999999</c:v>
                </c:pt>
                <c:pt idx="1559">
                  <c:v>1192.0519999999999</c:v>
                </c:pt>
                <c:pt idx="1560">
                  <c:v>1192.9059999999999</c:v>
                </c:pt>
                <c:pt idx="1561">
                  <c:v>1193.077</c:v>
                </c:pt>
                <c:pt idx="1562">
                  <c:v>1193.931</c:v>
                </c:pt>
                <c:pt idx="1563">
                  <c:v>1193.931</c:v>
                </c:pt>
                <c:pt idx="1564">
                  <c:v>1194.1020000000001</c:v>
                </c:pt>
                <c:pt idx="1565">
                  <c:v>1194.2729999999999</c:v>
                </c:pt>
                <c:pt idx="1566">
                  <c:v>1194.444</c:v>
                </c:pt>
                <c:pt idx="1567">
                  <c:v>1194.615</c:v>
                </c:pt>
                <c:pt idx="1568">
                  <c:v>1194.9570000000001</c:v>
                </c:pt>
                <c:pt idx="1569">
                  <c:v>1194.7860000000001</c:v>
                </c:pt>
                <c:pt idx="1570">
                  <c:v>1194.9570000000001</c:v>
                </c:pt>
                <c:pt idx="1571">
                  <c:v>1195.127</c:v>
                </c:pt>
                <c:pt idx="1572">
                  <c:v>1195.298</c:v>
                </c:pt>
                <c:pt idx="1573">
                  <c:v>1195.982</c:v>
                </c:pt>
                <c:pt idx="1574">
                  <c:v>1196.3240000000001</c:v>
                </c:pt>
                <c:pt idx="1575">
                  <c:v>1196.836</c:v>
                </c:pt>
                <c:pt idx="1576">
                  <c:v>1196.665</c:v>
                </c:pt>
                <c:pt idx="1577">
                  <c:v>1196.153</c:v>
                </c:pt>
                <c:pt idx="1578">
                  <c:v>1197.0070000000001</c:v>
                </c:pt>
                <c:pt idx="1579">
                  <c:v>1197.3489999999999</c:v>
                </c:pt>
                <c:pt idx="1580">
                  <c:v>1197.1780000000001</c:v>
                </c:pt>
                <c:pt idx="1581">
                  <c:v>1198.0319999999999</c:v>
                </c:pt>
                <c:pt idx="1582">
                  <c:v>1198.7159999999999</c:v>
                </c:pt>
                <c:pt idx="1583">
                  <c:v>1199.058</c:v>
                </c:pt>
                <c:pt idx="1584">
                  <c:v>1199.058</c:v>
                </c:pt>
                <c:pt idx="1585">
                  <c:v>1199.912</c:v>
                </c:pt>
                <c:pt idx="1586">
                  <c:v>1201.1079999999999</c:v>
                </c:pt>
                <c:pt idx="1587">
                  <c:v>1200.9369999999999</c:v>
                </c:pt>
                <c:pt idx="1588">
                  <c:v>1201.279</c:v>
                </c:pt>
                <c:pt idx="1589">
                  <c:v>1200.425</c:v>
                </c:pt>
                <c:pt idx="1590">
                  <c:v>1201.279</c:v>
                </c:pt>
                <c:pt idx="1591">
                  <c:v>1201.6210000000001</c:v>
                </c:pt>
                <c:pt idx="1592">
                  <c:v>1202.133</c:v>
                </c:pt>
                <c:pt idx="1593">
                  <c:v>1202.3040000000001</c:v>
                </c:pt>
                <c:pt idx="1594">
                  <c:v>1203.33</c:v>
                </c:pt>
                <c:pt idx="1595">
                  <c:v>1204.355</c:v>
                </c:pt>
                <c:pt idx="1596">
                  <c:v>1204.6969999999999</c:v>
                </c:pt>
                <c:pt idx="1597">
                  <c:v>1205.2090000000001</c:v>
                </c:pt>
                <c:pt idx="1598">
                  <c:v>1205.5509999999999</c:v>
                </c:pt>
                <c:pt idx="1599">
                  <c:v>1206.2339999999999</c:v>
                </c:pt>
                <c:pt idx="1600">
                  <c:v>1206.405</c:v>
                </c:pt>
                <c:pt idx="1601">
                  <c:v>1206.7470000000001</c:v>
                </c:pt>
                <c:pt idx="1602">
                  <c:v>1206.7470000000001</c:v>
                </c:pt>
                <c:pt idx="1603">
                  <c:v>1206.9179999999999</c:v>
                </c:pt>
                <c:pt idx="1604">
                  <c:v>1207.7719999999999</c:v>
                </c:pt>
                <c:pt idx="1605">
                  <c:v>1207.6020000000001</c:v>
                </c:pt>
                <c:pt idx="1606">
                  <c:v>1208.2850000000001</c:v>
                </c:pt>
                <c:pt idx="1607">
                  <c:v>1208.2850000000001</c:v>
                </c:pt>
                <c:pt idx="1608">
                  <c:v>1208.798</c:v>
                </c:pt>
                <c:pt idx="1609">
                  <c:v>1208.627</c:v>
                </c:pt>
                <c:pt idx="1610">
                  <c:v>1208.627</c:v>
                </c:pt>
                <c:pt idx="1611">
                  <c:v>1209.1400000000001</c:v>
                </c:pt>
                <c:pt idx="1612">
                  <c:v>1209.481</c:v>
                </c:pt>
                <c:pt idx="1613">
                  <c:v>1209.8230000000001</c:v>
                </c:pt>
                <c:pt idx="1614">
                  <c:v>1210.848</c:v>
                </c:pt>
                <c:pt idx="1615">
                  <c:v>1211.19</c:v>
                </c:pt>
                <c:pt idx="1616">
                  <c:v>1211.3610000000001</c:v>
                </c:pt>
                <c:pt idx="1617">
                  <c:v>1211.874</c:v>
                </c:pt>
                <c:pt idx="1618">
                  <c:v>1212.557</c:v>
                </c:pt>
                <c:pt idx="1619">
                  <c:v>1212.557</c:v>
                </c:pt>
                <c:pt idx="1620">
                  <c:v>1212.8989999999999</c:v>
                </c:pt>
                <c:pt idx="1621">
                  <c:v>1213.4110000000001</c:v>
                </c:pt>
                <c:pt idx="1622">
                  <c:v>1213.7529999999999</c:v>
                </c:pt>
                <c:pt idx="1623">
                  <c:v>1213.924</c:v>
                </c:pt>
                <c:pt idx="1624">
                  <c:v>1214.4369999999999</c:v>
                </c:pt>
                <c:pt idx="1625">
                  <c:v>1214.9490000000001</c:v>
                </c:pt>
                <c:pt idx="1626">
                  <c:v>1214.778</c:v>
                </c:pt>
                <c:pt idx="1627">
                  <c:v>1215.2909999999999</c:v>
                </c:pt>
                <c:pt idx="1628">
                  <c:v>1215.9749999999999</c:v>
                </c:pt>
                <c:pt idx="1629">
                  <c:v>1215.8040000000001</c:v>
                </c:pt>
                <c:pt idx="1630">
                  <c:v>1217.171</c:v>
                </c:pt>
                <c:pt idx="1631">
                  <c:v>1217.3420000000001</c:v>
                </c:pt>
                <c:pt idx="1632">
                  <c:v>1218.0250000000001</c:v>
                </c:pt>
                <c:pt idx="1633">
                  <c:v>1218.1959999999999</c:v>
                </c:pt>
                <c:pt idx="1634">
                  <c:v>1218.7090000000001</c:v>
                </c:pt>
                <c:pt idx="1635">
                  <c:v>1218.7090000000001</c:v>
                </c:pt>
                <c:pt idx="1636">
                  <c:v>1219.05</c:v>
                </c:pt>
                <c:pt idx="1637">
                  <c:v>1219.3920000000001</c:v>
                </c:pt>
                <c:pt idx="1638">
                  <c:v>1219.7339999999999</c:v>
                </c:pt>
                <c:pt idx="1639">
                  <c:v>1220.076</c:v>
                </c:pt>
                <c:pt idx="1640">
                  <c:v>1220.759</c:v>
                </c:pt>
                <c:pt idx="1641">
                  <c:v>1221.9549999999999</c:v>
                </c:pt>
                <c:pt idx="1642">
                  <c:v>1222.297</c:v>
                </c:pt>
                <c:pt idx="1643">
                  <c:v>1222.4680000000001</c:v>
                </c:pt>
                <c:pt idx="1644">
                  <c:v>1222.297</c:v>
                </c:pt>
                <c:pt idx="1645">
                  <c:v>1222.981</c:v>
                </c:pt>
                <c:pt idx="1646">
                  <c:v>1223.3219999999999</c:v>
                </c:pt>
                <c:pt idx="1647">
                  <c:v>1223.152</c:v>
                </c:pt>
                <c:pt idx="1648">
                  <c:v>1223.3219999999999</c:v>
                </c:pt>
                <c:pt idx="1649">
                  <c:v>1223.664</c:v>
                </c:pt>
                <c:pt idx="1650">
                  <c:v>1224.0060000000001</c:v>
                </c:pt>
                <c:pt idx="1651">
                  <c:v>1224.348</c:v>
                </c:pt>
                <c:pt idx="1652">
                  <c:v>1224.8599999999999</c:v>
                </c:pt>
                <c:pt idx="1653">
                  <c:v>1225.202</c:v>
                </c:pt>
                <c:pt idx="1654">
                  <c:v>1225.373</c:v>
                </c:pt>
                <c:pt idx="1655">
                  <c:v>1225.5440000000001</c:v>
                </c:pt>
                <c:pt idx="1656">
                  <c:v>1226.3979999999999</c:v>
                </c:pt>
                <c:pt idx="1657">
                  <c:v>1226.3979999999999</c:v>
                </c:pt>
                <c:pt idx="1658">
                  <c:v>1226.74</c:v>
                </c:pt>
                <c:pt idx="1659">
                  <c:v>1227.5940000000001</c:v>
                </c:pt>
                <c:pt idx="1660">
                  <c:v>1227.424</c:v>
                </c:pt>
                <c:pt idx="1661">
                  <c:v>1228.4490000000001</c:v>
                </c:pt>
                <c:pt idx="1662">
                  <c:v>1228.6199999999999</c:v>
                </c:pt>
                <c:pt idx="1663">
                  <c:v>1228.961</c:v>
                </c:pt>
                <c:pt idx="1664">
                  <c:v>1228.961</c:v>
                </c:pt>
                <c:pt idx="1665">
                  <c:v>1229.3030000000001</c:v>
                </c:pt>
                <c:pt idx="1666">
                  <c:v>1229.3030000000001</c:v>
                </c:pt>
                <c:pt idx="1667">
                  <c:v>1229.4739999999999</c:v>
                </c:pt>
                <c:pt idx="1668">
                  <c:v>1229.816</c:v>
                </c:pt>
                <c:pt idx="1669">
                  <c:v>1230.499</c:v>
                </c:pt>
                <c:pt idx="1670">
                  <c:v>1230.8409999999999</c:v>
                </c:pt>
                <c:pt idx="1671">
                  <c:v>1231.354</c:v>
                </c:pt>
                <c:pt idx="1672">
                  <c:v>1231.6959999999999</c:v>
                </c:pt>
                <c:pt idx="1673">
                  <c:v>1231.5250000000001</c:v>
                </c:pt>
                <c:pt idx="1674">
                  <c:v>1231.866</c:v>
                </c:pt>
                <c:pt idx="1675">
                  <c:v>1231.6959999999999</c:v>
                </c:pt>
                <c:pt idx="1676">
                  <c:v>1232.037</c:v>
                </c:pt>
                <c:pt idx="1677">
                  <c:v>1231.6959999999999</c:v>
                </c:pt>
                <c:pt idx="1678">
                  <c:v>1232.037</c:v>
                </c:pt>
                <c:pt idx="1679">
                  <c:v>1232.2080000000001</c:v>
                </c:pt>
                <c:pt idx="1680">
                  <c:v>1232.55</c:v>
                </c:pt>
                <c:pt idx="1681">
                  <c:v>1232.721</c:v>
                </c:pt>
                <c:pt idx="1682">
                  <c:v>1232.8920000000001</c:v>
                </c:pt>
                <c:pt idx="1683">
                  <c:v>1233.2329999999999</c:v>
                </c:pt>
                <c:pt idx="1684">
                  <c:v>1234.259</c:v>
                </c:pt>
                <c:pt idx="1685">
                  <c:v>1234.43</c:v>
                </c:pt>
                <c:pt idx="1686">
                  <c:v>1234.771</c:v>
                </c:pt>
                <c:pt idx="1687">
                  <c:v>1235.2840000000001</c:v>
                </c:pt>
                <c:pt idx="1688">
                  <c:v>1234.942</c:v>
                </c:pt>
                <c:pt idx="1689">
                  <c:v>1234.5999999999999</c:v>
                </c:pt>
                <c:pt idx="1690">
                  <c:v>1235.1130000000001</c:v>
                </c:pt>
                <c:pt idx="1691">
                  <c:v>1235.626</c:v>
                </c:pt>
                <c:pt idx="1692">
                  <c:v>1236.1379999999999</c:v>
                </c:pt>
                <c:pt idx="1693">
                  <c:v>1236.309</c:v>
                </c:pt>
                <c:pt idx="1694">
                  <c:v>1236.6510000000001</c:v>
                </c:pt>
                <c:pt idx="1695">
                  <c:v>1237.6759999999999</c:v>
                </c:pt>
                <c:pt idx="1696">
                  <c:v>1237.5050000000001</c:v>
                </c:pt>
                <c:pt idx="1697">
                  <c:v>1238.1890000000001</c:v>
                </c:pt>
                <c:pt idx="1698">
                  <c:v>1238.8720000000001</c:v>
                </c:pt>
                <c:pt idx="1699">
                  <c:v>1239.0429999999999</c:v>
                </c:pt>
                <c:pt idx="1700">
                  <c:v>1239.7270000000001</c:v>
                </c:pt>
                <c:pt idx="1701">
                  <c:v>1239.556</c:v>
                </c:pt>
                <c:pt idx="1702">
                  <c:v>1240.069</c:v>
                </c:pt>
                <c:pt idx="1703">
                  <c:v>1239.556</c:v>
                </c:pt>
                <c:pt idx="1704">
                  <c:v>1240.4100000000001</c:v>
                </c:pt>
                <c:pt idx="1705">
                  <c:v>1241.4359999999999</c:v>
                </c:pt>
                <c:pt idx="1706">
                  <c:v>1241.606</c:v>
                </c:pt>
                <c:pt idx="1707">
                  <c:v>1241.4359999999999</c:v>
                </c:pt>
                <c:pt idx="1708">
                  <c:v>1242.29</c:v>
                </c:pt>
                <c:pt idx="1709">
                  <c:v>1242.29</c:v>
                </c:pt>
                <c:pt idx="1710">
                  <c:v>1242.6320000000001</c:v>
                </c:pt>
                <c:pt idx="1711">
                  <c:v>1242.9739999999999</c:v>
                </c:pt>
                <c:pt idx="1712">
                  <c:v>1242.8030000000001</c:v>
                </c:pt>
                <c:pt idx="1713">
                  <c:v>1243.144</c:v>
                </c:pt>
                <c:pt idx="1714">
                  <c:v>1243.144</c:v>
                </c:pt>
                <c:pt idx="1715">
                  <c:v>1243.6569999999999</c:v>
                </c:pt>
                <c:pt idx="1716">
                  <c:v>1243.4860000000001</c:v>
                </c:pt>
                <c:pt idx="1717">
                  <c:v>1243.828</c:v>
                </c:pt>
                <c:pt idx="1718">
                  <c:v>1243.4860000000001</c:v>
                </c:pt>
                <c:pt idx="1719">
                  <c:v>1243.828</c:v>
                </c:pt>
                <c:pt idx="1720">
                  <c:v>1244.17</c:v>
                </c:pt>
                <c:pt idx="1721">
                  <c:v>1245.1949999999999</c:v>
                </c:pt>
                <c:pt idx="1722">
                  <c:v>1245.537</c:v>
                </c:pt>
                <c:pt idx="1723">
                  <c:v>1245.8779999999999</c:v>
                </c:pt>
                <c:pt idx="1724">
                  <c:v>1245.537</c:v>
                </c:pt>
                <c:pt idx="1725">
                  <c:v>1245.537</c:v>
                </c:pt>
                <c:pt idx="1726">
                  <c:v>1246.3910000000001</c:v>
                </c:pt>
                <c:pt idx="1727">
                  <c:v>1246.22</c:v>
                </c:pt>
                <c:pt idx="1728">
                  <c:v>1247.587</c:v>
                </c:pt>
                <c:pt idx="1729">
                  <c:v>1248.0999999999999</c:v>
                </c:pt>
                <c:pt idx="1730">
                  <c:v>1248.271</c:v>
                </c:pt>
                <c:pt idx="1731">
                  <c:v>1248.442</c:v>
                </c:pt>
                <c:pt idx="1732">
                  <c:v>1248.6130000000001</c:v>
                </c:pt>
                <c:pt idx="1733">
                  <c:v>1248.954</c:v>
                </c:pt>
                <c:pt idx="1734">
                  <c:v>1249.125</c:v>
                </c:pt>
                <c:pt idx="1735">
                  <c:v>1249.6379999999999</c:v>
                </c:pt>
                <c:pt idx="1736">
                  <c:v>1250.1500000000001</c:v>
                </c:pt>
                <c:pt idx="1737">
                  <c:v>1250.3209999999999</c:v>
                </c:pt>
                <c:pt idx="1738">
                  <c:v>1250.663</c:v>
                </c:pt>
                <c:pt idx="1739">
                  <c:v>1251.1759999999999</c:v>
                </c:pt>
                <c:pt idx="1740">
                  <c:v>1251.347</c:v>
                </c:pt>
                <c:pt idx="1741">
                  <c:v>1251.347</c:v>
                </c:pt>
                <c:pt idx="1742">
                  <c:v>1252.03</c:v>
                </c:pt>
                <c:pt idx="1743">
                  <c:v>1252.5429999999999</c:v>
                </c:pt>
                <c:pt idx="1744">
                  <c:v>1251.8589999999999</c:v>
                </c:pt>
                <c:pt idx="1745">
                  <c:v>1251.8589999999999</c:v>
                </c:pt>
                <c:pt idx="1746">
                  <c:v>1252.5429999999999</c:v>
                </c:pt>
                <c:pt idx="1747">
                  <c:v>1253.568</c:v>
                </c:pt>
                <c:pt idx="1748">
                  <c:v>1253.739</c:v>
                </c:pt>
                <c:pt idx="1749">
                  <c:v>1254.422</c:v>
                </c:pt>
                <c:pt idx="1750">
                  <c:v>1254.422</c:v>
                </c:pt>
                <c:pt idx="1751">
                  <c:v>1254.5930000000001</c:v>
                </c:pt>
                <c:pt idx="1752">
                  <c:v>1254.422</c:v>
                </c:pt>
                <c:pt idx="1753">
                  <c:v>1254.422</c:v>
                </c:pt>
                <c:pt idx="1754">
                  <c:v>1254.7639999999999</c:v>
                </c:pt>
                <c:pt idx="1755">
                  <c:v>1254.9349999999999</c:v>
                </c:pt>
                <c:pt idx="1756">
                  <c:v>1255.106</c:v>
                </c:pt>
                <c:pt idx="1757">
                  <c:v>1255.277</c:v>
                </c:pt>
                <c:pt idx="1758">
                  <c:v>1255.6189999999999</c:v>
                </c:pt>
                <c:pt idx="1759">
                  <c:v>1256.473</c:v>
                </c:pt>
                <c:pt idx="1760">
                  <c:v>1256.473</c:v>
                </c:pt>
                <c:pt idx="1761">
                  <c:v>1256.644</c:v>
                </c:pt>
                <c:pt idx="1762">
                  <c:v>1256.473</c:v>
                </c:pt>
                <c:pt idx="1763">
                  <c:v>1256.9860000000001</c:v>
                </c:pt>
                <c:pt idx="1764">
                  <c:v>1257.327</c:v>
                </c:pt>
                <c:pt idx="1765">
                  <c:v>1257.6690000000001</c:v>
                </c:pt>
                <c:pt idx="1766">
                  <c:v>1257.6690000000001</c:v>
                </c:pt>
                <c:pt idx="1767">
                  <c:v>1258.3530000000001</c:v>
                </c:pt>
                <c:pt idx="1768">
                  <c:v>1258.694</c:v>
                </c:pt>
                <c:pt idx="1769">
                  <c:v>1259.2070000000001</c:v>
                </c:pt>
                <c:pt idx="1770">
                  <c:v>1259.2070000000001</c:v>
                </c:pt>
                <c:pt idx="1771">
                  <c:v>1258.865</c:v>
                </c:pt>
                <c:pt idx="1772">
                  <c:v>1258.182</c:v>
                </c:pt>
                <c:pt idx="1773">
                  <c:v>1257.6690000000001</c:v>
                </c:pt>
                <c:pt idx="1774">
                  <c:v>1258.182</c:v>
                </c:pt>
                <c:pt idx="1775">
                  <c:v>1258.865</c:v>
                </c:pt>
                <c:pt idx="1776">
                  <c:v>1259.2070000000001</c:v>
                </c:pt>
                <c:pt idx="1777">
                  <c:v>1258.865</c:v>
                </c:pt>
                <c:pt idx="1778">
                  <c:v>1258.694</c:v>
                </c:pt>
                <c:pt idx="1779">
                  <c:v>1259.3779999999999</c:v>
                </c:pt>
                <c:pt idx="1780">
                  <c:v>1260.0609999999999</c:v>
                </c:pt>
                <c:pt idx="1781">
                  <c:v>1260.0609999999999</c:v>
                </c:pt>
                <c:pt idx="1782">
                  <c:v>1260.7449999999999</c:v>
                </c:pt>
                <c:pt idx="1783">
                  <c:v>1261.5989999999999</c:v>
                </c:pt>
                <c:pt idx="1784">
                  <c:v>1261.77</c:v>
                </c:pt>
                <c:pt idx="1785">
                  <c:v>1262.1120000000001</c:v>
                </c:pt>
                <c:pt idx="1786">
                  <c:v>1262.1120000000001</c:v>
                </c:pt>
                <c:pt idx="1787">
                  <c:v>1262.625</c:v>
                </c:pt>
                <c:pt idx="1788">
                  <c:v>1262.9659999999999</c:v>
                </c:pt>
                <c:pt idx="1789">
                  <c:v>1262.9659999999999</c:v>
                </c:pt>
                <c:pt idx="1790">
                  <c:v>1263.308</c:v>
                </c:pt>
                <c:pt idx="1791">
                  <c:v>1263.992</c:v>
                </c:pt>
                <c:pt idx="1792">
                  <c:v>1264.162</c:v>
                </c:pt>
                <c:pt idx="1793">
                  <c:v>1264.5039999999999</c:v>
                </c:pt>
                <c:pt idx="1794">
                  <c:v>1264.846</c:v>
                </c:pt>
                <c:pt idx="1795">
                  <c:v>1264.675</c:v>
                </c:pt>
                <c:pt idx="1796">
                  <c:v>1265.0170000000001</c:v>
                </c:pt>
                <c:pt idx="1797">
                  <c:v>1265.1880000000001</c:v>
                </c:pt>
                <c:pt idx="1798">
                  <c:v>1265.0170000000001</c:v>
                </c:pt>
                <c:pt idx="1799">
                  <c:v>1264.846</c:v>
                </c:pt>
                <c:pt idx="1800">
                  <c:v>1264.846</c:v>
                </c:pt>
                <c:pt idx="1801">
                  <c:v>1264.675</c:v>
                </c:pt>
                <c:pt idx="1802">
                  <c:v>1265.7</c:v>
                </c:pt>
                <c:pt idx="1803">
                  <c:v>1266.0419999999999</c:v>
                </c:pt>
                <c:pt idx="1804">
                  <c:v>1267.2380000000001</c:v>
                </c:pt>
                <c:pt idx="1805">
                  <c:v>1267.2380000000001</c:v>
                </c:pt>
                <c:pt idx="1806">
                  <c:v>1267.4090000000001</c:v>
                </c:pt>
                <c:pt idx="1807">
                  <c:v>1267.922</c:v>
                </c:pt>
                <c:pt idx="1808">
                  <c:v>1267.58</c:v>
                </c:pt>
                <c:pt idx="1809">
                  <c:v>1267.58</c:v>
                </c:pt>
                <c:pt idx="1810">
                  <c:v>1268.434</c:v>
                </c:pt>
                <c:pt idx="1811">
                  <c:v>1268.605</c:v>
                </c:pt>
                <c:pt idx="1812">
                  <c:v>1268.7760000000001</c:v>
                </c:pt>
                <c:pt idx="1813">
                  <c:v>1268.7760000000001</c:v>
                </c:pt>
                <c:pt idx="1814">
                  <c:v>1269.289</c:v>
                </c:pt>
                <c:pt idx="1815">
                  <c:v>1269.1179999999999</c:v>
                </c:pt>
                <c:pt idx="1816">
                  <c:v>1269.46</c:v>
                </c:pt>
                <c:pt idx="1817">
                  <c:v>1270.3140000000001</c:v>
                </c:pt>
                <c:pt idx="1818">
                  <c:v>1270.143</c:v>
                </c:pt>
                <c:pt idx="1819">
                  <c:v>1269.8019999999999</c:v>
                </c:pt>
                <c:pt idx="1820">
                  <c:v>1269.8019999999999</c:v>
                </c:pt>
                <c:pt idx="1821">
                  <c:v>1270.143</c:v>
                </c:pt>
                <c:pt idx="1822">
                  <c:v>1270.6559999999999</c:v>
                </c:pt>
                <c:pt idx="1823">
                  <c:v>1271.1690000000001</c:v>
                </c:pt>
                <c:pt idx="1824">
                  <c:v>1271.3389999999999</c:v>
                </c:pt>
                <c:pt idx="1825">
                  <c:v>1271.8520000000001</c:v>
                </c:pt>
                <c:pt idx="1826">
                  <c:v>1272.0229999999999</c:v>
                </c:pt>
                <c:pt idx="1827">
                  <c:v>1272.365</c:v>
                </c:pt>
                <c:pt idx="1828">
                  <c:v>1272.365</c:v>
                </c:pt>
                <c:pt idx="1829">
                  <c:v>1272.365</c:v>
                </c:pt>
                <c:pt idx="1830">
                  <c:v>1273.048</c:v>
                </c:pt>
                <c:pt idx="1831">
                  <c:v>1273.903</c:v>
                </c:pt>
                <c:pt idx="1832">
                  <c:v>1274.0730000000001</c:v>
                </c:pt>
                <c:pt idx="1833">
                  <c:v>1274.586</c:v>
                </c:pt>
                <c:pt idx="1834">
                  <c:v>1274.586</c:v>
                </c:pt>
                <c:pt idx="1835">
                  <c:v>1273.732</c:v>
                </c:pt>
                <c:pt idx="1836">
                  <c:v>1274.2439999999999</c:v>
                </c:pt>
                <c:pt idx="1837">
                  <c:v>1275.0989999999999</c:v>
                </c:pt>
                <c:pt idx="1838">
                  <c:v>1275.7819999999999</c:v>
                </c:pt>
                <c:pt idx="1839">
                  <c:v>1275.0989999999999</c:v>
                </c:pt>
                <c:pt idx="1840">
                  <c:v>1274.586</c:v>
                </c:pt>
                <c:pt idx="1841">
                  <c:v>1275.27</c:v>
                </c:pt>
                <c:pt idx="1842">
                  <c:v>1275.27</c:v>
                </c:pt>
                <c:pt idx="1843">
                  <c:v>1275.953</c:v>
                </c:pt>
                <c:pt idx="1844">
                  <c:v>1276.4659999999999</c:v>
                </c:pt>
                <c:pt idx="1845">
                  <c:v>1276.6369999999999</c:v>
                </c:pt>
                <c:pt idx="1846">
                  <c:v>1276.4659999999999</c:v>
                </c:pt>
                <c:pt idx="1847">
                  <c:v>1276.9780000000001</c:v>
                </c:pt>
                <c:pt idx="1848">
                  <c:v>1277.491</c:v>
                </c:pt>
                <c:pt idx="1849">
                  <c:v>1277.8330000000001</c:v>
                </c:pt>
                <c:pt idx="1850">
                  <c:v>1277.8330000000001</c:v>
                </c:pt>
                <c:pt idx="1851">
                  <c:v>1277.8330000000001</c:v>
                </c:pt>
                <c:pt idx="1852">
                  <c:v>1278.6869999999999</c:v>
                </c:pt>
                <c:pt idx="1853">
                  <c:v>1278.8579999999999</c:v>
                </c:pt>
                <c:pt idx="1854">
                  <c:v>1279.2</c:v>
                </c:pt>
                <c:pt idx="1855">
                  <c:v>1279.5419999999999</c:v>
                </c:pt>
                <c:pt idx="1856">
                  <c:v>1279.3710000000001</c:v>
                </c:pt>
                <c:pt idx="1857">
                  <c:v>1278.8579999999999</c:v>
                </c:pt>
                <c:pt idx="1858">
                  <c:v>1279.029</c:v>
                </c:pt>
                <c:pt idx="1859">
                  <c:v>1279.883</c:v>
                </c:pt>
                <c:pt idx="1860">
                  <c:v>1280.396</c:v>
                </c:pt>
                <c:pt idx="1861">
                  <c:v>1280.567</c:v>
                </c:pt>
                <c:pt idx="1862">
                  <c:v>1280.567</c:v>
                </c:pt>
                <c:pt idx="1863">
                  <c:v>1280.9090000000001</c:v>
                </c:pt>
                <c:pt idx="1864">
                  <c:v>1281.421</c:v>
                </c:pt>
                <c:pt idx="1865">
                  <c:v>1282.105</c:v>
                </c:pt>
                <c:pt idx="1866">
                  <c:v>1282.105</c:v>
                </c:pt>
                <c:pt idx="1867">
                  <c:v>1281.934</c:v>
                </c:pt>
                <c:pt idx="1868">
                  <c:v>1282.2760000000001</c:v>
                </c:pt>
                <c:pt idx="1869">
                  <c:v>1282.2760000000001</c:v>
                </c:pt>
                <c:pt idx="1870">
                  <c:v>1282.2760000000001</c:v>
                </c:pt>
                <c:pt idx="1871">
                  <c:v>1282.9590000000001</c:v>
                </c:pt>
                <c:pt idx="1872">
                  <c:v>1282.788</c:v>
                </c:pt>
                <c:pt idx="1873">
                  <c:v>1283.1300000000001</c:v>
                </c:pt>
                <c:pt idx="1874">
                  <c:v>1283.643</c:v>
                </c:pt>
                <c:pt idx="1875">
                  <c:v>1283.472</c:v>
                </c:pt>
                <c:pt idx="1876">
                  <c:v>1283.472</c:v>
                </c:pt>
                <c:pt idx="1877">
                  <c:v>1283.1300000000001</c:v>
                </c:pt>
                <c:pt idx="1878">
                  <c:v>1283.643</c:v>
                </c:pt>
                <c:pt idx="1879">
                  <c:v>1284.155</c:v>
                </c:pt>
                <c:pt idx="1880">
                  <c:v>1284.326</c:v>
                </c:pt>
                <c:pt idx="1881">
                  <c:v>1284.326</c:v>
                </c:pt>
                <c:pt idx="1882">
                  <c:v>1285.01</c:v>
                </c:pt>
                <c:pt idx="1883">
                  <c:v>1284.6679999999999</c:v>
                </c:pt>
                <c:pt idx="1884">
                  <c:v>1285.181</c:v>
                </c:pt>
                <c:pt idx="1885">
                  <c:v>1284.8389999999999</c:v>
                </c:pt>
                <c:pt idx="1886">
                  <c:v>1284.8389999999999</c:v>
                </c:pt>
                <c:pt idx="1887">
                  <c:v>1284.8389999999999</c:v>
                </c:pt>
                <c:pt idx="1888">
                  <c:v>1285.3520000000001</c:v>
                </c:pt>
                <c:pt idx="1889">
                  <c:v>1285.3520000000001</c:v>
                </c:pt>
                <c:pt idx="1890">
                  <c:v>1285.3520000000001</c:v>
                </c:pt>
                <c:pt idx="1891">
                  <c:v>1286.0350000000001</c:v>
                </c:pt>
                <c:pt idx="1892">
                  <c:v>1286.2059999999999</c:v>
                </c:pt>
                <c:pt idx="1893">
                  <c:v>1286.0350000000001</c:v>
                </c:pt>
                <c:pt idx="1894">
                  <c:v>1286.377</c:v>
                </c:pt>
                <c:pt idx="1895">
                  <c:v>1286.377</c:v>
                </c:pt>
                <c:pt idx="1896">
                  <c:v>1286.377</c:v>
                </c:pt>
                <c:pt idx="1897">
                  <c:v>1286.7190000000001</c:v>
                </c:pt>
                <c:pt idx="1898">
                  <c:v>1287.402</c:v>
                </c:pt>
                <c:pt idx="1899">
                  <c:v>1287.7439999999999</c:v>
                </c:pt>
                <c:pt idx="1900">
                  <c:v>1287.402</c:v>
                </c:pt>
                <c:pt idx="1901">
                  <c:v>1287.5730000000001</c:v>
                </c:pt>
                <c:pt idx="1902">
                  <c:v>1287.5730000000001</c:v>
                </c:pt>
                <c:pt idx="1903">
                  <c:v>1288.4269999999999</c:v>
                </c:pt>
                <c:pt idx="1904">
                  <c:v>1288.4269999999999</c:v>
                </c:pt>
                <c:pt idx="1905">
                  <c:v>1288.769</c:v>
                </c:pt>
                <c:pt idx="1906">
                  <c:v>1289.453</c:v>
                </c:pt>
                <c:pt idx="1907">
                  <c:v>1289.7940000000001</c:v>
                </c:pt>
                <c:pt idx="1908">
                  <c:v>1289.624</c:v>
                </c:pt>
                <c:pt idx="1909">
                  <c:v>1289.624</c:v>
                </c:pt>
                <c:pt idx="1910">
                  <c:v>1290.4780000000001</c:v>
                </c:pt>
                <c:pt idx="1911">
                  <c:v>1290.82</c:v>
                </c:pt>
                <c:pt idx="1912">
                  <c:v>1291.5029999999999</c:v>
                </c:pt>
                <c:pt idx="1913">
                  <c:v>1291.674</c:v>
                </c:pt>
                <c:pt idx="1914">
                  <c:v>1291.674</c:v>
                </c:pt>
                <c:pt idx="1915">
                  <c:v>1291.3320000000001</c:v>
                </c:pt>
                <c:pt idx="1916">
                  <c:v>1291.674</c:v>
                </c:pt>
                <c:pt idx="1917">
                  <c:v>1292.0160000000001</c:v>
                </c:pt>
                <c:pt idx="1918">
                  <c:v>1291.3320000000001</c:v>
                </c:pt>
                <c:pt idx="1919">
                  <c:v>1291.674</c:v>
                </c:pt>
                <c:pt idx="1920">
                  <c:v>1292.6990000000001</c:v>
                </c:pt>
                <c:pt idx="1921">
                  <c:v>1293.0409999999999</c:v>
                </c:pt>
                <c:pt idx="1922">
                  <c:v>1293.212</c:v>
                </c:pt>
                <c:pt idx="1923">
                  <c:v>1292.8699999999999</c:v>
                </c:pt>
                <c:pt idx="1924">
                  <c:v>1293.212</c:v>
                </c:pt>
                <c:pt idx="1925">
                  <c:v>1293.7249999999999</c:v>
                </c:pt>
                <c:pt idx="1926">
                  <c:v>1293.7249999999999</c:v>
                </c:pt>
                <c:pt idx="1927">
                  <c:v>1293.5540000000001</c:v>
                </c:pt>
                <c:pt idx="1928">
                  <c:v>1293.896</c:v>
                </c:pt>
                <c:pt idx="1929">
                  <c:v>1294.066</c:v>
                </c:pt>
                <c:pt idx="1930">
                  <c:v>1294.066</c:v>
                </c:pt>
                <c:pt idx="1931">
                  <c:v>1294.4079999999999</c:v>
                </c:pt>
                <c:pt idx="1932">
                  <c:v>1294.921</c:v>
                </c:pt>
                <c:pt idx="1933">
                  <c:v>1295.604</c:v>
                </c:pt>
                <c:pt idx="1934">
                  <c:v>1296.117</c:v>
                </c:pt>
                <c:pt idx="1935">
                  <c:v>1295.7750000000001</c:v>
                </c:pt>
                <c:pt idx="1936">
                  <c:v>1295.433</c:v>
                </c:pt>
                <c:pt idx="1937">
                  <c:v>1294.921</c:v>
                </c:pt>
                <c:pt idx="1938">
                  <c:v>1294.921</c:v>
                </c:pt>
                <c:pt idx="1939">
                  <c:v>1294.921</c:v>
                </c:pt>
                <c:pt idx="1940">
                  <c:v>1295.604</c:v>
                </c:pt>
                <c:pt idx="1941">
                  <c:v>1296.117</c:v>
                </c:pt>
                <c:pt idx="1942">
                  <c:v>1296.971</c:v>
                </c:pt>
                <c:pt idx="1943">
                  <c:v>1297.1420000000001</c:v>
                </c:pt>
                <c:pt idx="1944">
                  <c:v>1297.1420000000001</c:v>
                </c:pt>
                <c:pt idx="1945">
                  <c:v>1297.3130000000001</c:v>
                </c:pt>
                <c:pt idx="1946">
                  <c:v>1297.4839999999999</c:v>
                </c:pt>
                <c:pt idx="1947">
                  <c:v>1297.3130000000001</c:v>
                </c:pt>
                <c:pt idx="1948">
                  <c:v>1298.338</c:v>
                </c:pt>
                <c:pt idx="1949">
                  <c:v>1298.8510000000001</c:v>
                </c:pt>
                <c:pt idx="1950">
                  <c:v>1299.364</c:v>
                </c:pt>
                <c:pt idx="1951">
                  <c:v>1299.5340000000001</c:v>
                </c:pt>
                <c:pt idx="1952">
                  <c:v>1300.2180000000001</c:v>
                </c:pt>
                <c:pt idx="1953">
                  <c:v>1300.047</c:v>
                </c:pt>
                <c:pt idx="1954">
                  <c:v>1300.2180000000001</c:v>
                </c:pt>
                <c:pt idx="1955">
                  <c:v>1300.731</c:v>
                </c:pt>
                <c:pt idx="1956">
                  <c:v>1300.2180000000001</c:v>
                </c:pt>
                <c:pt idx="1957">
                  <c:v>1300.3889999999999</c:v>
                </c:pt>
                <c:pt idx="1958">
                  <c:v>1301.0719999999999</c:v>
                </c:pt>
                <c:pt idx="1959">
                  <c:v>1301.7560000000001</c:v>
                </c:pt>
                <c:pt idx="1960">
                  <c:v>1302.098</c:v>
                </c:pt>
                <c:pt idx="1961">
                  <c:v>1301.9269999999999</c:v>
                </c:pt>
                <c:pt idx="1962">
                  <c:v>1301.7560000000001</c:v>
                </c:pt>
                <c:pt idx="1963">
                  <c:v>1302.269</c:v>
                </c:pt>
                <c:pt idx="1964">
                  <c:v>1302.952</c:v>
                </c:pt>
                <c:pt idx="1965">
                  <c:v>1302.7809999999999</c:v>
                </c:pt>
                <c:pt idx="1966">
                  <c:v>1302.6099999999999</c:v>
                </c:pt>
                <c:pt idx="1967">
                  <c:v>1301.7560000000001</c:v>
                </c:pt>
                <c:pt idx="1968">
                  <c:v>1302.269</c:v>
                </c:pt>
                <c:pt idx="1969">
                  <c:v>1302.269</c:v>
                </c:pt>
                <c:pt idx="1970">
                  <c:v>1302.4390000000001</c:v>
                </c:pt>
                <c:pt idx="1971">
                  <c:v>1302.7809999999999</c:v>
                </c:pt>
                <c:pt idx="1972">
                  <c:v>1303.4649999999999</c:v>
                </c:pt>
                <c:pt idx="1973">
                  <c:v>1303.635</c:v>
                </c:pt>
                <c:pt idx="1974">
                  <c:v>1303.806</c:v>
                </c:pt>
                <c:pt idx="1975">
                  <c:v>1304.1479999999999</c:v>
                </c:pt>
                <c:pt idx="1976">
                  <c:v>1303.9770000000001</c:v>
                </c:pt>
                <c:pt idx="1977">
                  <c:v>1304.49</c:v>
                </c:pt>
                <c:pt idx="1978">
                  <c:v>1305.0029999999999</c:v>
                </c:pt>
                <c:pt idx="1979">
                  <c:v>1305.3440000000001</c:v>
                </c:pt>
                <c:pt idx="1980">
                  <c:v>1305.0029999999999</c:v>
                </c:pt>
                <c:pt idx="1981">
                  <c:v>1304.8320000000001</c:v>
                </c:pt>
                <c:pt idx="1982">
                  <c:v>1304.8320000000001</c:v>
                </c:pt>
                <c:pt idx="1983">
                  <c:v>1305.0029999999999</c:v>
                </c:pt>
                <c:pt idx="1984">
                  <c:v>1305.3440000000001</c:v>
                </c:pt>
                <c:pt idx="1985">
                  <c:v>1305.3440000000001</c:v>
                </c:pt>
                <c:pt idx="1986">
                  <c:v>1305.857</c:v>
                </c:pt>
                <c:pt idx="1987">
                  <c:v>1305.173</c:v>
                </c:pt>
                <c:pt idx="1988">
                  <c:v>1305.3440000000001</c:v>
                </c:pt>
                <c:pt idx="1989">
                  <c:v>1305.6859999999999</c:v>
                </c:pt>
                <c:pt idx="1990">
                  <c:v>1306.028</c:v>
                </c:pt>
                <c:pt idx="1991">
                  <c:v>1306.1990000000001</c:v>
                </c:pt>
                <c:pt idx="1992">
                  <c:v>1305.6859999999999</c:v>
                </c:pt>
                <c:pt idx="1993">
                  <c:v>1306.5409999999999</c:v>
                </c:pt>
                <c:pt idx="1994">
                  <c:v>1307.2239999999999</c:v>
                </c:pt>
                <c:pt idx="1995">
                  <c:v>1307.2239999999999</c:v>
                </c:pt>
                <c:pt idx="1996">
                  <c:v>1307.395</c:v>
                </c:pt>
                <c:pt idx="1997">
                  <c:v>1307.9069999999999</c:v>
                </c:pt>
                <c:pt idx="1998">
                  <c:v>1308.078</c:v>
                </c:pt>
                <c:pt idx="1999">
                  <c:v>1307.7370000000001</c:v>
                </c:pt>
                <c:pt idx="2000">
                  <c:v>1307.9069999999999</c:v>
                </c:pt>
                <c:pt idx="2001">
                  <c:v>1307.566</c:v>
                </c:pt>
                <c:pt idx="2002">
                  <c:v>1307.2239999999999</c:v>
                </c:pt>
                <c:pt idx="2003">
                  <c:v>1308.078</c:v>
                </c:pt>
                <c:pt idx="2004">
                  <c:v>1308.42</c:v>
                </c:pt>
                <c:pt idx="2005">
                  <c:v>1308.7619999999999</c:v>
                </c:pt>
                <c:pt idx="2006">
                  <c:v>1308.249</c:v>
                </c:pt>
                <c:pt idx="2007">
                  <c:v>1308.249</c:v>
                </c:pt>
                <c:pt idx="2008">
                  <c:v>1308.249</c:v>
                </c:pt>
                <c:pt idx="2009">
                  <c:v>1308.249</c:v>
                </c:pt>
                <c:pt idx="2010">
                  <c:v>1307.395</c:v>
                </c:pt>
                <c:pt idx="2011">
                  <c:v>1308.249</c:v>
                </c:pt>
                <c:pt idx="2012">
                  <c:v>1308.249</c:v>
                </c:pt>
                <c:pt idx="2013">
                  <c:v>1308.42</c:v>
                </c:pt>
                <c:pt idx="2014">
                  <c:v>1309.2750000000001</c:v>
                </c:pt>
                <c:pt idx="2015">
                  <c:v>1308.078</c:v>
                </c:pt>
                <c:pt idx="2016">
                  <c:v>1308.249</c:v>
                </c:pt>
                <c:pt idx="2017">
                  <c:v>1308.7619999999999</c:v>
                </c:pt>
                <c:pt idx="2018">
                  <c:v>1308.933</c:v>
                </c:pt>
                <c:pt idx="2019">
                  <c:v>1309.104</c:v>
                </c:pt>
                <c:pt idx="2020">
                  <c:v>1309.4449999999999</c:v>
                </c:pt>
                <c:pt idx="2021">
                  <c:v>1309.787</c:v>
                </c:pt>
                <c:pt idx="2022">
                  <c:v>1309.616</c:v>
                </c:pt>
                <c:pt idx="2023">
                  <c:v>1310.1289999999999</c:v>
                </c:pt>
                <c:pt idx="2024">
                  <c:v>1310.471</c:v>
                </c:pt>
                <c:pt idx="2025">
                  <c:v>1310.3</c:v>
                </c:pt>
                <c:pt idx="2026">
                  <c:v>1310.3</c:v>
                </c:pt>
                <c:pt idx="2027">
                  <c:v>1309.9580000000001</c:v>
                </c:pt>
                <c:pt idx="2028">
                  <c:v>1310.1289999999999</c:v>
                </c:pt>
                <c:pt idx="2029">
                  <c:v>1311.4960000000001</c:v>
                </c:pt>
                <c:pt idx="2030">
                  <c:v>1311.838</c:v>
                </c:pt>
                <c:pt idx="2031">
                  <c:v>1312.009</c:v>
                </c:pt>
                <c:pt idx="2032">
                  <c:v>1311.6669999999999</c:v>
                </c:pt>
                <c:pt idx="2033">
                  <c:v>1311.325</c:v>
                </c:pt>
                <c:pt idx="2034">
                  <c:v>1311.325</c:v>
                </c:pt>
                <c:pt idx="2035">
                  <c:v>1310.9829999999999</c:v>
                </c:pt>
                <c:pt idx="2036">
                  <c:v>1310.471</c:v>
                </c:pt>
                <c:pt idx="2037">
                  <c:v>1311.325</c:v>
                </c:pt>
                <c:pt idx="2038">
                  <c:v>1312.521</c:v>
                </c:pt>
                <c:pt idx="2039">
                  <c:v>1312.35</c:v>
                </c:pt>
                <c:pt idx="2040">
                  <c:v>1312.692</c:v>
                </c:pt>
                <c:pt idx="2041">
                  <c:v>1312.692</c:v>
                </c:pt>
                <c:pt idx="2042">
                  <c:v>1313.547</c:v>
                </c:pt>
                <c:pt idx="2043">
                  <c:v>1314.059</c:v>
                </c:pt>
                <c:pt idx="2044">
                  <c:v>1314.23</c:v>
                </c:pt>
                <c:pt idx="2045">
                  <c:v>1313.8879999999999</c:v>
                </c:pt>
                <c:pt idx="2046">
                  <c:v>1313.376</c:v>
                </c:pt>
                <c:pt idx="2047">
                  <c:v>1313.8879999999999</c:v>
                </c:pt>
                <c:pt idx="2048">
                  <c:v>1314.23</c:v>
                </c:pt>
                <c:pt idx="2049">
                  <c:v>1314.059</c:v>
                </c:pt>
                <c:pt idx="2050">
                  <c:v>1314.5719999999999</c:v>
                </c:pt>
                <c:pt idx="2051">
                  <c:v>1314.5719999999999</c:v>
                </c:pt>
                <c:pt idx="2052">
                  <c:v>1315.4259999999999</c:v>
                </c:pt>
                <c:pt idx="2053">
                  <c:v>1315.2550000000001</c:v>
                </c:pt>
                <c:pt idx="2054">
                  <c:v>1315.2550000000001</c:v>
                </c:pt>
                <c:pt idx="2055">
                  <c:v>1315.768</c:v>
                </c:pt>
                <c:pt idx="2056">
                  <c:v>1316.2809999999999</c:v>
                </c:pt>
                <c:pt idx="2057">
                  <c:v>1316.2809999999999</c:v>
                </c:pt>
                <c:pt idx="2058">
                  <c:v>1316.9639999999999</c:v>
                </c:pt>
                <c:pt idx="2059">
                  <c:v>1316.9639999999999</c:v>
                </c:pt>
                <c:pt idx="2060">
                  <c:v>1316.7929999999999</c:v>
                </c:pt>
                <c:pt idx="2061">
                  <c:v>1318.16</c:v>
                </c:pt>
                <c:pt idx="2062">
                  <c:v>1318.16</c:v>
                </c:pt>
                <c:pt idx="2063">
                  <c:v>1318.3309999999999</c:v>
                </c:pt>
                <c:pt idx="2064">
                  <c:v>1316.9639999999999</c:v>
                </c:pt>
                <c:pt idx="2065">
                  <c:v>1316.6220000000001</c:v>
                </c:pt>
                <c:pt idx="2066">
                  <c:v>1316.6220000000001</c:v>
                </c:pt>
                <c:pt idx="2067">
                  <c:v>1316.7929999999999</c:v>
                </c:pt>
                <c:pt idx="2068">
                  <c:v>1316.7929999999999</c:v>
                </c:pt>
                <c:pt idx="2069">
                  <c:v>1316.451</c:v>
                </c:pt>
                <c:pt idx="2070">
                  <c:v>1317.989</c:v>
                </c:pt>
                <c:pt idx="2071">
                  <c:v>1318.502</c:v>
                </c:pt>
                <c:pt idx="2072">
                  <c:v>1318.16</c:v>
                </c:pt>
                <c:pt idx="2073">
                  <c:v>1318.16</c:v>
                </c:pt>
                <c:pt idx="2074">
                  <c:v>1318.8440000000001</c:v>
                </c:pt>
                <c:pt idx="2075">
                  <c:v>1319.0150000000001</c:v>
                </c:pt>
                <c:pt idx="2076">
                  <c:v>1318.673</c:v>
                </c:pt>
                <c:pt idx="2077">
                  <c:v>1318.3309999999999</c:v>
                </c:pt>
                <c:pt idx="2078">
                  <c:v>1317.989</c:v>
                </c:pt>
                <c:pt idx="2079">
                  <c:v>1318.16</c:v>
                </c:pt>
                <c:pt idx="2080">
                  <c:v>1318.3309999999999</c:v>
                </c:pt>
                <c:pt idx="2081">
                  <c:v>1318.3309999999999</c:v>
                </c:pt>
                <c:pt idx="2082">
                  <c:v>1318.16</c:v>
                </c:pt>
                <c:pt idx="2083">
                  <c:v>1317.989</c:v>
                </c:pt>
                <c:pt idx="2084">
                  <c:v>1317.818</c:v>
                </c:pt>
                <c:pt idx="2085">
                  <c:v>1317.818</c:v>
                </c:pt>
                <c:pt idx="2086">
                  <c:v>1318.673</c:v>
                </c:pt>
                <c:pt idx="2087">
                  <c:v>1318.8440000000001</c:v>
                </c:pt>
                <c:pt idx="2088">
                  <c:v>1319.0150000000001</c:v>
                </c:pt>
                <c:pt idx="2089">
                  <c:v>1318.673</c:v>
                </c:pt>
                <c:pt idx="2090">
                  <c:v>1318.3309999999999</c:v>
                </c:pt>
                <c:pt idx="2091">
                  <c:v>1317.818</c:v>
                </c:pt>
                <c:pt idx="2092">
                  <c:v>1318.3309999999999</c:v>
                </c:pt>
                <c:pt idx="2093">
                  <c:v>1318.8440000000001</c:v>
                </c:pt>
                <c:pt idx="2094">
                  <c:v>1318.8440000000001</c:v>
                </c:pt>
                <c:pt idx="2095">
                  <c:v>1319.0150000000001</c:v>
                </c:pt>
                <c:pt idx="2096">
                  <c:v>1319.0150000000001</c:v>
                </c:pt>
                <c:pt idx="2097">
                  <c:v>1319.0150000000001</c:v>
                </c:pt>
                <c:pt idx="2098">
                  <c:v>1319.1859999999999</c:v>
                </c:pt>
                <c:pt idx="2099">
                  <c:v>1319.0150000000001</c:v>
                </c:pt>
                <c:pt idx="2100">
                  <c:v>1319.6980000000001</c:v>
                </c:pt>
                <c:pt idx="2101">
                  <c:v>1319.356</c:v>
                </c:pt>
                <c:pt idx="2102">
                  <c:v>1318.673</c:v>
                </c:pt>
                <c:pt idx="2103">
                  <c:v>1319.1859999999999</c:v>
                </c:pt>
                <c:pt idx="2104">
                  <c:v>1319.6980000000001</c:v>
                </c:pt>
                <c:pt idx="2105">
                  <c:v>1319.527</c:v>
                </c:pt>
                <c:pt idx="2106">
                  <c:v>1320.04</c:v>
                </c:pt>
                <c:pt idx="2107">
                  <c:v>1320.3820000000001</c:v>
                </c:pt>
                <c:pt idx="2108">
                  <c:v>1320.723</c:v>
                </c:pt>
                <c:pt idx="2109">
                  <c:v>1320.04</c:v>
                </c:pt>
                <c:pt idx="2110">
                  <c:v>1320.04</c:v>
                </c:pt>
                <c:pt idx="2111">
                  <c:v>1320.3820000000001</c:v>
                </c:pt>
                <c:pt idx="2112">
                  <c:v>1320.723</c:v>
                </c:pt>
                <c:pt idx="2113">
                  <c:v>1321.2360000000001</c:v>
                </c:pt>
                <c:pt idx="2114">
                  <c:v>1321.0650000000001</c:v>
                </c:pt>
                <c:pt idx="2115">
                  <c:v>1320.894</c:v>
                </c:pt>
                <c:pt idx="2116">
                  <c:v>1320.894</c:v>
                </c:pt>
                <c:pt idx="2117">
                  <c:v>1321.749</c:v>
                </c:pt>
                <c:pt idx="2118">
                  <c:v>1321.578</c:v>
                </c:pt>
                <c:pt idx="2119">
                  <c:v>1321.578</c:v>
                </c:pt>
                <c:pt idx="2120">
                  <c:v>1321.578</c:v>
                </c:pt>
                <c:pt idx="2121">
                  <c:v>1322.261</c:v>
                </c:pt>
                <c:pt idx="2122">
                  <c:v>1322.261</c:v>
                </c:pt>
                <c:pt idx="2123">
                  <c:v>1322.6030000000001</c:v>
                </c:pt>
                <c:pt idx="2124">
                  <c:v>1322.9449999999999</c:v>
                </c:pt>
                <c:pt idx="2125">
                  <c:v>1322.9449999999999</c:v>
                </c:pt>
                <c:pt idx="2126">
                  <c:v>1323.287</c:v>
                </c:pt>
                <c:pt idx="2127">
                  <c:v>1323.287</c:v>
                </c:pt>
                <c:pt idx="2128">
                  <c:v>1323.116</c:v>
                </c:pt>
                <c:pt idx="2129">
                  <c:v>1323.97</c:v>
                </c:pt>
                <c:pt idx="2130">
                  <c:v>1323.4580000000001</c:v>
                </c:pt>
                <c:pt idx="2131">
                  <c:v>1323.6279999999999</c:v>
                </c:pt>
                <c:pt idx="2132">
                  <c:v>1324.1410000000001</c:v>
                </c:pt>
                <c:pt idx="2133">
                  <c:v>1324.1410000000001</c:v>
                </c:pt>
                <c:pt idx="2134">
                  <c:v>1323.6279999999999</c:v>
                </c:pt>
                <c:pt idx="2135">
                  <c:v>1323.97</c:v>
                </c:pt>
                <c:pt idx="2136">
                  <c:v>1324.3119999999999</c:v>
                </c:pt>
                <c:pt idx="2137">
                  <c:v>1324.4829999999999</c:v>
                </c:pt>
                <c:pt idx="2138">
                  <c:v>1324.9949999999999</c:v>
                </c:pt>
                <c:pt idx="2139">
                  <c:v>1325.337</c:v>
                </c:pt>
                <c:pt idx="2140">
                  <c:v>1325.1659999999999</c:v>
                </c:pt>
                <c:pt idx="2141">
                  <c:v>1325.1659999999999</c:v>
                </c:pt>
                <c:pt idx="2142">
                  <c:v>1325.1659999999999</c:v>
                </c:pt>
                <c:pt idx="2143">
                  <c:v>1325.337</c:v>
                </c:pt>
                <c:pt idx="2144">
                  <c:v>1325.508</c:v>
                </c:pt>
                <c:pt idx="2145">
                  <c:v>1325.508</c:v>
                </c:pt>
                <c:pt idx="2146">
                  <c:v>1325.337</c:v>
                </c:pt>
                <c:pt idx="2147">
                  <c:v>1325.508</c:v>
                </c:pt>
                <c:pt idx="2148">
                  <c:v>1325.337</c:v>
                </c:pt>
                <c:pt idx="2149">
                  <c:v>1325.337</c:v>
                </c:pt>
                <c:pt idx="2150">
                  <c:v>1325.85</c:v>
                </c:pt>
                <c:pt idx="2151">
                  <c:v>1325.508</c:v>
                </c:pt>
                <c:pt idx="2152">
                  <c:v>1325.508</c:v>
                </c:pt>
                <c:pt idx="2153">
                  <c:v>1325.85</c:v>
                </c:pt>
                <c:pt idx="2154">
                  <c:v>1325.85</c:v>
                </c:pt>
                <c:pt idx="2155">
                  <c:v>1326.5329999999999</c:v>
                </c:pt>
                <c:pt idx="2156">
                  <c:v>1326.3620000000001</c:v>
                </c:pt>
                <c:pt idx="2157">
                  <c:v>1326.192</c:v>
                </c:pt>
                <c:pt idx="2158">
                  <c:v>1326.3620000000001</c:v>
                </c:pt>
                <c:pt idx="2159">
                  <c:v>1326.5329999999999</c:v>
                </c:pt>
                <c:pt idx="2160">
                  <c:v>1326.192</c:v>
                </c:pt>
                <c:pt idx="2161">
                  <c:v>1326.192</c:v>
                </c:pt>
                <c:pt idx="2162">
                  <c:v>1326.5329999999999</c:v>
                </c:pt>
                <c:pt idx="2163">
                  <c:v>1326.875</c:v>
                </c:pt>
                <c:pt idx="2164">
                  <c:v>1327.2170000000001</c:v>
                </c:pt>
                <c:pt idx="2165">
                  <c:v>1327.046</c:v>
                </c:pt>
                <c:pt idx="2166">
                  <c:v>1326.875</c:v>
                </c:pt>
                <c:pt idx="2167">
                  <c:v>1327.046</c:v>
                </c:pt>
                <c:pt idx="2168">
                  <c:v>1326.875</c:v>
                </c:pt>
                <c:pt idx="2169">
                  <c:v>1327.046</c:v>
                </c:pt>
                <c:pt idx="2170">
                  <c:v>1327.559</c:v>
                </c:pt>
                <c:pt idx="2171">
                  <c:v>1327.559</c:v>
                </c:pt>
                <c:pt idx="2172">
                  <c:v>1327.729</c:v>
                </c:pt>
                <c:pt idx="2173">
                  <c:v>1327.559</c:v>
                </c:pt>
                <c:pt idx="2174">
                  <c:v>1328.242</c:v>
                </c:pt>
                <c:pt idx="2175">
                  <c:v>1328.413</c:v>
                </c:pt>
                <c:pt idx="2176">
                  <c:v>1327.9</c:v>
                </c:pt>
                <c:pt idx="2177">
                  <c:v>1328.242</c:v>
                </c:pt>
                <c:pt idx="2178">
                  <c:v>1328.5840000000001</c:v>
                </c:pt>
                <c:pt idx="2179">
                  <c:v>1328.242</c:v>
                </c:pt>
                <c:pt idx="2180">
                  <c:v>1328.7550000000001</c:v>
                </c:pt>
                <c:pt idx="2181">
                  <c:v>1328.5840000000001</c:v>
                </c:pt>
                <c:pt idx="2182">
                  <c:v>1329.2670000000001</c:v>
                </c:pt>
                <c:pt idx="2183">
                  <c:v>1329.097</c:v>
                </c:pt>
                <c:pt idx="2184">
                  <c:v>1329.4380000000001</c:v>
                </c:pt>
                <c:pt idx="2185">
                  <c:v>1329.6089999999999</c:v>
                </c:pt>
                <c:pt idx="2186">
                  <c:v>1330.2929999999999</c:v>
                </c:pt>
                <c:pt idx="2187">
                  <c:v>1329.78</c:v>
                </c:pt>
                <c:pt idx="2188">
                  <c:v>1329.2670000000001</c:v>
                </c:pt>
                <c:pt idx="2189">
                  <c:v>1329.78</c:v>
                </c:pt>
                <c:pt idx="2190">
                  <c:v>1329.951</c:v>
                </c:pt>
                <c:pt idx="2191">
                  <c:v>1329.6089999999999</c:v>
                </c:pt>
                <c:pt idx="2192">
                  <c:v>1330.2929999999999</c:v>
                </c:pt>
                <c:pt idx="2193">
                  <c:v>1330.634</c:v>
                </c:pt>
                <c:pt idx="2194">
                  <c:v>1330.9760000000001</c:v>
                </c:pt>
                <c:pt idx="2195">
                  <c:v>1331.1469999999999</c:v>
                </c:pt>
                <c:pt idx="2196">
                  <c:v>1331.489</c:v>
                </c:pt>
                <c:pt idx="2197">
                  <c:v>1331.318</c:v>
                </c:pt>
                <c:pt idx="2198">
                  <c:v>1331.318</c:v>
                </c:pt>
                <c:pt idx="2199">
                  <c:v>1331.318</c:v>
                </c:pt>
                <c:pt idx="2200">
                  <c:v>1332.001</c:v>
                </c:pt>
                <c:pt idx="2201">
                  <c:v>1332.172</c:v>
                </c:pt>
                <c:pt idx="2202">
                  <c:v>1332.5139999999999</c:v>
                </c:pt>
                <c:pt idx="2203">
                  <c:v>1332.856</c:v>
                </c:pt>
                <c:pt idx="2204">
                  <c:v>1332.856</c:v>
                </c:pt>
                <c:pt idx="2205">
                  <c:v>1332.5139999999999</c:v>
                </c:pt>
                <c:pt idx="2206">
                  <c:v>1333.1980000000001</c:v>
                </c:pt>
                <c:pt idx="2207">
                  <c:v>1333.71</c:v>
                </c:pt>
                <c:pt idx="2208">
                  <c:v>1333.539</c:v>
                </c:pt>
                <c:pt idx="2209">
                  <c:v>1333.8810000000001</c:v>
                </c:pt>
                <c:pt idx="2210">
                  <c:v>1334.0519999999999</c:v>
                </c:pt>
                <c:pt idx="2211">
                  <c:v>1334.394</c:v>
                </c:pt>
                <c:pt idx="2212">
                  <c:v>1334.9059999999999</c:v>
                </c:pt>
                <c:pt idx="2213">
                  <c:v>1334.223</c:v>
                </c:pt>
                <c:pt idx="2214">
                  <c:v>1333.3689999999999</c:v>
                </c:pt>
                <c:pt idx="2215">
                  <c:v>1333.027</c:v>
                </c:pt>
                <c:pt idx="2216">
                  <c:v>1333.8810000000001</c:v>
                </c:pt>
                <c:pt idx="2217">
                  <c:v>1334.223</c:v>
                </c:pt>
                <c:pt idx="2218">
                  <c:v>1334.0519999999999</c:v>
                </c:pt>
                <c:pt idx="2219">
                  <c:v>1334.5650000000001</c:v>
                </c:pt>
                <c:pt idx="2220">
                  <c:v>1335.248</c:v>
                </c:pt>
                <c:pt idx="2221">
                  <c:v>1334.9059999999999</c:v>
                </c:pt>
                <c:pt idx="2222">
                  <c:v>1334.223</c:v>
                </c:pt>
                <c:pt idx="2223">
                  <c:v>1334.223</c:v>
                </c:pt>
                <c:pt idx="2224">
                  <c:v>1335.761</c:v>
                </c:pt>
                <c:pt idx="2225">
                  <c:v>1335.932</c:v>
                </c:pt>
                <c:pt idx="2226">
                  <c:v>1336.1030000000001</c:v>
                </c:pt>
                <c:pt idx="2227">
                  <c:v>1336.1030000000001</c:v>
                </c:pt>
                <c:pt idx="2228">
                  <c:v>1336.1030000000001</c:v>
                </c:pt>
                <c:pt idx="2229">
                  <c:v>1336.1030000000001</c:v>
                </c:pt>
                <c:pt idx="2230">
                  <c:v>1336.444</c:v>
                </c:pt>
                <c:pt idx="2231">
                  <c:v>1336.7860000000001</c:v>
                </c:pt>
                <c:pt idx="2232">
                  <c:v>1337.1279999999999</c:v>
                </c:pt>
                <c:pt idx="2233">
                  <c:v>1337.1279999999999</c:v>
                </c:pt>
                <c:pt idx="2234">
                  <c:v>1336.9570000000001</c:v>
                </c:pt>
                <c:pt idx="2235">
                  <c:v>1336.9570000000001</c:v>
                </c:pt>
                <c:pt idx="2236">
                  <c:v>1337.47</c:v>
                </c:pt>
                <c:pt idx="2237">
                  <c:v>1337.8109999999999</c:v>
                </c:pt>
                <c:pt idx="2238">
                  <c:v>1337.6410000000001</c:v>
                </c:pt>
                <c:pt idx="2239">
                  <c:v>1337.982</c:v>
                </c:pt>
                <c:pt idx="2240">
                  <c:v>1338.6659999999999</c:v>
                </c:pt>
                <c:pt idx="2241">
                  <c:v>1339.1780000000001</c:v>
                </c:pt>
                <c:pt idx="2242">
                  <c:v>1339.0070000000001</c:v>
                </c:pt>
                <c:pt idx="2243">
                  <c:v>1339.0070000000001</c:v>
                </c:pt>
                <c:pt idx="2244">
                  <c:v>1339.1780000000001</c:v>
                </c:pt>
                <c:pt idx="2245">
                  <c:v>1339.0070000000001</c:v>
                </c:pt>
                <c:pt idx="2246">
                  <c:v>1340.0329999999999</c:v>
                </c:pt>
                <c:pt idx="2247">
                  <c:v>1340.204</c:v>
                </c:pt>
                <c:pt idx="2248">
                  <c:v>1340.204</c:v>
                </c:pt>
                <c:pt idx="2249">
                  <c:v>1340.0329999999999</c:v>
                </c:pt>
                <c:pt idx="2250">
                  <c:v>1339.8620000000001</c:v>
                </c:pt>
                <c:pt idx="2251">
                  <c:v>1339.691</c:v>
                </c:pt>
                <c:pt idx="2252">
                  <c:v>1340.204</c:v>
                </c:pt>
                <c:pt idx="2253">
                  <c:v>1340.8869999999999</c:v>
                </c:pt>
                <c:pt idx="2254">
                  <c:v>1341.5709999999999</c:v>
                </c:pt>
                <c:pt idx="2255">
                  <c:v>1341.229</c:v>
                </c:pt>
                <c:pt idx="2256">
                  <c:v>1341.058</c:v>
                </c:pt>
                <c:pt idx="2257">
                  <c:v>1341.058</c:v>
                </c:pt>
                <c:pt idx="2258">
                  <c:v>1341.4</c:v>
                </c:pt>
                <c:pt idx="2259">
                  <c:v>1341.4</c:v>
                </c:pt>
                <c:pt idx="2260">
                  <c:v>1341.229</c:v>
                </c:pt>
                <c:pt idx="2261">
                  <c:v>1342.7670000000001</c:v>
                </c:pt>
                <c:pt idx="2262">
                  <c:v>1342.9380000000001</c:v>
                </c:pt>
                <c:pt idx="2263">
                  <c:v>1342.596</c:v>
                </c:pt>
                <c:pt idx="2264">
                  <c:v>1342.2539999999999</c:v>
                </c:pt>
                <c:pt idx="2265">
                  <c:v>1342.7670000000001</c:v>
                </c:pt>
                <c:pt idx="2266">
                  <c:v>1342.425</c:v>
                </c:pt>
                <c:pt idx="2267">
                  <c:v>1342.425</c:v>
                </c:pt>
                <c:pt idx="2268">
                  <c:v>1342.596</c:v>
                </c:pt>
                <c:pt idx="2269">
                  <c:v>1342.596</c:v>
                </c:pt>
                <c:pt idx="2270">
                  <c:v>1342.596</c:v>
                </c:pt>
                <c:pt idx="2271">
                  <c:v>1342.596</c:v>
                </c:pt>
                <c:pt idx="2272">
                  <c:v>1342.9380000000001</c:v>
                </c:pt>
                <c:pt idx="2273">
                  <c:v>1343.279</c:v>
                </c:pt>
                <c:pt idx="2274">
                  <c:v>1343.7919999999999</c:v>
                </c:pt>
                <c:pt idx="2275">
                  <c:v>1344.3050000000001</c:v>
                </c:pt>
                <c:pt idx="2276">
                  <c:v>1344.4760000000001</c:v>
                </c:pt>
                <c:pt idx="2277">
                  <c:v>1344.646</c:v>
                </c:pt>
                <c:pt idx="2278">
                  <c:v>1344.9880000000001</c:v>
                </c:pt>
                <c:pt idx="2279">
                  <c:v>1344.9880000000001</c:v>
                </c:pt>
                <c:pt idx="2280">
                  <c:v>1344.3050000000001</c:v>
                </c:pt>
                <c:pt idx="2281">
                  <c:v>1343.7919999999999</c:v>
                </c:pt>
                <c:pt idx="2282">
                  <c:v>1343.45</c:v>
                </c:pt>
                <c:pt idx="2283">
                  <c:v>1343.279</c:v>
                </c:pt>
                <c:pt idx="2284">
                  <c:v>1343.7919999999999</c:v>
                </c:pt>
                <c:pt idx="2285">
                  <c:v>1343.963</c:v>
                </c:pt>
                <c:pt idx="2286">
                  <c:v>1343.7919999999999</c:v>
                </c:pt>
                <c:pt idx="2287">
                  <c:v>1344.4760000000001</c:v>
                </c:pt>
                <c:pt idx="2288">
                  <c:v>1343.963</c:v>
                </c:pt>
                <c:pt idx="2289">
                  <c:v>1344.4760000000001</c:v>
                </c:pt>
                <c:pt idx="2290">
                  <c:v>1344.817</c:v>
                </c:pt>
                <c:pt idx="2291">
                  <c:v>1344.646</c:v>
                </c:pt>
                <c:pt idx="2292">
                  <c:v>1343.7919999999999</c:v>
                </c:pt>
                <c:pt idx="2293">
                  <c:v>1342.2539999999999</c:v>
                </c:pt>
                <c:pt idx="2294">
                  <c:v>1342.0830000000001</c:v>
                </c:pt>
                <c:pt idx="2295">
                  <c:v>1342.425</c:v>
                </c:pt>
                <c:pt idx="2296">
                  <c:v>1343.279</c:v>
                </c:pt>
                <c:pt idx="2297">
                  <c:v>1343.963</c:v>
                </c:pt>
                <c:pt idx="2298">
                  <c:v>1344.134</c:v>
                </c:pt>
                <c:pt idx="2299">
                  <c:v>1344.3050000000001</c:v>
                </c:pt>
                <c:pt idx="2300">
                  <c:v>1343.963</c:v>
                </c:pt>
                <c:pt idx="2301">
                  <c:v>1343.7919999999999</c:v>
                </c:pt>
                <c:pt idx="2302">
                  <c:v>1343.963</c:v>
                </c:pt>
                <c:pt idx="2303">
                  <c:v>1344.134</c:v>
                </c:pt>
                <c:pt idx="2304">
                  <c:v>1343.7919999999999</c:v>
                </c:pt>
                <c:pt idx="2305">
                  <c:v>1343.6210000000001</c:v>
                </c:pt>
                <c:pt idx="2306">
                  <c:v>1344.3050000000001</c:v>
                </c:pt>
                <c:pt idx="2307">
                  <c:v>1343.7919999999999</c:v>
                </c:pt>
                <c:pt idx="2308">
                  <c:v>1344.134</c:v>
                </c:pt>
                <c:pt idx="2309">
                  <c:v>1344.9880000000001</c:v>
                </c:pt>
                <c:pt idx="2310">
                  <c:v>1344.817</c:v>
                </c:pt>
                <c:pt idx="2311">
                  <c:v>1345.1590000000001</c:v>
                </c:pt>
                <c:pt idx="2312">
                  <c:v>1345.33</c:v>
                </c:pt>
                <c:pt idx="2313">
                  <c:v>1345.33</c:v>
                </c:pt>
                <c:pt idx="2314">
                  <c:v>1345.501</c:v>
                </c:pt>
                <c:pt idx="2315">
                  <c:v>1346.355</c:v>
                </c:pt>
                <c:pt idx="2316">
                  <c:v>1347.039</c:v>
                </c:pt>
                <c:pt idx="2317">
                  <c:v>1346.355</c:v>
                </c:pt>
                <c:pt idx="2318">
                  <c:v>1346.0139999999999</c:v>
                </c:pt>
                <c:pt idx="2319">
                  <c:v>1345.8430000000001</c:v>
                </c:pt>
                <c:pt idx="2320">
                  <c:v>1345.1590000000001</c:v>
                </c:pt>
                <c:pt idx="2321">
                  <c:v>1345.1590000000001</c:v>
                </c:pt>
                <c:pt idx="2322">
                  <c:v>1345.33</c:v>
                </c:pt>
                <c:pt idx="2323">
                  <c:v>1345.8430000000001</c:v>
                </c:pt>
                <c:pt idx="2324">
                  <c:v>1345.8430000000001</c:v>
                </c:pt>
                <c:pt idx="2325">
                  <c:v>1346.355</c:v>
                </c:pt>
                <c:pt idx="2326">
                  <c:v>1346.0139999999999</c:v>
                </c:pt>
                <c:pt idx="2327">
                  <c:v>1346.0139999999999</c:v>
                </c:pt>
                <c:pt idx="2328">
                  <c:v>1345.8430000000001</c:v>
                </c:pt>
                <c:pt idx="2329">
                  <c:v>1346.8679999999999</c:v>
                </c:pt>
                <c:pt idx="2330">
                  <c:v>1346.355</c:v>
                </c:pt>
                <c:pt idx="2331">
                  <c:v>1346.355</c:v>
                </c:pt>
                <c:pt idx="2332">
                  <c:v>1346.184</c:v>
                </c:pt>
                <c:pt idx="2333">
                  <c:v>1346.5260000000001</c:v>
                </c:pt>
                <c:pt idx="2334">
                  <c:v>1347.5509999999999</c:v>
                </c:pt>
                <c:pt idx="2335">
                  <c:v>1347.21</c:v>
                </c:pt>
                <c:pt idx="2336">
                  <c:v>1346.5260000000001</c:v>
                </c:pt>
                <c:pt idx="2337">
                  <c:v>1346.6969999999999</c:v>
                </c:pt>
                <c:pt idx="2338">
                  <c:v>1347.3810000000001</c:v>
                </c:pt>
                <c:pt idx="2339">
                  <c:v>1347.722</c:v>
                </c:pt>
                <c:pt idx="2340">
                  <c:v>1347.3810000000001</c:v>
                </c:pt>
                <c:pt idx="2341">
                  <c:v>1346.5260000000001</c:v>
                </c:pt>
                <c:pt idx="2342">
                  <c:v>1345.8430000000001</c:v>
                </c:pt>
                <c:pt idx="2343">
                  <c:v>1346.8679999999999</c:v>
                </c:pt>
                <c:pt idx="2344">
                  <c:v>1347.039</c:v>
                </c:pt>
                <c:pt idx="2345">
                  <c:v>1346.5260000000001</c:v>
                </c:pt>
                <c:pt idx="2346">
                  <c:v>1347.039</c:v>
                </c:pt>
                <c:pt idx="2347">
                  <c:v>1347.5509999999999</c:v>
                </c:pt>
                <c:pt idx="2348">
                  <c:v>1347.722</c:v>
                </c:pt>
                <c:pt idx="2349">
                  <c:v>1347.722</c:v>
                </c:pt>
                <c:pt idx="2350">
                  <c:v>1347.893</c:v>
                </c:pt>
                <c:pt idx="2351">
                  <c:v>1348.0640000000001</c:v>
                </c:pt>
                <c:pt idx="2352">
                  <c:v>1348.577</c:v>
                </c:pt>
                <c:pt idx="2353">
                  <c:v>1348.2349999999999</c:v>
                </c:pt>
                <c:pt idx="2354">
                  <c:v>1348.577</c:v>
                </c:pt>
                <c:pt idx="2355">
                  <c:v>1349.0889999999999</c:v>
                </c:pt>
                <c:pt idx="2356">
                  <c:v>1349.0889999999999</c:v>
                </c:pt>
                <c:pt idx="2357">
                  <c:v>1349.26</c:v>
                </c:pt>
                <c:pt idx="2358">
                  <c:v>1349.7729999999999</c:v>
                </c:pt>
                <c:pt idx="2359">
                  <c:v>1348.748</c:v>
                </c:pt>
                <c:pt idx="2360">
                  <c:v>1348.577</c:v>
                </c:pt>
                <c:pt idx="2361">
                  <c:v>1347.893</c:v>
                </c:pt>
                <c:pt idx="2362">
                  <c:v>1347.5509999999999</c:v>
                </c:pt>
                <c:pt idx="2363">
                  <c:v>1347.722</c:v>
                </c:pt>
                <c:pt idx="2364">
                  <c:v>1348.0640000000001</c:v>
                </c:pt>
                <c:pt idx="2365">
                  <c:v>1348.0640000000001</c:v>
                </c:pt>
                <c:pt idx="2366">
                  <c:v>1348.4059999999999</c:v>
                </c:pt>
                <c:pt idx="2367">
                  <c:v>1348.577</c:v>
                </c:pt>
                <c:pt idx="2368">
                  <c:v>1348.0640000000001</c:v>
                </c:pt>
                <c:pt idx="2369">
                  <c:v>1348.577</c:v>
                </c:pt>
                <c:pt idx="2370">
                  <c:v>1348.9179999999999</c:v>
                </c:pt>
                <c:pt idx="2371">
                  <c:v>1348.748</c:v>
                </c:pt>
                <c:pt idx="2372">
                  <c:v>1348.9179999999999</c:v>
                </c:pt>
                <c:pt idx="2373">
                  <c:v>1349.26</c:v>
                </c:pt>
                <c:pt idx="2374">
                  <c:v>1349.0889999999999</c:v>
                </c:pt>
                <c:pt idx="2375">
                  <c:v>1349.6020000000001</c:v>
                </c:pt>
                <c:pt idx="2376">
                  <c:v>1349.431</c:v>
                </c:pt>
                <c:pt idx="2377">
                  <c:v>1349.944</c:v>
                </c:pt>
                <c:pt idx="2378">
                  <c:v>1349.944</c:v>
                </c:pt>
                <c:pt idx="2379">
                  <c:v>1350.4559999999999</c:v>
                </c:pt>
                <c:pt idx="2380">
                  <c:v>1350.627</c:v>
                </c:pt>
                <c:pt idx="2381">
                  <c:v>1351.14</c:v>
                </c:pt>
                <c:pt idx="2382">
                  <c:v>1351.8230000000001</c:v>
                </c:pt>
                <c:pt idx="2383">
                  <c:v>1352.336</c:v>
                </c:pt>
                <c:pt idx="2384">
                  <c:v>1351.8230000000001</c:v>
                </c:pt>
                <c:pt idx="2385">
                  <c:v>1351.3109999999999</c:v>
                </c:pt>
                <c:pt idx="2386">
                  <c:v>1351.3109999999999</c:v>
                </c:pt>
                <c:pt idx="2387">
                  <c:v>1352.165</c:v>
                </c:pt>
                <c:pt idx="2388">
                  <c:v>1351.9939999999999</c:v>
                </c:pt>
                <c:pt idx="2389">
                  <c:v>1351.8230000000001</c:v>
                </c:pt>
                <c:pt idx="2390">
                  <c:v>1351.482</c:v>
                </c:pt>
                <c:pt idx="2391">
                  <c:v>1351.653</c:v>
                </c:pt>
                <c:pt idx="2392">
                  <c:v>1352.165</c:v>
                </c:pt>
                <c:pt idx="2393">
                  <c:v>1352.8489999999999</c:v>
                </c:pt>
                <c:pt idx="2394">
                  <c:v>1353.5319999999999</c:v>
                </c:pt>
                <c:pt idx="2395">
                  <c:v>1353.874</c:v>
                </c:pt>
                <c:pt idx="2396">
                  <c:v>1354.0450000000001</c:v>
                </c:pt>
                <c:pt idx="2397">
                  <c:v>1354.3869999999999</c:v>
                </c:pt>
                <c:pt idx="2398">
                  <c:v>1354.2159999999999</c:v>
                </c:pt>
                <c:pt idx="2399">
                  <c:v>1354.2159999999999</c:v>
                </c:pt>
                <c:pt idx="2400">
                  <c:v>1354.2159999999999</c:v>
                </c:pt>
                <c:pt idx="2401">
                  <c:v>1354.2159999999999</c:v>
                </c:pt>
                <c:pt idx="2402">
                  <c:v>1354.8989999999999</c:v>
                </c:pt>
                <c:pt idx="2403">
                  <c:v>1355.5830000000001</c:v>
                </c:pt>
                <c:pt idx="2404">
                  <c:v>1356.095</c:v>
                </c:pt>
                <c:pt idx="2405">
                  <c:v>1356.2660000000001</c:v>
                </c:pt>
                <c:pt idx="2406">
                  <c:v>1356.4369999999999</c:v>
                </c:pt>
                <c:pt idx="2407">
                  <c:v>1356.779</c:v>
                </c:pt>
                <c:pt idx="2408">
                  <c:v>1356.779</c:v>
                </c:pt>
                <c:pt idx="2409">
                  <c:v>1357.633</c:v>
                </c:pt>
                <c:pt idx="2410">
                  <c:v>1357.8040000000001</c:v>
                </c:pt>
                <c:pt idx="2411">
                  <c:v>1358.146</c:v>
                </c:pt>
                <c:pt idx="2412">
                  <c:v>1358.829</c:v>
                </c:pt>
                <c:pt idx="2413">
                  <c:v>1359.171</c:v>
                </c:pt>
                <c:pt idx="2414">
                  <c:v>1358.6590000000001</c:v>
                </c:pt>
                <c:pt idx="2415">
                  <c:v>1358.6590000000001</c:v>
                </c:pt>
                <c:pt idx="2416">
                  <c:v>1358.6590000000001</c:v>
                </c:pt>
                <c:pt idx="2417">
                  <c:v>1359.171</c:v>
                </c:pt>
                <c:pt idx="2418">
                  <c:v>1359.171</c:v>
                </c:pt>
                <c:pt idx="2419">
                  <c:v>1358.829</c:v>
                </c:pt>
                <c:pt idx="2420">
                  <c:v>1359.3420000000001</c:v>
                </c:pt>
                <c:pt idx="2421">
                  <c:v>1359</c:v>
                </c:pt>
                <c:pt idx="2422">
                  <c:v>1358.6590000000001</c:v>
                </c:pt>
                <c:pt idx="2423">
                  <c:v>1358.829</c:v>
                </c:pt>
                <c:pt idx="2424">
                  <c:v>1358.317</c:v>
                </c:pt>
                <c:pt idx="2425">
                  <c:v>1358.317</c:v>
                </c:pt>
                <c:pt idx="2426">
                  <c:v>1359</c:v>
                </c:pt>
                <c:pt idx="2427">
                  <c:v>1359.3420000000001</c:v>
                </c:pt>
                <c:pt idx="2428">
                  <c:v>1359.171</c:v>
                </c:pt>
                <c:pt idx="2429">
                  <c:v>1359.171</c:v>
                </c:pt>
                <c:pt idx="2430">
                  <c:v>1359</c:v>
                </c:pt>
                <c:pt idx="2431">
                  <c:v>1358.317</c:v>
                </c:pt>
                <c:pt idx="2432">
                  <c:v>1357.8040000000001</c:v>
                </c:pt>
                <c:pt idx="2433">
                  <c:v>1357.9749999999999</c:v>
                </c:pt>
                <c:pt idx="2434">
                  <c:v>1358.829</c:v>
                </c:pt>
                <c:pt idx="2435">
                  <c:v>1359.171</c:v>
                </c:pt>
                <c:pt idx="2436">
                  <c:v>1359.171</c:v>
                </c:pt>
                <c:pt idx="2437">
                  <c:v>1359.171</c:v>
                </c:pt>
                <c:pt idx="2438">
                  <c:v>1359</c:v>
                </c:pt>
                <c:pt idx="2439">
                  <c:v>1359.3420000000001</c:v>
                </c:pt>
                <c:pt idx="2440">
                  <c:v>1359.855</c:v>
                </c:pt>
                <c:pt idx="2441">
                  <c:v>1359.684</c:v>
                </c:pt>
                <c:pt idx="2442">
                  <c:v>1358.6590000000001</c:v>
                </c:pt>
                <c:pt idx="2443">
                  <c:v>1358.829</c:v>
                </c:pt>
                <c:pt idx="2444">
                  <c:v>1359.171</c:v>
                </c:pt>
                <c:pt idx="2445">
                  <c:v>1359.684</c:v>
                </c:pt>
                <c:pt idx="2446">
                  <c:v>1359.5129999999999</c:v>
                </c:pt>
                <c:pt idx="2447">
                  <c:v>1359.171</c:v>
                </c:pt>
                <c:pt idx="2448">
                  <c:v>1358.6590000000001</c:v>
                </c:pt>
                <c:pt idx="2449">
                  <c:v>1358.4880000000001</c:v>
                </c:pt>
                <c:pt idx="2450">
                  <c:v>1358.146</c:v>
                </c:pt>
                <c:pt idx="2451">
                  <c:v>1357.9749999999999</c:v>
                </c:pt>
                <c:pt idx="2452">
                  <c:v>1357.633</c:v>
                </c:pt>
                <c:pt idx="2453">
                  <c:v>1357.462</c:v>
                </c:pt>
                <c:pt idx="2454">
                  <c:v>1357.8040000000001</c:v>
                </c:pt>
                <c:pt idx="2455">
                  <c:v>1358.317</c:v>
                </c:pt>
                <c:pt idx="2456">
                  <c:v>1357.8040000000001</c:v>
                </c:pt>
                <c:pt idx="2457">
                  <c:v>1358.317</c:v>
                </c:pt>
                <c:pt idx="2458">
                  <c:v>1358.6590000000001</c:v>
                </c:pt>
                <c:pt idx="2459">
                  <c:v>1358.829</c:v>
                </c:pt>
                <c:pt idx="2460">
                  <c:v>1359.171</c:v>
                </c:pt>
                <c:pt idx="2461">
                  <c:v>1359.684</c:v>
                </c:pt>
                <c:pt idx="2462">
                  <c:v>1360.1969999999999</c:v>
                </c:pt>
                <c:pt idx="2463">
                  <c:v>1360.7090000000001</c:v>
                </c:pt>
                <c:pt idx="2464">
                  <c:v>1360.538</c:v>
                </c:pt>
                <c:pt idx="2465">
                  <c:v>1360.367</c:v>
                </c:pt>
                <c:pt idx="2466">
                  <c:v>1361.222</c:v>
                </c:pt>
                <c:pt idx="2467">
                  <c:v>1362.076</c:v>
                </c:pt>
                <c:pt idx="2468">
                  <c:v>1361.905</c:v>
                </c:pt>
                <c:pt idx="2469">
                  <c:v>1362.4179999999999</c:v>
                </c:pt>
                <c:pt idx="2470">
                  <c:v>1362.4179999999999</c:v>
                </c:pt>
                <c:pt idx="2471">
                  <c:v>1362.2470000000001</c:v>
                </c:pt>
                <c:pt idx="2472">
                  <c:v>1362.076</c:v>
                </c:pt>
                <c:pt idx="2473">
                  <c:v>1362.2470000000001</c:v>
                </c:pt>
                <c:pt idx="2474">
                  <c:v>1363.1010000000001</c:v>
                </c:pt>
                <c:pt idx="2475">
                  <c:v>1363.2719999999999</c:v>
                </c:pt>
                <c:pt idx="2476">
                  <c:v>1363.614</c:v>
                </c:pt>
                <c:pt idx="2477">
                  <c:v>1363.614</c:v>
                </c:pt>
                <c:pt idx="2478">
                  <c:v>1364.6389999999999</c:v>
                </c:pt>
                <c:pt idx="2479">
                  <c:v>1364.81</c:v>
                </c:pt>
                <c:pt idx="2480">
                  <c:v>1364.6389999999999</c:v>
                </c:pt>
                <c:pt idx="2481">
                  <c:v>1365.152</c:v>
                </c:pt>
                <c:pt idx="2482">
                  <c:v>1364.81</c:v>
                </c:pt>
                <c:pt idx="2483">
                  <c:v>1364.6389999999999</c:v>
                </c:pt>
                <c:pt idx="2484">
                  <c:v>1366.0060000000001</c:v>
                </c:pt>
                <c:pt idx="2485">
                  <c:v>1366.1769999999999</c:v>
                </c:pt>
                <c:pt idx="2486">
                  <c:v>1366.0060000000001</c:v>
                </c:pt>
                <c:pt idx="2487">
                  <c:v>1366.348</c:v>
                </c:pt>
                <c:pt idx="2488">
                  <c:v>1366.69</c:v>
                </c:pt>
                <c:pt idx="2489">
                  <c:v>1367.0319999999999</c:v>
                </c:pt>
                <c:pt idx="2490">
                  <c:v>1367.886</c:v>
                </c:pt>
                <c:pt idx="2491">
                  <c:v>1368.3989999999999</c:v>
                </c:pt>
                <c:pt idx="2492">
                  <c:v>1368.57</c:v>
                </c:pt>
                <c:pt idx="2493">
                  <c:v>1368.74</c:v>
                </c:pt>
                <c:pt idx="2494">
                  <c:v>1368.3989999999999</c:v>
                </c:pt>
                <c:pt idx="2495">
                  <c:v>1368.74</c:v>
                </c:pt>
                <c:pt idx="2496">
                  <c:v>1369.424</c:v>
                </c:pt>
                <c:pt idx="2497">
                  <c:v>1368.9110000000001</c:v>
                </c:pt>
                <c:pt idx="2498">
                  <c:v>1368.57</c:v>
                </c:pt>
                <c:pt idx="2499">
                  <c:v>1368.057</c:v>
                </c:pt>
                <c:pt idx="2500">
                  <c:v>1367.5440000000001</c:v>
                </c:pt>
                <c:pt idx="2501">
                  <c:v>1366.8610000000001</c:v>
                </c:pt>
                <c:pt idx="2502">
                  <c:v>1366.69</c:v>
                </c:pt>
                <c:pt idx="2503">
                  <c:v>1367.0319999999999</c:v>
                </c:pt>
                <c:pt idx="2504">
                  <c:v>1367.0319999999999</c:v>
                </c:pt>
                <c:pt idx="2505">
                  <c:v>1367.0319999999999</c:v>
                </c:pt>
                <c:pt idx="2506">
                  <c:v>1367.373</c:v>
                </c:pt>
                <c:pt idx="2507">
                  <c:v>1367.7149999999999</c:v>
                </c:pt>
                <c:pt idx="2508">
                  <c:v>1367.886</c:v>
                </c:pt>
                <c:pt idx="2509">
                  <c:v>1368.057</c:v>
                </c:pt>
                <c:pt idx="2510">
                  <c:v>1368.2280000000001</c:v>
                </c:pt>
                <c:pt idx="2511">
                  <c:v>1368.74</c:v>
                </c:pt>
                <c:pt idx="2512">
                  <c:v>1368.9110000000001</c:v>
                </c:pt>
                <c:pt idx="2513">
                  <c:v>1369.0820000000001</c:v>
                </c:pt>
                <c:pt idx="2514">
                  <c:v>1369.595</c:v>
                </c:pt>
                <c:pt idx="2515">
                  <c:v>1370.107</c:v>
                </c:pt>
                <c:pt idx="2516">
                  <c:v>1370.62</c:v>
                </c:pt>
                <c:pt idx="2517">
                  <c:v>1370.962</c:v>
                </c:pt>
                <c:pt idx="2518">
                  <c:v>1370.4490000000001</c:v>
                </c:pt>
                <c:pt idx="2519">
                  <c:v>1370.62</c:v>
                </c:pt>
                <c:pt idx="2520">
                  <c:v>1371.4739999999999</c:v>
                </c:pt>
                <c:pt idx="2521">
                  <c:v>1371.816</c:v>
                </c:pt>
                <c:pt idx="2522">
                  <c:v>1371.816</c:v>
                </c:pt>
                <c:pt idx="2523">
                  <c:v>1372.1579999999999</c:v>
                </c:pt>
                <c:pt idx="2524">
                  <c:v>1371.816</c:v>
                </c:pt>
                <c:pt idx="2525">
                  <c:v>1371.645</c:v>
                </c:pt>
                <c:pt idx="2526">
                  <c:v>1371.9870000000001</c:v>
                </c:pt>
                <c:pt idx="2527">
                  <c:v>1371.816</c:v>
                </c:pt>
                <c:pt idx="2528">
                  <c:v>1371.9870000000001</c:v>
                </c:pt>
                <c:pt idx="2529">
                  <c:v>1372.671</c:v>
                </c:pt>
                <c:pt idx="2530">
                  <c:v>1372.671</c:v>
                </c:pt>
                <c:pt idx="2531">
                  <c:v>1373.183</c:v>
                </c:pt>
                <c:pt idx="2532">
                  <c:v>1373.6959999999999</c:v>
                </c:pt>
                <c:pt idx="2533">
                  <c:v>1373.6959999999999</c:v>
                </c:pt>
                <c:pt idx="2534">
                  <c:v>1373.867</c:v>
                </c:pt>
                <c:pt idx="2535">
                  <c:v>1373.6959999999999</c:v>
                </c:pt>
                <c:pt idx="2536">
                  <c:v>1374.3789999999999</c:v>
                </c:pt>
                <c:pt idx="2537">
                  <c:v>1374.721</c:v>
                </c:pt>
                <c:pt idx="2538">
                  <c:v>1374.3789999999999</c:v>
                </c:pt>
                <c:pt idx="2539">
                  <c:v>1374.55</c:v>
                </c:pt>
                <c:pt idx="2540">
                  <c:v>1374.721</c:v>
                </c:pt>
                <c:pt idx="2541">
                  <c:v>1374.2090000000001</c:v>
                </c:pt>
                <c:pt idx="2542">
                  <c:v>1375.0630000000001</c:v>
                </c:pt>
                <c:pt idx="2543">
                  <c:v>1375.7460000000001</c:v>
                </c:pt>
                <c:pt idx="2544">
                  <c:v>1375.7460000000001</c:v>
                </c:pt>
                <c:pt idx="2545">
                  <c:v>1375.7460000000001</c:v>
                </c:pt>
                <c:pt idx="2546">
                  <c:v>1376.7719999999999</c:v>
                </c:pt>
                <c:pt idx="2547">
                  <c:v>1377.114</c:v>
                </c:pt>
                <c:pt idx="2548">
                  <c:v>1377.797</c:v>
                </c:pt>
                <c:pt idx="2549">
                  <c:v>1375.576</c:v>
                </c:pt>
                <c:pt idx="2550">
                  <c:v>1373.183</c:v>
                </c:pt>
                <c:pt idx="2551">
                  <c:v>1370.107</c:v>
                </c:pt>
                <c:pt idx="2552">
                  <c:v>1367.886</c:v>
                </c:pt>
                <c:pt idx="2553">
                  <c:v>1365.152</c:v>
                </c:pt>
                <c:pt idx="2554">
                  <c:v>1365.152</c:v>
                </c:pt>
                <c:pt idx="2555">
                  <c:v>1365.665</c:v>
                </c:pt>
                <c:pt idx="2556">
                  <c:v>1366.1769999999999</c:v>
                </c:pt>
                <c:pt idx="2557">
                  <c:v>1366.1769999999999</c:v>
                </c:pt>
                <c:pt idx="2558">
                  <c:v>1366.69</c:v>
                </c:pt>
                <c:pt idx="2559">
                  <c:v>1367.203</c:v>
                </c:pt>
                <c:pt idx="2560">
                  <c:v>1368.2280000000001</c:v>
                </c:pt>
                <c:pt idx="2561">
                  <c:v>1368.2280000000001</c:v>
                </c:pt>
                <c:pt idx="2562">
                  <c:v>1369.0820000000001</c:v>
                </c:pt>
                <c:pt idx="2563">
                  <c:v>1369.2529999999999</c:v>
                </c:pt>
                <c:pt idx="2564">
                  <c:v>1369.0820000000001</c:v>
                </c:pt>
                <c:pt idx="2565">
                  <c:v>1370.278</c:v>
                </c:pt>
                <c:pt idx="2566">
                  <c:v>1370.962</c:v>
                </c:pt>
                <c:pt idx="2567">
                  <c:v>1371.133</c:v>
                </c:pt>
                <c:pt idx="2568">
                  <c:v>1371.4739999999999</c:v>
                </c:pt>
                <c:pt idx="2569">
                  <c:v>1371.9870000000001</c:v>
                </c:pt>
                <c:pt idx="2570">
                  <c:v>1371.9870000000001</c:v>
                </c:pt>
                <c:pt idx="2571">
                  <c:v>1371.9870000000001</c:v>
                </c:pt>
                <c:pt idx="2572">
                  <c:v>1372.671</c:v>
                </c:pt>
                <c:pt idx="2573">
                  <c:v>1372.671</c:v>
                </c:pt>
                <c:pt idx="2574">
                  <c:v>1373.867</c:v>
                </c:pt>
                <c:pt idx="2575">
                  <c:v>1374.038</c:v>
                </c:pt>
                <c:pt idx="2576">
                  <c:v>1374.721</c:v>
                </c:pt>
                <c:pt idx="2577">
                  <c:v>1374.55</c:v>
                </c:pt>
                <c:pt idx="2578">
                  <c:v>1375.2339999999999</c:v>
                </c:pt>
                <c:pt idx="2579">
                  <c:v>1375.0630000000001</c:v>
                </c:pt>
                <c:pt idx="2580">
                  <c:v>1376.259</c:v>
                </c:pt>
                <c:pt idx="2581">
                  <c:v>1376.6010000000001</c:v>
                </c:pt>
                <c:pt idx="2582">
                  <c:v>1376.6010000000001</c:v>
                </c:pt>
                <c:pt idx="2583">
                  <c:v>1377.2840000000001</c:v>
                </c:pt>
                <c:pt idx="2584">
                  <c:v>1377.9680000000001</c:v>
                </c:pt>
                <c:pt idx="2585">
                  <c:v>1378.31</c:v>
                </c:pt>
                <c:pt idx="2586">
                  <c:v>1377.9680000000001</c:v>
                </c:pt>
                <c:pt idx="2587">
                  <c:v>1378.9929999999999</c:v>
                </c:pt>
                <c:pt idx="2588">
                  <c:v>1379.5060000000001</c:v>
                </c:pt>
                <c:pt idx="2589">
                  <c:v>1379.848</c:v>
                </c:pt>
                <c:pt idx="2590">
                  <c:v>1380.018</c:v>
                </c:pt>
                <c:pt idx="2591">
                  <c:v>1380.702</c:v>
                </c:pt>
                <c:pt idx="2592">
                  <c:v>1381.0440000000001</c:v>
                </c:pt>
                <c:pt idx="2593">
                  <c:v>1381.385</c:v>
                </c:pt>
                <c:pt idx="2594">
                  <c:v>1381.7270000000001</c:v>
                </c:pt>
                <c:pt idx="2595">
                  <c:v>1381.7270000000001</c:v>
                </c:pt>
                <c:pt idx="2596">
                  <c:v>1382.069</c:v>
                </c:pt>
                <c:pt idx="2597">
                  <c:v>1382.5820000000001</c:v>
                </c:pt>
                <c:pt idx="2598">
                  <c:v>1382.923</c:v>
                </c:pt>
                <c:pt idx="2599">
                  <c:v>1383.778</c:v>
                </c:pt>
                <c:pt idx="2600">
                  <c:v>1383.9490000000001</c:v>
                </c:pt>
                <c:pt idx="2601">
                  <c:v>1384.8030000000001</c:v>
                </c:pt>
                <c:pt idx="2602">
                  <c:v>1384.9739999999999</c:v>
                </c:pt>
                <c:pt idx="2603">
                  <c:v>1385.4870000000001</c:v>
                </c:pt>
                <c:pt idx="2604">
                  <c:v>1385.999</c:v>
                </c:pt>
                <c:pt idx="2605">
                  <c:v>1385.999</c:v>
                </c:pt>
                <c:pt idx="2606">
                  <c:v>1386.17</c:v>
                </c:pt>
                <c:pt idx="2607">
                  <c:v>1387.0250000000001</c:v>
                </c:pt>
                <c:pt idx="2608">
                  <c:v>1387.366</c:v>
                </c:pt>
                <c:pt idx="2609">
                  <c:v>1387.537</c:v>
                </c:pt>
                <c:pt idx="2610">
                  <c:v>1387.8789999999999</c:v>
                </c:pt>
                <c:pt idx="2611">
                  <c:v>1388.221</c:v>
                </c:pt>
                <c:pt idx="2612">
                  <c:v>1388.3910000000001</c:v>
                </c:pt>
                <c:pt idx="2613">
                  <c:v>1388.7329999999999</c:v>
                </c:pt>
                <c:pt idx="2614">
                  <c:v>1389.2460000000001</c:v>
                </c:pt>
                <c:pt idx="2615">
                  <c:v>1390.442</c:v>
                </c:pt>
                <c:pt idx="2616">
                  <c:v>1390.6130000000001</c:v>
                </c:pt>
                <c:pt idx="2617">
                  <c:v>1389.9290000000001</c:v>
                </c:pt>
                <c:pt idx="2618">
                  <c:v>1390.271</c:v>
                </c:pt>
                <c:pt idx="2619">
                  <c:v>1391.126</c:v>
                </c:pt>
                <c:pt idx="2620">
                  <c:v>1391.6379999999999</c:v>
                </c:pt>
                <c:pt idx="2621">
                  <c:v>1391.4670000000001</c:v>
                </c:pt>
                <c:pt idx="2622">
                  <c:v>1391.126</c:v>
                </c:pt>
                <c:pt idx="2623">
                  <c:v>1390.9549999999999</c:v>
                </c:pt>
                <c:pt idx="2624">
                  <c:v>1390.7840000000001</c:v>
                </c:pt>
                <c:pt idx="2625">
                  <c:v>1390.6130000000001</c:v>
                </c:pt>
                <c:pt idx="2626">
                  <c:v>1391.126</c:v>
                </c:pt>
                <c:pt idx="2627">
                  <c:v>1391.809</c:v>
                </c:pt>
                <c:pt idx="2628">
                  <c:v>1391.809</c:v>
                </c:pt>
                <c:pt idx="2629">
                  <c:v>1392.1510000000001</c:v>
                </c:pt>
                <c:pt idx="2630">
                  <c:v>1393.0050000000001</c:v>
                </c:pt>
                <c:pt idx="2631">
                  <c:v>1393.0050000000001</c:v>
                </c:pt>
                <c:pt idx="2632">
                  <c:v>1393.86</c:v>
                </c:pt>
                <c:pt idx="2633">
                  <c:v>1394.0309999999999</c:v>
                </c:pt>
                <c:pt idx="2634">
                  <c:v>1394.201</c:v>
                </c:pt>
                <c:pt idx="2635">
                  <c:v>1394.3720000000001</c:v>
                </c:pt>
                <c:pt idx="2636">
                  <c:v>1394.3720000000001</c:v>
                </c:pt>
                <c:pt idx="2637">
                  <c:v>1394.201</c:v>
                </c:pt>
                <c:pt idx="2638">
                  <c:v>1395.056</c:v>
                </c:pt>
                <c:pt idx="2639">
                  <c:v>1395.739</c:v>
                </c:pt>
                <c:pt idx="2640">
                  <c:v>1396.252</c:v>
                </c:pt>
                <c:pt idx="2641">
                  <c:v>1396.0809999999999</c:v>
                </c:pt>
                <c:pt idx="2642">
                  <c:v>1397.277</c:v>
                </c:pt>
                <c:pt idx="2643">
                  <c:v>1397.106</c:v>
                </c:pt>
                <c:pt idx="2644">
                  <c:v>1397.106</c:v>
                </c:pt>
                <c:pt idx="2645">
                  <c:v>1397.79</c:v>
                </c:pt>
                <c:pt idx="2646">
                  <c:v>1398.3019999999999</c:v>
                </c:pt>
                <c:pt idx="2647">
                  <c:v>1398.3019999999999</c:v>
                </c:pt>
                <c:pt idx="2648">
                  <c:v>1398.8150000000001</c:v>
                </c:pt>
                <c:pt idx="2649">
                  <c:v>1399.1569999999999</c:v>
                </c:pt>
                <c:pt idx="2650">
                  <c:v>1399.67</c:v>
                </c:pt>
                <c:pt idx="2651">
                  <c:v>1400.182</c:v>
                </c:pt>
                <c:pt idx="2652">
                  <c:v>1400.6949999999999</c:v>
                </c:pt>
                <c:pt idx="2653">
                  <c:v>1401.2070000000001</c:v>
                </c:pt>
                <c:pt idx="2654">
                  <c:v>1401.72</c:v>
                </c:pt>
                <c:pt idx="2655">
                  <c:v>1402.404</c:v>
                </c:pt>
                <c:pt idx="2656">
                  <c:v>1402.2329999999999</c:v>
                </c:pt>
                <c:pt idx="2657">
                  <c:v>1402.404</c:v>
                </c:pt>
                <c:pt idx="2658">
                  <c:v>1402.7449999999999</c:v>
                </c:pt>
                <c:pt idx="2659">
                  <c:v>1403.258</c:v>
                </c:pt>
                <c:pt idx="2660">
                  <c:v>1404.1120000000001</c:v>
                </c:pt>
                <c:pt idx="2661">
                  <c:v>1403.942</c:v>
                </c:pt>
                <c:pt idx="2662">
                  <c:v>1404.454</c:v>
                </c:pt>
                <c:pt idx="2663">
                  <c:v>1404.625</c:v>
                </c:pt>
                <c:pt idx="2664">
                  <c:v>1405.308</c:v>
                </c:pt>
                <c:pt idx="2665">
                  <c:v>1405.992</c:v>
                </c:pt>
                <c:pt idx="2666">
                  <c:v>1406.3340000000001</c:v>
                </c:pt>
                <c:pt idx="2667">
                  <c:v>1406.163</c:v>
                </c:pt>
                <c:pt idx="2668">
                  <c:v>1406.3340000000001</c:v>
                </c:pt>
                <c:pt idx="2669">
                  <c:v>1406.3340000000001</c:v>
                </c:pt>
                <c:pt idx="2670">
                  <c:v>1407.1880000000001</c:v>
                </c:pt>
                <c:pt idx="2671">
                  <c:v>1407.3589999999999</c:v>
                </c:pt>
                <c:pt idx="2672">
                  <c:v>1408.384</c:v>
                </c:pt>
                <c:pt idx="2673">
                  <c:v>1408.7260000000001</c:v>
                </c:pt>
                <c:pt idx="2674">
                  <c:v>1409.5809999999999</c:v>
                </c:pt>
                <c:pt idx="2675">
                  <c:v>1409.239</c:v>
                </c:pt>
                <c:pt idx="2676">
                  <c:v>1410.2639999999999</c:v>
                </c:pt>
                <c:pt idx="2677">
                  <c:v>1410.4349999999999</c:v>
                </c:pt>
                <c:pt idx="2678">
                  <c:v>1410.606</c:v>
                </c:pt>
                <c:pt idx="2679">
                  <c:v>1410.9480000000001</c:v>
                </c:pt>
                <c:pt idx="2680">
                  <c:v>1411.1179999999999</c:v>
                </c:pt>
                <c:pt idx="2681">
                  <c:v>1411.46</c:v>
                </c:pt>
                <c:pt idx="2682">
                  <c:v>1411.6310000000001</c:v>
                </c:pt>
                <c:pt idx="2683">
                  <c:v>1412.4849999999999</c:v>
                </c:pt>
                <c:pt idx="2684">
                  <c:v>1412.998</c:v>
                </c:pt>
                <c:pt idx="2685">
                  <c:v>1413.34</c:v>
                </c:pt>
                <c:pt idx="2686">
                  <c:v>1414.0229999999999</c:v>
                </c:pt>
                <c:pt idx="2687">
                  <c:v>1414.0229999999999</c:v>
                </c:pt>
                <c:pt idx="2688">
                  <c:v>1414.365</c:v>
                </c:pt>
                <c:pt idx="2689">
                  <c:v>1414.194</c:v>
                </c:pt>
                <c:pt idx="2690">
                  <c:v>1414.365</c:v>
                </c:pt>
                <c:pt idx="2691">
                  <c:v>1414.5360000000001</c:v>
                </c:pt>
                <c:pt idx="2692">
                  <c:v>1415.049</c:v>
                </c:pt>
                <c:pt idx="2693">
                  <c:v>1416.0740000000001</c:v>
                </c:pt>
                <c:pt idx="2694">
                  <c:v>1416.587</c:v>
                </c:pt>
                <c:pt idx="2695">
                  <c:v>1416.587</c:v>
                </c:pt>
                <c:pt idx="2696">
                  <c:v>1416.4159999999999</c:v>
                </c:pt>
                <c:pt idx="2697">
                  <c:v>1417.0989999999999</c:v>
                </c:pt>
                <c:pt idx="2698">
                  <c:v>1417.27</c:v>
                </c:pt>
                <c:pt idx="2699">
                  <c:v>1417.954</c:v>
                </c:pt>
                <c:pt idx="2700">
                  <c:v>1418.125</c:v>
                </c:pt>
                <c:pt idx="2701">
                  <c:v>1418.4659999999999</c:v>
                </c:pt>
                <c:pt idx="2702">
                  <c:v>1418.808</c:v>
                </c:pt>
                <c:pt idx="2703">
                  <c:v>1419.3209999999999</c:v>
                </c:pt>
                <c:pt idx="2704">
                  <c:v>1419.3209999999999</c:v>
                </c:pt>
                <c:pt idx="2705">
                  <c:v>1419.3209999999999</c:v>
                </c:pt>
                <c:pt idx="2706">
                  <c:v>1420.0039999999999</c:v>
                </c:pt>
                <c:pt idx="2707">
                  <c:v>1419.8330000000001</c:v>
                </c:pt>
                <c:pt idx="2708">
                  <c:v>1420.175</c:v>
                </c:pt>
                <c:pt idx="2709">
                  <c:v>1420.175</c:v>
                </c:pt>
                <c:pt idx="2710">
                  <c:v>1420.5170000000001</c:v>
                </c:pt>
                <c:pt idx="2711">
                  <c:v>1420.8589999999999</c:v>
                </c:pt>
                <c:pt idx="2712">
                  <c:v>1421.3710000000001</c:v>
                </c:pt>
                <c:pt idx="2713">
                  <c:v>1421.5419999999999</c:v>
                </c:pt>
                <c:pt idx="2714">
                  <c:v>1422.2260000000001</c:v>
                </c:pt>
                <c:pt idx="2715">
                  <c:v>1422.396</c:v>
                </c:pt>
                <c:pt idx="2716">
                  <c:v>1422.9090000000001</c:v>
                </c:pt>
                <c:pt idx="2717">
                  <c:v>1423.08</c:v>
                </c:pt>
                <c:pt idx="2718">
                  <c:v>1423.5930000000001</c:v>
                </c:pt>
                <c:pt idx="2719">
                  <c:v>1423.934</c:v>
                </c:pt>
                <c:pt idx="2720">
                  <c:v>1424.4469999999999</c:v>
                </c:pt>
                <c:pt idx="2721">
                  <c:v>1424.96</c:v>
                </c:pt>
                <c:pt idx="2722">
                  <c:v>1425.3009999999999</c:v>
                </c:pt>
                <c:pt idx="2723">
                  <c:v>1425.643</c:v>
                </c:pt>
                <c:pt idx="2724">
                  <c:v>1425.9849999999999</c:v>
                </c:pt>
                <c:pt idx="2725">
                  <c:v>1426.1559999999999</c:v>
                </c:pt>
                <c:pt idx="2726">
                  <c:v>1426.8389999999999</c:v>
                </c:pt>
                <c:pt idx="2727">
                  <c:v>1427.181</c:v>
                </c:pt>
                <c:pt idx="2728">
                  <c:v>1427.181</c:v>
                </c:pt>
                <c:pt idx="2729">
                  <c:v>1427.3520000000001</c:v>
                </c:pt>
                <c:pt idx="2730">
                  <c:v>1428.2059999999999</c:v>
                </c:pt>
                <c:pt idx="2731">
                  <c:v>1428.377</c:v>
                </c:pt>
                <c:pt idx="2732">
                  <c:v>1429.232</c:v>
                </c:pt>
                <c:pt idx="2733">
                  <c:v>1428.548</c:v>
                </c:pt>
                <c:pt idx="2734">
                  <c:v>1428.89</c:v>
                </c:pt>
                <c:pt idx="2735">
                  <c:v>1429.0609999999999</c:v>
                </c:pt>
                <c:pt idx="2736">
                  <c:v>1429.7439999999999</c:v>
                </c:pt>
                <c:pt idx="2737">
                  <c:v>1430.5989999999999</c:v>
                </c:pt>
                <c:pt idx="2738">
                  <c:v>1431.453</c:v>
                </c:pt>
                <c:pt idx="2739">
                  <c:v>1431.453</c:v>
                </c:pt>
                <c:pt idx="2740">
                  <c:v>1431.624</c:v>
                </c:pt>
                <c:pt idx="2741">
                  <c:v>1431.2819999999999</c:v>
                </c:pt>
                <c:pt idx="2742">
                  <c:v>1431.9659999999999</c:v>
                </c:pt>
                <c:pt idx="2743">
                  <c:v>1432.82</c:v>
                </c:pt>
                <c:pt idx="2744">
                  <c:v>1433.162</c:v>
                </c:pt>
                <c:pt idx="2745">
                  <c:v>1433.845</c:v>
                </c:pt>
                <c:pt idx="2746">
                  <c:v>1434.7</c:v>
                </c:pt>
                <c:pt idx="2747">
                  <c:v>1434.8710000000001</c:v>
                </c:pt>
                <c:pt idx="2748">
                  <c:v>1434.3579999999999</c:v>
                </c:pt>
                <c:pt idx="2749">
                  <c:v>1434.1869999999999</c:v>
                </c:pt>
                <c:pt idx="2750">
                  <c:v>1433.845</c:v>
                </c:pt>
                <c:pt idx="2751">
                  <c:v>1434.0160000000001</c:v>
                </c:pt>
                <c:pt idx="2752">
                  <c:v>1433.674</c:v>
                </c:pt>
                <c:pt idx="2753">
                  <c:v>1433.674</c:v>
                </c:pt>
                <c:pt idx="2754">
                  <c:v>1433.5039999999999</c:v>
                </c:pt>
                <c:pt idx="2755">
                  <c:v>1433.674</c:v>
                </c:pt>
                <c:pt idx="2756">
                  <c:v>1433.845</c:v>
                </c:pt>
                <c:pt idx="2757">
                  <c:v>1434.7</c:v>
                </c:pt>
                <c:pt idx="2758">
                  <c:v>1435.383</c:v>
                </c:pt>
                <c:pt idx="2759">
                  <c:v>1435.7249999999999</c:v>
                </c:pt>
                <c:pt idx="2760">
                  <c:v>1436.921</c:v>
                </c:pt>
                <c:pt idx="2761">
                  <c:v>1438.117</c:v>
                </c:pt>
                <c:pt idx="2762">
                  <c:v>1438.117</c:v>
                </c:pt>
                <c:pt idx="2763">
                  <c:v>1438.288</c:v>
                </c:pt>
                <c:pt idx="2764">
                  <c:v>1438.8009999999999</c:v>
                </c:pt>
                <c:pt idx="2765">
                  <c:v>1439.3130000000001</c:v>
                </c:pt>
                <c:pt idx="2766">
                  <c:v>1439.3130000000001</c:v>
                </c:pt>
                <c:pt idx="2767">
                  <c:v>1440.3389999999999</c:v>
                </c:pt>
                <c:pt idx="2768">
                  <c:v>1440.68</c:v>
                </c:pt>
                <c:pt idx="2769">
                  <c:v>1441.7059999999999</c:v>
                </c:pt>
                <c:pt idx="2770">
                  <c:v>1441.5350000000001</c:v>
                </c:pt>
                <c:pt idx="2771">
                  <c:v>1441.0219999999999</c:v>
                </c:pt>
                <c:pt idx="2772">
                  <c:v>1440.8510000000001</c:v>
                </c:pt>
                <c:pt idx="2773">
                  <c:v>1440.68</c:v>
                </c:pt>
                <c:pt idx="2774">
                  <c:v>1441.0219999999999</c:v>
                </c:pt>
                <c:pt idx="2775">
                  <c:v>1441.7059999999999</c:v>
                </c:pt>
                <c:pt idx="2776">
                  <c:v>1441.877</c:v>
                </c:pt>
                <c:pt idx="2777">
                  <c:v>1441.877</c:v>
                </c:pt>
                <c:pt idx="2778">
                  <c:v>1442.047</c:v>
                </c:pt>
                <c:pt idx="2779">
                  <c:v>1442.56</c:v>
                </c:pt>
                <c:pt idx="2780">
                  <c:v>1442.902</c:v>
                </c:pt>
                <c:pt idx="2781">
                  <c:v>1443.415</c:v>
                </c:pt>
                <c:pt idx="2782">
                  <c:v>1444.098</c:v>
                </c:pt>
                <c:pt idx="2783">
                  <c:v>1444.269</c:v>
                </c:pt>
                <c:pt idx="2784">
                  <c:v>1444.269</c:v>
                </c:pt>
                <c:pt idx="2785">
                  <c:v>1444.44</c:v>
                </c:pt>
                <c:pt idx="2786">
                  <c:v>1444.098</c:v>
                </c:pt>
                <c:pt idx="2787">
                  <c:v>1442.731</c:v>
                </c:pt>
                <c:pt idx="2788">
                  <c:v>1441.7059999999999</c:v>
                </c:pt>
                <c:pt idx="2789">
                  <c:v>1440.8510000000001</c:v>
                </c:pt>
                <c:pt idx="2790">
                  <c:v>1441.0219999999999</c:v>
                </c:pt>
                <c:pt idx="2791">
                  <c:v>1442.3889999999999</c:v>
                </c:pt>
                <c:pt idx="2792">
                  <c:v>1442.902</c:v>
                </c:pt>
                <c:pt idx="2793">
                  <c:v>1443.9269999999999</c:v>
                </c:pt>
                <c:pt idx="2794">
                  <c:v>1444.098</c:v>
                </c:pt>
                <c:pt idx="2795">
                  <c:v>1444.269</c:v>
                </c:pt>
                <c:pt idx="2796">
                  <c:v>1445.2940000000001</c:v>
                </c:pt>
                <c:pt idx="2797">
                  <c:v>1445.636</c:v>
                </c:pt>
                <c:pt idx="2798">
                  <c:v>1445.807</c:v>
                </c:pt>
                <c:pt idx="2799">
                  <c:v>1446.319</c:v>
                </c:pt>
                <c:pt idx="2800">
                  <c:v>1447.174</c:v>
                </c:pt>
                <c:pt idx="2801">
                  <c:v>1447.0029999999999</c:v>
                </c:pt>
                <c:pt idx="2802">
                  <c:v>1447.174</c:v>
                </c:pt>
                <c:pt idx="2803">
                  <c:v>1447.345</c:v>
                </c:pt>
                <c:pt idx="2804">
                  <c:v>1447.5160000000001</c:v>
                </c:pt>
                <c:pt idx="2805">
                  <c:v>1447.345</c:v>
                </c:pt>
                <c:pt idx="2806">
                  <c:v>1448.5409999999999</c:v>
                </c:pt>
                <c:pt idx="2807">
                  <c:v>1449.566</c:v>
                </c:pt>
                <c:pt idx="2808">
                  <c:v>1449.9079999999999</c:v>
                </c:pt>
                <c:pt idx="2809">
                  <c:v>1450.5909999999999</c:v>
                </c:pt>
                <c:pt idx="2810">
                  <c:v>1451.2750000000001</c:v>
                </c:pt>
                <c:pt idx="2811">
                  <c:v>1451.788</c:v>
                </c:pt>
                <c:pt idx="2812">
                  <c:v>1451.788</c:v>
                </c:pt>
                <c:pt idx="2813">
                  <c:v>1451.617</c:v>
                </c:pt>
                <c:pt idx="2814">
                  <c:v>1451.617</c:v>
                </c:pt>
                <c:pt idx="2815">
                  <c:v>1452.471</c:v>
                </c:pt>
                <c:pt idx="2816">
                  <c:v>1452.8130000000001</c:v>
                </c:pt>
                <c:pt idx="2817">
                  <c:v>1453.155</c:v>
                </c:pt>
                <c:pt idx="2818">
                  <c:v>1454.18</c:v>
                </c:pt>
                <c:pt idx="2819">
                  <c:v>1454.5219999999999</c:v>
                </c:pt>
                <c:pt idx="2820">
                  <c:v>1455.2049999999999</c:v>
                </c:pt>
                <c:pt idx="2821">
                  <c:v>1455.7180000000001</c:v>
                </c:pt>
                <c:pt idx="2822">
                  <c:v>1456.23</c:v>
                </c:pt>
                <c:pt idx="2823">
                  <c:v>1456.7429999999999</c:v>
                </c:pt>
                <c:pt idx="2824">
                  <c:v>1457.085</c:v>
                </c:pt>
                <c:pt idx="2825">
                  <c:v>1456.914</c:v>
                </c:pt>
                <c:pt idx="2826">
                  <c:v>1457.598</c:v>
                </c:pt>
                <c:pt idx="2827">
                  <c:v>1458.2809999999999</c:v>
                </c:pt>
                <c:pt idx="2828">
                  <c:v>1458.623</c:v>
                </c:pt>
                <c:pt idx="2829">
                  <c:v>1458.452</c:v>
                </c:pt>
                <c:pt idx="2830">
                  <c:v>1458.2809999999999</c:v>
                </c:pt>
                <c:pt idx="2831">
                  <c:v>1458.9639999999999</c:v>
                </c:pt>
                <c:pt idx="2832">
                  <c:v>1459.6479999999999</c:v>
                </c:pt>
                <c:pt idx="2833">
                  <c:v>1459.6479999999999</c:v>
                </c:pt>
                <c:pt idx="2834">
                  <c:v>1459.306</c:v>
                </c:pt>
                <c:pt idx="2835">
                  <c:v>1459.819</c:v>
                </c:pt>
                <c:pt idx="2836">
                  <c:v>1460.8440000000001</c:v>
                </c:pt>
                <c:pt idx="2837">
                  <c:v>1461.0150000000001</c:v>
                </c:pt>
                <c:pt idx="2838">
                  <c:v>1462.04</c:v>
                </c:pt>
                <c:pt idx="2839">
                  <c:v>1462.211</c:v>
                </c:pt>
                <c:pt idx="2840">
                  <c:v>1462.3820000000001</c:v>
                </c:pt>
                <c:pt idx="2841">
                  <c:v>1462.5530000000001</c:v>
                </c:pt>
                <c:pt idx="2842">
                  <c:v>1463.066</c:v>
                </c:pt>
                <c:pt idx="2843">
                  <c:v>1464.604</c:v>
                </c:pt>
                <c:pt idx="2844">
                  <c:v>1464.9449999999999</c:v>
                </c:pt>
                <c:pt idx="2845">
                  <c:v>1465.287</c:v>
                </c:pt>
                <c:pt idx="2846">
                  <c:v>1465.4580000000001</c:v>
                </c:pt>
                <c:pt idx="2847">
                  <c:v>1465.8</c:v>
                </c:pt>
                <c:pt idx="2848">
                  <c:v>1466.1410000000001</c:v>
                </c:pt>
                <c:pt idx="2849">
                  <c:v>1466.825</c:v>
                </c:pt>
                <c:pt idx="2850">
                  <c:v>1466.9960000000001</c:v>
                </c:pt>
                <c:pt idx="2851">
                  <c:v>1467.1669999999999</c:v>
                </c:pt>
                <c:pt idx="2852">
                  <c:v>1467.6790000000001</c:v>
                </c:pt>
                <c:pt idx="2853">
                  <c:v>1467.6790000000001</c:v>
                </c:pt>
                <c:pt idx="2854">
                  <c:v>1468.021</c:v>
                </c:pt>
                <c:pt idx="2855">
                  <c:v>1469.046</c:v>
                </c:pt>
                <c:pt idx="2856">
                  <c:v>1470.413</c:v>
                </c:pt>
                <c:pt idx="2857">
                  <c:v>1470.0719999999999</c:v>
                </c:pt>
                <c:pt idx="2858">
                  <c:v>1470.2429999999999</c:v>
                </c:pt>
                <c:pt idx="2859">
                  <c:v>1470.0719999999999</c:v>
                </c:pt>
                <c:pt idx="2860">
                  <c:v>1471.951</c:v>
                </c:pt>
                <c:pt idx="2861">
                  <c:v>1471.61</c:v>
                </c:pt>
                <c:pt idx="2862">
                  <c:v>1471.78</c:v>
                </c:pt>
                <c:pt idx="2863">
                  <c:v>1471.61</c:v>
                </c:pt>
                <c:pt idx="2864">
                  <c:v>1471.61</c:v>
                </c:pt>
                <c:pt idx="2865">
                  <c:v>1472.4639999999999</c:v>
                </c:pt>
                <c:pt idx="2866">
                  <c:v>1472.9770000000001</c:v>
                </c:pt>
                <c:pt idx="2867">
                  <c:v>1473.318</c:v>
                </c:pt>
                <c:pt idx="2868">
                  <c:v>1472.806</c:v>
                </c:pt>
                <c:pt idx="2869">
                  <c:v>1471.61</c:v>
                </c:pt>
                <c:pt idx="2870">
                  <c:v>1471.951</c:v>
                </c:pt>
                <c:pt idx="2871">
                  <c:v>1472.635</c:v>
                </c:pt>
                <c:pt idx="2872">
                  <c:v>1473.318</c:v>
                </c:pt>
                <c:pt idx="2873">
                  <c:v>1473.66</c:v>
                </c:pt>
                <c:pt idx="2874">
                  <c:v>1475.027</c:v>
                </c:pt>
                <c:pt idx="2875">
                  <c:v>1475.1980000000001</c:v>
                </c:pt>
                <c:pt idx="2876">
                  <c:v>1474.856</c:v>
                </c:pt>
                <c:pt idx="2877">
                  <c:v>1475.3689999999999</c:v>
                </c:pt>
                <c:pt idx="2878">
                  <c:v>1476.0519999999999</c:v>
                </c:pt>
                <c:pt idx="2879">
                  <c:v>1477.078</c:v>
                </c:pt>
                <c:pt idx="2880">
                  <c:v>1477.249</c:v>
                </c:pt>
                <c:pt idx="2881">
                  <c:v>1478.1030000000001</c:v>
                </c:pt>
                <c:pt idx="2882">
                  <c:v>1478.1030000000001</c:v>
                </c:pt>
                <c:pt idx="2883">
                  <c:v>1478.616</c:v>
                </c:pt>
                <c:pt idx="2884">
                  <c:v>1479.1279999999999</c:v>
                </c:pt>
                <c:pt idx="2885">
                  <c:v>1479.6410000000001</c:v>
                </c:pt>
                <c:pt idx="2886">
                  <c:v>1480.4949999999999</c:v>
                </c:pt>
                <c:pt idx="2887">
                  <c:v>1480.6659999999999</c:v>
                </c:pt>
                <c:pt idx="2888">
                  <c:v>1480.3240000000001</c:v>
                </c:pt>
                <c:pt idx="2889">
                  <c:v>1481.691</c:v>
                </c:pt>
                <c:pt idx="2890">
                  <c:v>1482.0329999999999</c:v>
                </c:pt>
                <c:pt idx="2891">
                  <c:v>1482.204</c:v>
                </c:pt>
                <c:pt idx="2892">
                  <c:v>1482.375</c:v>
                </c:pt>
                <c:pt idx="2893">
                  <c:v>1482.546</c:v>
                </c:pt>
                <c:pt idx="2894">
                  <c:v>1482.546</c:v>
                </c:pt>
                <c:pt idx="2895">
                  <c:v>1482.7170000000001</c:v>
                </c:pt>
                <c:pt idx="2896">
                  <c:v>1482.7170000000001</c:v>
                </c:pt>
                <c:pt idx="2897">
                  <c:v>1482.8879999999999</c:v>
                </c:pt>
                <c:pt idx="2898">
                  <c:v>1483.058</c:v>
                </c:pt>
                <c:pt idx="2899">
                  <c:v>1483.742</c:v>
                </c:pt>
                <c:pt idx="2900">
                  <c:v>1483.913</c:v>
                </c:pt>
                <c:pt idx="2901">
                  <c:v>1484.596</c:v>
                </c:pt>
                <c:pt idx="2902">
                  <c:v>1484.9380000000001</c:v>
                </c:pt>
                <c:pt idx="2903">
                  <c:v>1484.9380000000001</c:v>
                </c:pt>
                <c:pt idx="2904">
                  <c:v>1484.7670000000001</c:v>
                </c:pt>
                <c:pt idx="2905">
                  <c:v>1485.6220000000001</c:v>
                </c:pt>
                <c:pt idx="2906">
                  <c:v>1486.134</c:v>
                </c:pt>
                <c:pt idx="2907">
                  <c:v>1486.989</c:v>
                </c:pt>
                <c:pt idx="2908">
                  <c:v>1486.818</c:v>
                </c:pt>
                <c:pt idx="2909">
                  <c:v>1487.33</c:v>
                </c:pt>
                <c:pt idx="2910">
                  <c:v>1488.6980000000001</c:v>
                </c:pt>
                <c:pt idx="2911">
                  <c:v>1489.894</c:v>
                </c:pt>
                <c:pt idx="2912">
                  <c:v>1490.748</c:v>
                </c:pt>
                <c:pt idx="2913">
                  <c:v>1490.9190000000001</c:v>
                </c:pt>
                <c:pt idx="2914">
                  <c:v>1491.7729999999999</c:v>
                </c:pt>
                <c:pt idx="2915">
                  <c:v>1491.944</c:v>
                </c:pt>
                <c:pt idx="2916">
                  <c:v>1492.6279999999999</c:v>
                </c:pt>
                <c:pt idx="2917">
                  <c:v>1492.6279999999999</c:v>
                </c:pt>
                <c:pt idx="2918">
                  <c:v>1493.14</c:v>
                </c:pt>
                <c:pt idx="2919">
                  <c:v>1493.3109999999999</c:v>
                </c:pt>
                <c:pt idx="2920">
                  <c:v>1493.653</c:v>
                </c:pt>
                <c:pt idx="2921">
                  <c:v>1493.653</c:v>
                </c:pt>
                <c:pt idx="2922">
                  <c:v>1494.1659999999999</c:v>
                </c:pt>
                <c:pt idx="2923">
                  <c:v>1495.02</c:v>
                </c:pt>
                <c:pt idx="2924">
                  <c:v>1495.3620000000001</c:v>
                </c:pt>
                <c:pt idx="2925">
                  <c:v>1495.5329999999999</c:v>
                </c:pt>
                <c:pt idx="2926">
                  <c:v>1495.5329999999999</c:v>
                </c:pt>
                <c:pt idx="2927">
                  <c:v>1495.874</c:v>
                </c:pt>
                <c:pt idx="2928">
                  <c:v>1497.0709999999999</c:v>
                </c:pt>
                <c:pt idx="2929">
                  <c:v>1496.9</c:v>
                </c:pt>
                <c:pt idx="2930">
                  <c:v>1497.7539999999999</c:v>
                </c:pt>
                <c:pt idx="2931">
                  <c:v>1498.2670000000001</c:v>
                </c:pt>
                <c:pt idx="2932">
                  <c:v>1498.4380000000001</c:v>
                </c:pt>
                <c:pt idx="2933">
                  <c:v>1498.4380000000001</c:v>
                </c:pt>
                <c:pt idx="2934">
                  <c:v>1498.779</c:v>
                </c:pt>
                <c:pt idx="2935">
                  <c:v>1498.95</c:v>
                </c:pt>
                <c:pt idx="2936">
                  <c:v>1499.2919999999999</c:v>
                </c:pt>
                <c:pt idx="2937">
                  <c:v>1499.9749999999999</c:v>
                </c:pt>
                <c:pt idx="2938">
                  <c:v>1500.146</c:v>
                </c:pt>
                <c:pt idx="2939">
                  <c:v>1500.4880000000001</c:v>
                </c:pt>
                <c:pt idx="2940">
                  <c:v>1500.6590000000001</c:v>
                </c:pt>
                <c:pt idx="2941">
                  <c:v>1501.3430000000001</c:v>
                </c:pt>
                <c:pt idx="2942">
                  <c:v>1501.855</c:v>
                </c:pt>
                <c:pt idx="2943">
                  <c:v>1502.88</c:v>
                </c:pt>
                <c:pt idx="2944">
                  <c:v>1503.0509999999999</c:v>
                </c:pt>
                <c:pt idx="2945">
                  <c:v>1503.9059999999999</c:v>
                </c:pt>
                <c:pt idx="2946">
                  <c:v>1503.9059999999999</c:v>
                </c:pt>
                <c:pt idx="2947">
                  <c:v>1504.2470000000001</c:v>
                </c:pt>
                <c:pt idx="2948">
                  <c:v>1504.931</c:v>
                </c:pt>
                <c:pt idx="2949">
                  <c:v>1505.9559999999999</c:v>
                </c:pt>
                <c:pt idx="2950">
                  <c:v>1506.8109999999999</c:v>
                </c:pt>
                <c:pt idx="2951">
                  <c:v>1507.836</c:v>
                </c:pt>
                <c:pt idx="2952">
                  <c:v>1508.0070000000001</c:v>
                </c:pt>
                <c:pt idx="2953">
                  <c:v>1508.1780000000001</c:v>
                </c:pt>
                <c:pt idx="2954">
                  <c:v>1508.519</c:v>
                </c:pt>
                <c:pt idx="2955">
                  <c:v>1509.203</c:v>
                </c:pt>
                <c:pt idx="2956">
                  <c:v>1510.057</c:v>
                </c:pt>
                <c:pt idx="2957">
                  <c:v>1510.3989999999999</c:v>
                </c:pt>
                <c:pt idx="2958">
                  <c:v>1510.912</c:v>
                </c:pt>
                <c:pt idx="2959">
                  <c:v>1511.595</c:v>
                </c:pt>
                <c:pt idx="2960">
                  <c:v>1511.9369999999999</c:v>
                </c:pt>
                <c:pt idx="2961">
                  <c:v>1511.7660000000001</c:v>
                </c:pt>
                <c:pt idx="2962">
                  <c:v>1512.962</c:v>
                </c:pt>
                <c:pt idx="2963">
                  <c:v>1513.9880000000001</c:v>
                </c:pt>
                <c:pt idx="2964">
                  <c:v>1514.329</c:v>
                </c:pt>
                <c:pt idx="2965">
                  <c:v>1514.5</c:v>
                </c:pt>
                <c:pt idx="2966">
                  <c:v>1515.184</c:v>
                </c:pt>
                <c:pt idx="2967">
                  <c:v>1515.867</c:v>
                </c:pt>
                <c:pt idx="2968">
                  <c:v>1516.2090000000001</c:v>
                </c:pt>
                <c:pt idx="2969">
                  <c:v>1516.722</c:v>
                </c:pt>
                <c:pt idx="2970">
                  <c:v>1517.405</c:v>
                </c:pt>
                <c:pt idx="2971">
                  <c:v>1518.0889999999999</c:v>
                </c:pt>
                <c:pt idx="2972">
                  <c:v>1518.0889999999999</c:v>
                </c:pt>
                <c:pt idx="2973">
                  <c:v>1518.7719999999999</c:v>
                </c:pt>
                <c:pt idx="2974">
                  <c:v>1519.114</c:v>
                </c:pt>
                <c:pt idx="2975">
                  <c:v>1519.4559999999999</c:v>
                </c:pt>
                <c:pt idx="2976">
                  <c:v>1519.627</c:v>
                </c:pt>
                <c:pt idx="2977">
                  <c:v>1519.9680000000001</c:v>
                </c:pt>
                <c:pt idx="2978">
                  <c:v>1520.31</c:v>
                </c:pt>
                <c:pt idx="2979">
                  <c:v>1520.481</c:v>
                </c:pt>
                <c:pt idx="2980">
                  <c:v>1521.164</c:v>
                </c:pt>
                <c:pt idx="2981">
                  <c:v>1521.6769999999999</c:v>
                </c:pt>
                <c:pt idx="2982">
                  <c:v>1521.848</c:v>
                </c:pt>
                <c:pt idx="2983">
                  <c:v>1521.848</c:v>
                </c:pt>
                <c:pt idx="2984">
                  <c:v>1522.19</c:v>
                </c:pt>
                <c:pt idx="2985">
                  <c:v>1522.702</c:v>
                </c:pt>
                <c:pt idx="2986">
                  <c:v>1523.0440000000001</c:v>
                </c:pt>
                <c:pt idx="2987">
                  <c:v>1522.702</c:v>
                </c:pt>
                <c:pt idx="2988">
                  <c:v>1523.2149999999999</c:v>
                </c:pt>
                <c:pt idx="2989">
                  <c:v>1523.0440000000001</c:v>
                </c:pt>
                <c:pt idx="2990">
                  <c:v>1523.386</c:v>
                </c:pt>
                <c:pt idx="2991">
                  <c:v>1524.24</c:v>
                </c:pt>
                <c:pt idx="2992">
                  <c:v>1524.069</c:v>
                </c:pt>
                <c:pt idx="2993">
                  <c:v>1524.7529999999999</c:v>
                </c:pt>
                <c:pt idx="2994">
                  <c:v>1525.2660000000001</c:v>
                </c:pt>
                <c:pt idx="2995">
                  <c:v>1526.633</c:v>
                </c:pt>
                <c:pt idx="2996">
                  <c:v>1527.4870000000001</c:v>
                </c:pt>
                <c:pt idx="2997">
                  <c:v>1527.829</c:v>
                </c:pt>
                <c:pt idx="2998">
                  <c:v>1527.6579999999999</c:v>
                </c:pt>
                <c:pt idx="2999">
                  <c:v>1527.6579999999999</c:v>
                </c:pt>
                <c:pt idx="3000">
                  <c:v>1528.171</c:v>
                </c:pt>
                <c:pt idx="3001">
                  <c:v>1528.5119999999999</c:v>
                </c:pt>
                <c:pt idx="3002">
                  <c:v>1529.0250000000001</c:v>
                </c:pt>
                <c:pt idx="3003">
                  <c:v>1528.854</c:v>
                </c:pt>
                <c:pt idx="3004">
                  <c:v>1529.0250000000001</c:v>
                </c:pt>
                <c:pt idx="3005">
                  <c:v>1530.3920000000001</c:v>
                </c:pt>
                <c:pt idx="3006">
                  <c:v>1530.7339999999999</c:v>
                </c:pt>
                <c:pt idx="3007">
                  <c:v>1531.075</c:v>
                </c:pt>
                <c:pt idx="3008">
                  <c:v>1531.588</c:v>
                </c:pt>
                <c:pt idx="3009">
                  <c:v>1531.759</c:v>
                </c:pt>
                <c:pt idx="3010">
                  <c:v>1532.1010000000001</c:v>
                </c:pt>
                <c:pt idx="3011">
                  <c:v>1532.9549999999999</c:v>
                </c:pt>
                <c:pt idx="3012">
                  <c:v>1533.6389999999999</c:v>
                </c:pt>
                <c:pt idx="3013">
                  <c:v>1533.98</c:v>
                </c:pt>
                <c:pt idx="3014">
                  <c:v>1533.4680000000001</c:v>
                </c:pt>
                <c:pt idx="3015">
                  <c:v>1533.6389999999999</c:v>
                </c:pt>
                <c:pt idx="3016">
                  <c:v>1533.98</c:v>
                </c:pt>
                <c:pt idx="3017">
                  <c:v>1534.664</c:v>
                </c:pt>
                <c:pt idx="3018">
                  <c:v>1535.0060000000001</c:v>
                </c:pt>
                <c:pt idx="3019">
                  <c:v>1536.202</c:v>
                </c:pt>
                <c:pt idx="3020">
                  <c:v>1536.373</c:v>
                </c:pt>
                <c:pt idx="3021">
                  <c:v>1535.86</c:v>
                </c:pt>
                <c:pt idx="3022">
                  <c:v>1536.885</c:v>
                </c:pt>
                <c:pt idx="3023">
                  <c:v>1537.2270000000001</c:v>
                </c:pt>
                <c:pt idx="3024">
                  <c:v>1537.74</c:v>
                </c:pt>
                <c:pt idx="3025">
                  <c:v>1538.252</c:v>
                </c:pt>
                <c:pt idx="3026">
                  <c:v>1538.5940000000001</c:v>
                </c:pt>
                <c:pt idx="3027">
                  <c:v>1538.7650000000001</c:v>
                </c:pt>
                <c:pt idx="3028">
                  <c:v>1539.278</c:v>
                </c:pt>
                <c:pt idx="3029">
                  <c:v>1539.6189999999999</c:v>
                </c:pt>
                <c:pt idx="3030">
                  <c:v>1539.4480000000001</c:v>
                </c:pt>
                <c:pt idx="3031">
                  <c:v>1540.1320000000001</c:v>
                </c:pt>
                <c:pt idx="3032">
                  <c:v>1540.4739999999999</c:v>
                </c:pt>
                <c:pt idx="3033">
                  <c:v>1542.0119999999999</c:v>
                </c:pt>
                <c:pt idx="3034">
                  <c:v>1542.5239999999999</c:v>
                </c:pt>
                <c:pt idx="3035">
                  <c:v>1542.5239999999999</c:v>
                </c:pt>
                <c:pt idx="3036">
                  <c:v>1542.866</c:v>
                </c:pt>
                <c:pt idx="3037">
                  <c:v>1543.3789999999999</c:v>
                </c:pt>
                <c:pt idx="3038">
                  <c:v>1543.3789999999999</c:v>
                </c:pt>
                <c:pt idx="3039">
                  <c:v>1543.8910000000001</c:v>
                </c:pt>
                <c:pt idx="3040">
                  <c:v>1544.404</c:v>
                </c:pt>
                <c:pt idx="3041">
                  <c:v>1545.4290000000001</c:v>
                </c:pt>
                <c:pt idx="3042">
                  <c:v>1545.258</c:v>
                </c:pt>
                <c:pt idx="3043">
                  <c:v>1545.258</c:v>
                </c:pt>
                <c:pt idx="3044">
                  <c:v>1545.4290000000001</c:v>
                </c:pt>
                <c:pt idx="3045">
                  <c:v>1545.6</c:v>
                </c:pt>
                <c:pt idx="3046">
                  <c:v>1546.1130000000001</c:v>
                </c:pt>
                <c:pt idx="3047">
                  <c:v>1546.1130000000001</c:v>
                </c:pt>
                <c:pt idx="3048">
                  <c:v>1546.4549999999999</c:v>
                </c:pt>
                <c:pt idx="3049">
                  <c:v>1547.48</c:v>
                </c:pt>
                <c:pt idx="3050">
                  <c:v>1548.6759999999999</c:v>
                </c:pt>
                <c:pt idx="3051">
                  <c:v>1548.847</c:v>
                </c:pt>
                <c:pt idx="3052">
                  <c:v>1549.018</c:v>
                </c:pt>
                <c:pt idx="3053">
                  <c:v>1549.701</c:v>
                </c:pt>
                <c:pt idx="3054">
                  <c:v>1550.556</c:v>
                </c:pt>
                <c:pt idx="3055">
                  <c:v>1551.239</c:v>
                </c:pt>
                <c:pt idx="3056">
                  <c:v>1551.5809999999999</c:v>
                </c:pt>
                <c:pt idx="3057">
                  <c:v>1551.752</c:v>
                </c:pt>
                <c:pt idx="3058">
                  <c:v>1552.4349999999999</c:v>
                </c:pt>
                <c:pt idx="3059">
                  <c:v>1553.6310000000001</c:v>
                </c:pt>
                <c:pt idx="3060">
                  <c:v>1553.6310000000001</c:v>
                </c:pt>
                <c:pt idx="3061">
                  <c:v>1554.144</c:v>
                </c:pt>
                <c:pt idx="3062">
                  <c:v>1554.828</c:v>
                </c:pt>
                <c:pt idx="3063">
                  <c:v>1555.682</c:v>
                </c:pt>
                <c:pt idx="3064">
                  <c:v>1555.8530000000001</c:v>
                </c:pt>
                <c:pt idx="3065">
                  <c:v>1556.0239999999999</c:v>
                </c:pt>
                <c:pt idx="3066">
                  <c:v>1557.049</c:v>
                </c:pt>
                <c:pt idx="3067">
                  <c:v>1558.2449999999999</c:v>
                </c:pt>
                <c:pt idx="3068">
                  <c:v>1558.4159999999999</c:v>
                </c:pt>
                <c:pt idx="3069">
                  <c:v>1559.1</c:v>
                </c:pt>
                <c:pt idx="3070">
                  <c:v>1559.6120000000001</c:v>
                </c:pt>
                <c:pt idx="3071">
                  <c:v>1560.808</c:v>
                </c:pt>
                <c:pt idx="3072">
                  <c:v>1561.8340000000001</c:v>
                </c:pt>
                <c:pt idx="3073">
                  <c:v>1561.492</c:v>
                </c:pt>
                <c:pt idx="3074">
                  <c:v>1562.6880000000001</c:v>
                </c:pt>
                <c:pt idx="3075">
                  <c:v>1563.03</c:v>
                </c:pt>
                <c:pt idx="3076">
                  <c:v>1563.5419999999999</c:v>
                </c:pt>
                <c:pt idx="3077">
                  <c:v>1564.739</c:v>
                </c:pt>
                <c:pt idx="3078">
                  <c:v>1565.422</c:v>
                </c:pt>
                <c:pt idx="3079">
                  <c:v>1565.5930000000001</c:v>
                </c:pt>
                <c:pt idx="3080">
                  <c:v>1565.7639999999999</c:v>
                </c:pt>
                <c:pt idx="3081">
                  <c:v>1566.4469999999999</c:v>
                </c:pt>
                <c:pt idx="3082">
                  <c:v>1566.96</c:v>
                </c:pt>
                <c:pt idx="3083">
                  <c:v>1567.644</c:v>
                </c:pt>
                <c:pt idx="3084">
                  <c:v>1567.8140000000001</c:v>
                </c:pt>
                <c:pt idx="3085">
                  <c:v>1567.9849999999999</c:v>
                </c:pt>
                <c:pt idx="3086">
                  <c:v>1568.1559999999999</c:v>
                </c:pt>
                <c:pt idx="3087">
                  <c:v>1568.498</c:v>
                </c:pt>
                <c:pt idx="3088">
                  <c:v>1568.84</c:v>
                </c:pt>
                <c:pt idx="3089">
                  <c:v>1569.011</c:v>
                </c:pt>
                <c:pt idx="3090">
                  <c:v>1569.694</c:v>
                </c:pt>
                <c:pt idx="3091">
                  <c:v>1569.694</c:v>
                </c:pt>
                <c:pt idx="3092">
                  <c:v>1570.0360000000001</c:v>
                </c:pt>
                <c:pt idx="3093">
                  <c:v>1570.548</c:v>
                </c:pt>
                <c:pt idx="3094">
                  <c:v>1571.232</c:v>
                </c:pt>
                <c:pt idx="3095">
                  <c:v>1569.5229999999999</c:v>
                </c:pt>
                <c:pt idx="3096">
                  <c:v>1567.9849999999999</c:v>
                </c:pt>
                <c:pt idx="3097">
                  <c:v>1566.6179999999999</c:v>
                </c:pt>
                <c:pt idx="3098">
                  <c:v>1564.739</c:v>
                </c:pt>
                <c:pt idx="3099">
                  <c:v>1563.201</c:v>
                </c:pt>
                <c:pt idx="3100">
                  <c:v>1562.6880000000001</c:v>
                </c:pt>
                <c:pt idx="3101">
                  <c:v>1564.9090000000001</c:v>
                </c:pt>
                <c:pt idx="3102">
                  <c:v>1565.7639999999999</c:v>
                </c:pt>
                <c:pt idx="3103">
                  <c:v>1566.4469999999999</c:v>
                </c:pt>
                <c:pt idx="3104">
                  <c:v>1567.1310000000001</c:v>
                </c:pt>
                <c:pt idx="3105">
                  <c:v>1567.3019999999999</c:v>
                </c:pt>
                <c:pt idx="3106">
                  <c:v>1567.644</c:v>
                </c:pt>
                <c:pt idx="3107">
                  <c:v>1567.9849999999999</c:v>
                </c:pt>
                <c:pt idx="3108">
                  <c:v>1568.84</c:v>
                </c:pt>
                <c:pt idx="3109">
                  <c:v>1569.5229999999999</c:v>
                </c:pt>
                <c:pt idx="3110">
                  <c:v>1570.548</c:v>
                </c:pt>
                <c:pt idx="3111">
                  <c:v>1571.232</c:v>
                </c:pt>
                <c:pt idx="3112">
                  <c:v>1571.5740000000001</c:v>
                </c:pt>
                <c:pt idx="3113">
                  <c:v>1571.403</c:v>
                </c:pt>
                <c:pt idx="3114">
                  <c:v>1571.232</c:v>
                </c:pt>
                <c:pt idx="3115">
                  <c:v>1572.4280000000001</c:v>
                </c:pt>
                <c:pt idx="3116">
                  <c:v>1572.5989999999999</c:v>
                </c:pt>
                <c:pt idx="3117">
                  <c:v>1572.941</c:v>
                </c:pt>
                <c:pt idx="3118">
                  <c:v>1574.1369999999999</c:v>
                </c:pt>
                <c:pt idx="3119">
                  <c:v>1575.162</c:v>
                </c:pt>
                <c:pt idx="3120">
                  <c:v>1575.675</c:v>
                </c:pt>
                <c:pt idx="3121">
                  <c:v>1576.1880000000001</c:v>
                </c:pt>
                <c:pt idx="3122">
                  <c:v>1576.1880000000001</c:v>
                </c:pt>
                <c:pt idx="3123">
                  <c:v>1576.3579999999999</c:v>
                </c:pt>
                <c:pt idx="3124">
                  <c:v>1577.384</c:v>
                </c:pt>
                <c:pt idx="3125">
                  <c:v>1577.0419999999999</c:v>
                </c:pt>
                <c:pt idx="3126">
                  <c:v>1577.7249999999999</c:v>
                </c:pt>
                <c:pt idx="3127">
                  <c:v>1578.067</c:v>
                </c:pt>
                <c:pt idx="3128">
                  <c:v>1578.4090000000001</c:v>
                </c:pt>
                <c:pt idx="3129">
                  <c:v>1579.0920000000001</c:v>
                </c:pt>
                <c:pt idx="3130">
                  <c:v>1579.605</c:v>
                </c:pt>
                <c:pt idx="3131">
                  <c:v>1580.289</c:v>
                </c:pt>
                <c:pt idx="3132">
                  <c:v>1580.8009999999999</c:v>
                </c:pt>
                <c:pt idx="3133">
                  <c:v>1581.6559999999999</c:v>
                </c:pt>
                <c:pt idx="3134">
                  <c:v>1582.3389999999999</c:v>
                </c:pt>
                <c:pt idx="3135">
                  <c:v>1583.193</c:v>
                </c:pt>
                <c:pt idx="3136">
                  <c:v>1583.364</c:v>
                </c:pt>
                <c:pt idx="3137">
                  <c:v>1583.7059999999999</c:v>
                </c:pt>
                <c:pt idx="3138">
                  <c:v>1584.2190000000001</c:v>
                </c:pt>
                <c:pt idx="3139">
                  <c:v>1584.5609999999999</c:v>
                </c:pt>
                <c:pt idx="3140">
                  <c:v>1584.731</c:v>
                </c:pt>
                <c:pt idx="3141">
                  <c:v>1585.0730000000001</c:v>
                </c:pt>
                <c:pt idx="3142">
                  <c:v>1585.7570000000001</c:v>
                </c:pt>
                <c:pt idx="3143">
                  <c:v>1586.44</c:v>
                </c:pt>
                <c:pt idx="3144">
                  <c:v>1586.7819999999999</c:v>
                </c:pt>
                <c:pt idx="3145">
                  <c:v>1587.2950000000001</c:v>
                </c:pt>
                <c:pt idx="3146">
                  <c:v>1588.1489999999999</c:v>
                </c:pt>
                <c:pt idx="3147">
                  <c:v>1589.174</c:v>
                </c:pt>
                <c:pt idx="3148">
                  <c:v>1589.8579999999999</c:v>
                </c:pt>
                <c:pt idx="3149">
                  <c:v>1590.2</c:v>
                </c:pt>
                <c:pt idx="3150">
                  <c:v>1590.2</c:v>
                </c:pt>
                <c:pt idx="3151">
                  <c:v>1591.2249999999999</c:v>
                </c:pt>
                <c:pt idx="3152">
                  <c:v>1592.079</c:v>
                </c:pt>
                <c:pt idx="3153">
                  <c:v>1592.421</c:v>
                </c:pt>
                <c:pt idx="3154">
                  <c:v>1593.788</c:v>
                </c:pt>
                <c:pt idx="3155">
                  <c:v>1594.3009999999999</c:v>
                </c:pt>
                <c:pt idx="3156">
                  <c:v>1594.9839999999999</c:v>
                </c:pt>
                <c:pt idx="3157">
                  <c:v>1596.009</c:v>
                </c:pt>
                <c:pt idx="3158">
                  <c:v>1596.5219999999999</c:v>
                </c:pt>
                <c:pt idx="3159">
                  <c:v>1597.376</c:v>
                </c:pt>
                <c:pt idx="3160">
                  <c:v>1597.8889999999999</c:v>
                </c:pt>
                <c:pt idx="3161">
                  <c:v>1598.06</c:v>
                </c:pt>
                <c:pt idx="3162">
                  <c:v>1598.402</c:v>
                </c:pt>
                <c:pt idx="3163">
                  <c:v>1599.94</c:v>
                </c:pt>
                <c:pt idx="3164">
                  <c:v>1600.1110000000001</c:v>
                </c:pt>
                <c:pt idx="3165">
                  <c:v>1600.623</c:v>
                </c:pt>
                <c:pt idx="3166">
                  <c:v>1601.136</c:v>
                </c:pt>
                <c:pt idx="3167">
                  <c:v>1602.3320000000001</c:v>
                </c:pt>
                <c:pt idx="3168">
                  <c:v>1603.357</c:v>
                </c:pt>
                <c:pt idx="3169">
                  <c:v>1603.1859999999999</c:v>
                </c:pt>
                <c:pt idx="3170">
                  <c:v>1603.528</c:v>
                </c:pt>
                <c:pt idx="3171">
                  <c:v>1604.0409999999999</c:v>
                </c:pt>
                <c:pt idx="3172">
                  <c:v>1604.7239999999999</c:v>
                </c:pt>
                <c:pt idx="3173">
                  <c:v>1605.75</c:v>
                </c:pt>
                <c:pt idx="3174">
                  <c:v>1605.579</c:v>
                </c:pt>
                <c:pt idx="3175">
                  <c:v>1605.579</c:v>
                </c:pt>
                <c:pt idx="3176">
                  <c:v>1606.2619999999999</c:v>
                </c:pt>
                <c:pt idx="3177">
                  <c:v>1606.7750000000001</c:v>
                </c:pt>
                <c:pt idx="3178">
                  <c:v>1607.8</c:v>
                </c:pt>
                <c:pt idx="3179">
                  <c:v>1608.1420000000001</c:v>
                </c:pt>
                <c:pt idx="3180">
                  <c:v>1608.3130000000001</c:v>
                </c:pt>
                <c:pt idx="3181">
                  <c:v>1608.655</c:v>
                </c:pt>
                <c:pt idx="3182">
                  <c:v>1608.9960000000001</c:v>
                </c:pt>
                <c:pt idx="3183">
                  <c:v>1609.338</c:v>
                </c:pt>
                <c:pt idx="3184">
                  <c:v>1610.192</c:v>
                </c:pt>
                <c:pt idx="3185">
                  <c:v>1610.876</c:v>
                </c:pt>
                <c:pt idx="3186">
                  <c:v>1611.73</c:v>
                </c:pt>
                <c:pt idx="3187">
                  <c:v>1612.2429999999999</c:v>
                </c:pt>
                <c:pt idx="3188">
                  <c:v>1612.9269999999999</c:v>
                </c:pt>
                <c:pt idx="3189">
                  <c:v>1613.097</c:v>
                </c:pt>
                <c:pt idx="3190">
                  <c:v>1614.635</c:v>
                </c:pt>
                <c:pt idx="3191">
                  <c:v>1615.319</c:v>
                </c:pt>
                <c:pt idx="3192">
                  <c:v>1615.8309999999999</c:v>
                </c:pt>
                <c:pt idx="3193">
                  <c:v>1611.559</c:v>
                </c:pt>
                <c:pt idx="3194">
                  <c:v>1608.655</c:v>
                </c:pt>
                <c:pt idx="3195">
                  <c:v>1605.2370000000001</c:v>
                </c:pt>
                <c:pt idx="3196">
                  <c:v>1602.1610000000001</c:v>
                </c:pt>
                <c:pt idx="3197">
                  <c:v>1600.2809999999999</c:v>
                </c:pt>
                <c:pt idx="3198">
                  <c:v>1600.7940000000001</c:v>
                </c:pt>
                <c:pt idx="3199">
                  <c:v>1602.1610000000001</c:v>
                </c:pt>
                <c:pt idx="3200">
                  <c:v>1602.5029999999999</c:v>
                </c:pt>
                <c:pt idx="3201">
                  <c:v>1603.357</c:v>
                </c:pt>
                <c:pt idx="3202">
                  <c:v>1604.5530000000001</c:v>
                </c:pt>
                <c:pt idx="3203">
                  <c:v>1605.75</c:v>
                </c:pt>
                <c:pt idx="3204">
                  <c:v>1606.0909999999999</c:v>
                </c:pt>
                <c:pt idx="3205">
                  <c:v>1606.7750000000001</c:v>
                </c:pt>
                <c:pt idx="3206">
                  <c:v>1607.8</c:v>
                </c:pt>
                <c:pt idx="3207">
                  <c:v>1608.9960000000001</c:v>
                </c:pt>
                <c:pt idx="3208">
                  <c:v>1610.5340000000001</c:v>
                </c:pt>
                <c:pt idx="3209">
                  <c:v>1611.73</c:v>
                </c:pt>
                <c:pt idx="3210">
                  <c:v>1611.73</c:v>
                </c:pt>
                <c:pt idx="3211">
                  <c:v>1611.9010000000001</c:v>
                </c:pt>
                <c:pt idx="3212">
                  <c:v>1612.9269999999999</c:v>
                </c:pt>
                <c:pt idx="3213">
                  <c:v>1613.4390000000001</c:v>
                </c:pt>
                <c:pt idx="3214">
                  <c:v>1614.123</c:v>
                </c:pt>
                <c:pt idx="3215">
                  <c:v>1615.1479999999999</c:v>
                </c:pt>
                <c:pt idx="3216">
                  <c:v>1615.49</c:v>
                </c:pt>
                <c:pt idx="3217">
                  <c:v>1616.5150000000001</c:v>
                </c:pt>
                <c:pt idx="3218">
                  <c:v>1617.54</c:v>
                </c:pt>
                <c:pt idx="3219">
                  <c:v>1618.0530000000001</c:v>
                </c:pt>
                <c:pt idx="3220">
                  <c:v>1618.7360000000001</c:v>
                </c:pt>
                <c:pt idx="3221">
                  <c:v>1618.9069999999999</c:v>
                </c:pt>
                <c:pt idx="3222">
                  <c:v>1619.932</c:v>
                </c:pt>
                <c:pt idx="3223">
                  <c:v>1620.616</c:v>
                </c:pt>
                <c:pt idx="3224">
                  <c:v>1621.3</c:v>
                </c:pt>
                <c:pt idx="3225">
                  <c:v>1622.154</c:v>
                </c:pt>
                <c:pt idx="3226">
                  <c:v>1622.6669999999999</c:v>
                </c:pt>
                <c:pt idx="3227">
                  <c:v>1623.521</c:v>
                </c:pt>
                <c:pt idx="3228">
                  <c:v>1623.692</c:v>
                </c:pt>
                <c:pt idx="3229">
                  <c:v>1624.7170000000001</c:v>
                </c:pt>
                <c:pt idx="3230">
                  <c:v>1624.8879999999999</c:v>
                </c:pt>
                <c:pt idx="3231">
                  <c:v>1625.4010000000001</c:v>
                </c:pt>
                <c:pt idx="3232">
                  <c:v>1626.2550000000001</c:v>
                </c:pt>
                <c:pt idx="3233">
                  <c:v>1626.597</c:v>
                </c:pt>
                <c:pt idx="3234">
                  <c:v>1627.1089999999999</c:v>
                </c:pt>
                <c:pt idx="3235">
                  <c:v>1626.9380000000001</c:v>
                </c:pt>
                <c:pt idx="3236">
                  <c:v>1627.28</c:v>
                </c:pt>
                <c:pt idx="3237">
                  <c:v>1628.306</c:v>
                </c:pt>
                <c:pt idx="3238">
                  <c:v>1628.818</c:v>
                </c:pt>
                <c:pt idx="3239">
                  <c:v>1629.16</c:v>
                </c:pt>
                <c:pt idx="3240">
                  <c:v>1629.3309999999999</c:v>
                </c:pt>
                <c:pt idx="3241">
                  <c:v>1629.673</c:v>
                </c:pt>
                <c:pt idx="3242">
                  <c:v>1631.04</c:v>
                </c:pt>
                <c:pt idx="3243">
                  <c:v>1631.3810000000001</c:v>
                </c:pt>
                <c:pt idx="3244">
                  <c:v>1632.578</c:v>
                </c:pt>
                <c:pt idx="3245">
                  <c:v>1634.115</c:v>
                </c:pt>
                <c:pt idx="3246">
                  <c:v>1634.2860000000001</c:v>
                </c:pt>
                <c:pt idx="3247">
                  <c:v>1635.1410000000001</c:v>
                </c:pt>
                <c:pt idx="3248">
                  <c:v>1634.6279999999999</c:v>
                </c:pt>
                <c:pt idx="3249">
                  <c:v>1635.1410000000001</c:v>
                </c:pt>
                <c:pt idx="3250">
                  <c:v>1637.02</c:v>
                </c:pt>
                <c:pt idx="3251">
                  <c:v>1636.6790000000001</c:v>
                </c:pt>
                <c:pt idx="3252">
                  <c:v>1637.875</c:v>
                </c:pt>
                <c:pt idx="3253">
                  <c:v>1638.558</c:v>
                </c:pt>
                <c:pt idx="3254">
                  <c:v>1639.925</c:v>
                </c:pt>
                <c:pt idx="3255">
                  <c:v>1640.951</c:v>
                </c:pt>
                <c:pt idx="3256">
                  <c:v>1640.951</c:v>
                </c:pt>
                <c:pt idx="3257">
                  <c:v>1641.2919999999999</c:v>
                </c:pt>
                <c:pt idx="3258">
                  <c:v>1641.8050000000001</c:v>
                </c:pt>
                <c:pt idx="3259">
                  <c:v>1641.9760000000001</c:v>
                </c:pt>
                <c:pt idx="3260">
                  <c:v>1643.001</c:v>
                </c:pt>
                <c:pt idx="3261">
                  <c:v>1643.856</c:v>
                </c:pt>
                <c:pt idx="3262">
                  <c:v>1644.1969999999999</c:v>
                </c:pt>
                <c:pt idx="3263">
                  <c:v>1644.539</c:v>
                </c:pt>
                <c:pt idx="3264">
                  <c:v>1645.5640000000001</c:v>
                </c:pt>
                <c:pt idx="3265">
                  <c:v>1646.248</c:v>
                </c:pt>
                <c:pt idx="3266">
                  <c:v>1646.59</c:v>
                </c:pt>
                <c:pt idx="3267">
                  <c:v>1647.2729999999999</c:v>
                </c:pt>
                <c:pt idx="3268">
                  <c:v>1647.615</c:v>
                </c:pt>
                <c:pt idx="3269">
                  <c:v>1648.1279999999999</c:v>
                </c:pt>
                <c:pt idx="3270">
                  <c:v>1645.7349999999999</c:v>
                </c:pt>
                <c:pt idx="3271">
                  <c:v>1644.0260000000001</c:v>
                </c:pt>
                <c:pt idx="3272">
                  <c:v>1642.6590000000001</c:v>
                </c:pt>
                <c:pt idx="3273">
                  <c:v>1641.634</c:v>
                </c:pt>
                <c:pt idx="3274">
                  <c:v>1642.1469999999999</c:v>
                </c:pt>
                <c:pt idx="3275">
                  <c:v>1642.83</c:v>
                </c:pt>
                <c:pt idx="3276">
                  <c:v>1644.1969999999999</c:v>
                </c:pt>
                <c:pt idx="3277">
                  <c:v>1645.5640000000001</c:v>
                </c:pt>
                <c:pt idx="3278">
                  <c:v>1646.248</c:v>
                </c:pt>
                <c:pt idx="3279">
                  <c:v>1646.59</c:v>
                </c:pt>
                <c:pt idx="3280">
                  <c:v>1647.2729999999999</c:v>
                </c:pt>
                <c:pt idx="3281">
                  <c:v>1648.1279999999999</c:v>
                </c:pt>
                <c:pt idx="3282">
                  <c:v>1648.982</c:v>
                </c:pt>
                <c:pt idx="3283">
                  <c:v>1649.836</c:v>
                </c:pt>
                <c:pt idx="3284">
                  <c:v>1651.0319999999999</c:v>
                </c:pt>
                <c:pt idx="3285">
                  <c:v>1651.8869999999999</c:v>
                </c:pt>
                <c:pt idx="3286">
                  <c:v>1652.4</c:v>
                </c:pt>
                <c:pt idx="3287">
                  <c:v>1653.2539999999999</c:v>
                </c:pt>
                <c:pt idx="3288">
                  <c:v>1653.425</c:v>
                </c:pt>
                <c:pt idx="3289">
                  <c:v>1653.2539999999999</c:v>
                </c:pt>
                <c:pt idx="3290">
                  <c:v>1653.7660000000001</c:v>
                </c:pt>
                <c:pt idx="3291">
                  <c:v>1654.6210000000001</c:v>
                </c:pt>
                <c:pt idx="3292">
                  <c:v>1656.33</c:v>
                </c:pt>
                <c:pt idx="3293">
                  <c:v>1656.501</c:v>
                </c:pt>
                <c:pt idx="3294">
                  <c:v>1657.355</c:v>
                </c:pt>
                <c:pt idx="3295">
                  <c:v>1658.038</c:v>
                </c:pt>
                <c:pt idx="3296">
                  <c:v>1658.893</c:v>
                </c:pt>
                <c:pt idx="3297">
                  <c:v>1659.4059999999999</c:v>
                </c:pt>
                <c:pt idx="3298">
                  <c:v>1660.0889999999999</c:v>
                </c:pt>
                <c:pt idx="3299">
                  <c:v>1660.7729999999999</c:v>
                </c:pt>
                <c:pt idx="3300">
                  <c:v>1661.4559999999999</c:v>
                </c:pt>
                <c:pt idx="3301">
                  <c:v>1662.8230000000001</c:v>
                </c:pt>
                <c:pt idx="3302">
                  <c:v>1663.848</c:v>
                </c:pt>
                <c:pt idx="3303">
                  <c:v>1664.3610000000001</c:v>
                </c:pt>
                <c:pt idx="3304">
                  <c:v>1664.874</c:v>
                </c:pt>
                <c:pt idx="3305">
                  <c:v>1666.412</c:v>
                </c:pt>
                <c:pt idx="3306">
                  <c:v>1666.924</c:v>
                </c:pt>
                <c:pt idx="3307">
                  <c:v>1667.4369999999999</c:v>
                </c:pt>
                <c:pt idx="3308">
                  <c:v>1667.9490000000001</c:v>
                </c:pt>
                <c:pt idx="3309">
                  <c:v>1667.4369999999999</c:v>
                </c:pt>
                <c:pt idx="3310">
                  <c:v>1667.779</c:v>
                </c:pt>
                <c:pt idx="3311">
                  <c:v>1669.146</c:v>
                </c:pt>
                <c:pt idx="3312">
                  <c:v>1669.6579999999999</c:v>
                </c:pt>
                <c:pt idx="3313">
                  <c:v>1670</c:v>
                </c:pt>
                <c:pt idx="3314">
                  <c:v>1670.5129999999999</c:v>
                </c:pt>
                <c:pt idx="3315">
                  <c:v>1671.367</c:v>
                </c:pt>
                <c:pt idx="3316">
                  <c:v>1671.88</c:v>
                </c:pt>
                <c:pt idx="3317">
                  <c:v>1672.5630000000001</c:v>
                </c:pt>
                <c:pt idx="3318">
                  <c:v>1672.905</c:v>
                </c:pt>
                <c:pt idx="3319">
                  <c:v>1673.076</c:v>
                </c:pt>
                <c:pt idx="3320">
                  <c:v>1673.93</c:v>
                </c:pt>
                <c:pt idx="3321">
                  <c:v>1674.7850000000001</c:v>
                </c:pt>
                <c:pt idx="3322">
                  <c:v>1675.4680000000001</c:v>
                </c:pt>
                <c:pt idx="3323">
                  <c:v>1675.81</c:v>
                </c:pt>
                <c:pt idx="3324">
                  <c:v>1676.4929999999999</c:v>
                </c:pt>
                <c:pt idx="3325">
                  <c:v>1677.69</c:v>
                </c:pt>
                <c:pt idx="3326">
                  <c:v>1678.886</c:v>
                </c:pt>
                <c:pt idx="3327">
                  <c:v>1679.74</c:v>
                </c:pt>
                <c:pt idx="3328">
                  <c:v>1679.9110000000001</c:v>
                </c:pt>
                <c:pt idx="3329">
                  <c:v>1680.0820000000001</c:v>
                </c:pt>
                <c:pt idx="3330">
                  <c:v>1680.5940000000001</c:v>
                </c:pt>
                <c:pt idx="3331">
                  <c:v>1681.278</c:v>
                </c:pt>
                <c:pt idx="3332">
                  <c:v>1681.962</c:v>
                </c:pt>
                <c:pt idx="3333">
                  <c:v>1682.4739999999999</c:v>
                </c:pt>
                <c:pt idx="3334">
                  <c:v>1683.329</c:v>
                </c:pt>
                <c:pt idx="3335">
                  <c:v>1683.5</c:v>
                </c:pt>
                <c:pt idx="3336">
                  <c:v>1684.6959999999999</c:v>
                </c:pt>
                <c:pt idx="3337">
                  <c:v>1685.8920000000001</c:v>
                </c:pt>
                <c:pt idx="3338">
                  <c:v>1685.8920000000001</c:v>
                </c:pt>
                <c:pt idx="3339">
                  <c:v>1686.404</c:v>
                </c:pt>
                <c:pt idx="3340">
                  <c:v>1687.43</c:v>
                </c:pt>
                <c:pt idx="3341">
                  <c:v>1688.4549999999999</c:v>
                </c:pt>
                <c:pt idx="3342">
                  <c:v>1689.1379999999999</c:v>
                </c:pt>
                <c:pt idx="3343">
                  <c:v>1689.8219999999999</c:v>
                </c:pt>
                <c:pt idx="3344">
                  <c:v>1689.9929999999999</c:v>
                </c:pt>
                <c:pt idx="3345">
                  <c:v>1689.8219999999999</c:v>
                </c:pt>
                <c:pt idx="3346">
                  <c:v>1691.1890000000001</c:v>
                </c:pt>
                <c:pt idx="3347">
                  <c:v>1692.0429999999999</c:v>
                </c:pt>
                <c:pt idx="3348">
                  <c:v>1692.385</c:v>
                </c:pt>
                <c:pt idx="3349">
                  <c:v>1693.752</c:v>
                </c:pt>
                <c:pt idx="3350">
                  <c:v>1694.4359999999999</c:v>
                </c:pt>
                <c:pt idx="3351">
                  <c:v>1695.1189999999999</c:v>
                </c:pt>
                <c:pt idx="3352">
                  <c:v>1695.8030000000001</c:v>
                </c:pt>
                <c:pt idx="3353">
                  <c:v>1696.145</c:v>
                </c:pt>
                <c:pt idx="3354">
                  <c:v>1696.145</c:v>
                </c:pt>
                <c:pt idx="3355">
                  <c:v>1696.4860000000001</c:v>
                </c:pt>
                <c:pt idx="3356">
                  <c:v>1697.8530000000001</c:v>
                </c:pt>
                <c:pt idx="3357">
                  <c:v>1698.7080000000001</c:v>
                </c:pt>
                <c:pt idx="3358">
                  <c:v>1698.8789999999999</c:v>
                </c:pt>
                <c:pt idx="3359">
                  <c:v>1699.3910000000001</c:v>
                </c:pt>
                <c:pt idx="3360">
                  <c:v>1699.3910000000001</c:v>
                </c:pt>
                <c:pt idx="3361">
                  <c:v>1700.075</c:v>
                </c:pt>
                <c:pt idx="3362">
                  <c:v>1701.1</c:v>
                </c:pt>
                <c:pt idx="3363">
                  <c:v>1701.6130000000001</c:v>
                </c:pt>
                <c:pt idx="3364">
                  <c:v>1702.4670000000001</c:v>
                </c:pt>
                <c:pt idx="3365">
                  <c:v>1702.98</c:v>
                </c:pt>
                <c:pt idx="3366">
                  <c:v>1703.492</c:v>
                </c:pt>
                <c:pt idx="3367">
                  <c:v>1703.3209999999999</c:v>
                </c:pt>
                <c:pt idx="3368">
                  <c:v>1703.492</c:v>
                </c:pt>
                <c:pt idx="3369">
                  <c:v>1704.8589999999999</c:v>
                </c:pt>
                <c:pt idx="3370">
                  <c:v>1706.056</c:v>
                </c:pt>
                <c:pt idx="3371">
                  <c:v>1706.568</c:v>
                </c:pt>
                <c:pt idx="3372">
                  <c:v>1707.252</c:v>
                </c:pt>
                <c:pt idx="3373">
                  <c:v>1707.252</c:v>
                </c:pt>
                <c:pt idx="3374">
                  <c:v>1707.7639999999999</c:v>
                </c:pt>
                <c:pt idx="3375">
                  <c:v>1708.4480000000001</c:v>
                </c:pt>
                <c:pt idx="3376">
                  <c:v>1709.3019999999999</c:v>
                </c:pt>
                <c:pt idx="3377">
                  <c:v>1709.8150000000001</c:v>
                </c:pt>
                <c:pt idx="3378">
                  <c:v>1710.328</c:v>
                </c:pt>
                <c:pt idx="3379">
                  <c:v>1710.84</c:v>
                </c:pt>
                <c:pt idx="3380">
                  <c:v>1712.0360000000001</c:v>
                </c:pt>
                <c:pt idx="3381">
                  <c:v>1712.549</c:v>
                </c:pt>
                <c:pt idx="3382">
                  <c:v>1712.72</c:v>
                </c:pt>
                <c:pt idx="3383">
                  <c:v>1713.7449999999999</c:v>
                </c:pt>
                <c:pt idx="3384">
                  <c:v>1714.258</c:v>
                </c:pt>
                <c:pt idx="3385">
                  <c:v>1715.1120000000001</c:v>
                </c:pt>
                <c:pt idx="3386">
                  <c:v>1715.9659999999999</c:v>
                </c:pt>
                <c:pt idx="3387">
                  <c:v>1716.65</c:v>
                </c:pt>
                <c:pt idx="3388">
                  <c:v>1716.992</c:v>
                </c:pt>
                <c:pt idx="3389">
                  <c:v>1717.163</c:v>
                </c:pt>
                <c:pt idx="3390">
                  <c:v>1717.846</c:v>
                </c:pt>
                <c:pt idx="3391">
                  <c:v>1718.701</c:v>
                </c:pt>
                <c:pt idx="3392">
                  <c:v>1719.7260000000001</c:v>
                </c:pt>
                <c:pt idx="3393">
                  <c:v>1720.751</c:v>
                </c:pt>
                <c:pt idx="3394">
                  <c:v>1720.751</c:v>
                </c:pt>
                <c:pt idx="3395">
                  <c:v>1722.289</c:v>
                </c:pt>
                <c:pt idx="3396">
                  <c:v>1723.3140000000001</c:v>
                </c:pt>
                <c:pt idx="3397">
                  <c:v>1723.827</c:v>
                </c:pt>
                <c:pt idx="3398">
                  <c:v>1721.7760000000001</c:v>
                </c:pt>
                <c:pt idx="3399">
                  <c:v>1719.384</c:v>
                </c:pt>
                <c:pt idx="3400">
                  <c:v>1716.65</c:v>
                </c:pt>
                <c:pt idx="3401">
                  <c:v>1714.087</c:v>
                </c:pt>
                <c:pt idx="3402">
                  <c:v>1710.84</c:v>
                </c:pt>
                <c:pt idx="3403">
                  <c:v>1708.79</c:v>
                </c:pt>
                <c:pt idx="3404">
                  <c:v>1706.3969999999999</c:v>
                </c:pt>
                <c:pt idx="3405">
                  <c:v>1703.492</c:v>
                </c:pt>
                <c:pt idx="3406">
                  <c:v>1700.587</c:v>
                </c:pt>
                <c:pt idx="3407">
                  <c:v>1697.682</c:v>
                </c:pt>
                <c:pt idx="3408">
                  <c:v>1696.6569999999999</c:v>
                </c:pt>
                <c:pt idx="3409">
                  <c:v>1697.3409999999999</c:v>
                </c:pt>
                <c:pt idx="3410">
                  <c:v>1698.1949999999999</c:v>
                </c:pt>
                <c:pt idx="3411">
                  <c:v>1699.22</c:v>
                </c:pt>
                <c:pt idx="3412">
                  <c:v>1699.904</c:v>
                </c:pt>
                <c:pt idx="3413">
                  <c:v>1700.758</c:v>
                </c:pt>
                <c:pt idx="3414">
                  <c:v>1701.954</c:v>
                </c:pt>
                <c:pt idx="3415">
                  <c:v>1702.296</c:v>
                </c:pt>
                <c:pt idx="3416">
                  <c:v>1703.492</c:v>
                </c:pt>
                <c:pt idx="3417">
                  <c:v>1704.0050000000001</c:v>
                </c:pt>
                <c:pt idx="3418">
                  <c:v>1705.03</c:v>
                </c:pt>
                <c:pt idx="3419">
                  <c:v>1706.056</c:v>
                </c:pt>
                <c:pt idx="3420">
                  <c:v>1706.3969999999999</c:v>
                </c:pt>
                <c:pt idx="3421">
                  <c:v>1707.0809999999999</c:v>
                </c:pt>
                <c:pt idx="3422">
                  <c:v>1708.6189999999999</c:v>
                </c:pt>
                <c:pt idx="3423">
                  <c:v>1709.8150000000001</c:v>
                </c:pt>
                <c:pt idx="3424">
                  <c:v>1710.328</c:v>
                </c:pt>
                <c:pt idx="3425">
                  <c:v>1710.84</c:v>
                </c:pt>
                <c:pt idx="3426">
                  <c:v>1712.549</c:v>
                </c:pt>
                <c:pt idx="3427">
                  <c:v>1714.5989999999999</c:v>
                </c:pt>
                <c:pt idx="3428">
                  <c:v>1714.941</c:v>
                </c:pt>
                <c:pt idx="3429">
                  <c:v>1715.625</c:v>
                </c:pt>
                <c:pt idx="3430">
                  <c:v>1715.796</c:v>
                </c:pt>
                <c:pt idx="3431">
                  <c:v>1716.65</c:v>
                </c:pt>
                <c:pt idx="3432">
                  <c:v>1717.675</c:v>
                </c:pt>
                <c:pt idx="3433">
                  <c:v>1718.701</c:v>
                </c:pt>
                <c:pt idx="3434">
                  <c:v>1719.384</c:v>
                </c:pt>
                <c:pt idx="3435">
                  <c:v>1719.8969999999999</c:v>
                </c:pt>
                <c:pt idx="3436">
                  <c:v>1720.068</c:v>
                </c:pt>
                <c:pt idx="3437">
                  <c:v>1720.751</c:v>
                </c:pt>
                <c:pt idx="3438">
                  <c:v>1721.7760000000001</c:v>
                </c:pt>
                <c:pt idx="3439">
                  <c:v>1722.1179999999999</c:v>
                </c:pt>
                <c:pt idx="3440">
                  <c:v>1722.973</c:v>
                </c:pt>
                <c:pt idx="3441">
                  <c:v>1722.973</c:v>
                </c:pt>
                <c:pt idx="3442">
                  <c:v>1723.3140000000001</c:v>
                </c:pt>
                <c:pt idx="3443">
                  <c:v>1724.681</c:v>
                </c:pt>
                <c:pt idx="3444">
                  <c:v>1725.877</c:v>
                </c:pt>
                <c:pt idx="3445">
                  <c:v>1726.732</c:v>
                </c:pt>
                <c:pt idx="3446">
                  <c:v>1726.903</c:v>
                </c:pt>
                <c:pt idx="3447">
                  <c:v>1727.7570000000001</c:v>
                </c:pt>
                <c:pt idx="3448">
                  <c:v>1728.441</c:v>
                </c:pt>
                <c:pt idx="3449">
                  <c:v>1728.6120000000001</c:v>
                </c:pt>
                <c:pt idx="3450">
                  <c:v>1729.6369999999999</c:v>
                </c:pt>
                <c:pt idx="3451">
                  <c:v>1730.32</c:v>
                </c:pt>
                <c:pt idx="3452">
                  <c:v>1731.346</c:v>
                </c:pt>
                <c:pt idx="3453">
                  <c:v>1731.8579999999999</c:v>
                </c:pt>
                <c:pt idx="3454">
                  <c:v>1732.884</c:v>
                </c:pt>
                <c:pt idx="3455">
                  <c:v>1733.567</c:v>
                </c:pt>
                <c:pt idx="3456">
                  <c:v>1734.5920000000001</c:v>
                </c:pt>
                <c:pt idx="3457">
                  <c:v>1735.6179999999999</c:v>
                </c:pt>
                <c:pt idx="3458">
                  <c:v>1735.788</c:v>
                </c:pt>
                <c:pt idx="3459">
                  <c:v>1736.8140000000001</c:v>
                </c:pt>
                <c:pt idx="3460">
                  <c:v>1737.326</c:v>
                </c:pt>
                <c:pt idx="3461">
                  <c:v>1738.01</c:v>
                </c:pt>
                <c:pt idx="3462">
                  <c:v>1738.5219999999999</c:v>
                </c:pt>
                <c:pt idx="3463">
                  <c:v>1739.2059999999999</c:v>
                </c:pt>
                <c:pt idx="3464">
                  <c:v>1740.231</c:v>
                </c:pt>
                <c:pt idx="3465">
                  <c:v>1740.5730000000001</c:v>
                </c:pt>
                <c:pt idx="3466">
                  <c:v>1741.769</c:v>
                </c:pt>
                <c:pt idx="3467">
                  <c:v>1742.453</c:v>
                </c:pt>
                <c:pt idx="3468">
                  <c:v>1743.136</c:v>
                </c:pt>
                <c:pt idx="3469">
                  <c:v>1744.5029999999999</c:v>
                </c:pt>
                <c:pt idx="3470">
                  <c:v>1745.87</c:v>
                </c:pt>
                <c:pt idx="3471">
                  <c:v>1746.212</c:v>
                </c:pt>
                <c:pt idx="3472">
                  <c:v>1747.066</c:v>
                </c:pt>
                <c:pt idx="3473">
                  <c:v>1747.2370000000001</c:v>
                </c:pt>
                <c:pt idx="3474">
                  <c:v>1747.579</c:v>
                </c:pt>
                <c:pt idx="3475">
                  <c:v>1748.0920000000001</c:v>
                </c:pt>
                <c:pt idx="3476">
                  <c:v>1749.117</c:v>
                </c:pt>
                <c:pt idx="3477">
                  <c:v>1750.1420000000001</c:v>
                </c:pt>
                <c:pt idx="3478">
                  <c:v>1751.1669999999999</c:v>
                </c:pt>
                <c:pt idx="3479">
                  <c:v>1751.509</c:v>
                </c:pt>
                <c:pt idx="3480">
                  <c:v>1751.8510000000001</c:v>
                </c:pt>
                <c:pt idx="3481">
                  <c:v>1752.876</c:v>
                </c:pt>
                <c:pt idx="3482">
                  <c:v>1753.047</c:v>
                </c:pt>
                <c:pt idx="3483">
                  <c:v>1753.902</c:v>
                </c:pt>
                <c:pt idx="3484">
                  <c:v>1754.7560000000001</c:v>
                </c:pt>
                <c:pt idx="3485">
                  <c:v>1755.4390000000001</c:v>
                </c:pt>
                <c:pt idx="3486">
                  <c:v>1757.1479999999999</c:v>
                </c:pt>
                <c:pt idx="3487">
                  <c:v>1758.174</c:v>
                </c:pt>
                <c:pt idx="3488">
                  <c:v>1758.6859999999999</c:v>
                </c:pt>
                <c:pt idx="3489">
                  <c:v>1759.37</c:v>
                </c:pt>
                <c:pt idx="3490">
                  <c:v>1759.711</c:v>
                </c:pt>
                <c:pt idx="3491">
                  <c:v>1760.566</c:v>
                </c:pt>
                <c:pt idx="3492">
                  <c:v>1762.104</c:v>
                </c:pt>
                <c:pt idx="3493">
                  <c:v>1762.616</c:v>
                </c:pt>
                <c:pt idx="3494">
                  <c:v>1763.6420000000001</c:v>
                </c:pt>
                <c:pt idx="3495">
                  <c:v>1763.8130000000001</c:v>
                </c:pt>
                <c:pt idx="3496">
                  <c:v>1765.18</c:v>
                </c:pt>
                <c:pt idx="3497">
                  <c:v>1765.35</c:v>
                </c:pt>
                <c:pt idx="3498">
                  <c:v>1766.7180000000001</c:v>
                </c:pt>
                <c:pt idx="3499">
                  <c:v>1767.4010000000001</c:v>
                </c:pt>
                <c:pt idx="3500">
                  <c:v>1767.7429999999999</c:v>
                </c:pt>
                <c:pt idx="3501">
                  <c:v>1768.2550000000001</c:v>
                </c:pt>
                <c:pt idx="3502">
                  <c:v>1768.2550000000001</c:v>
                </c:pt>
                <c:pt idx="3503">
                  <c:v>1768.768</c:v>
                </c:pt>
                <c:pt idx="3504">
                  <c:v>1769.452</c:v>
                </c:pt>
                <c:pt idx="3505">
                  <c:v>1769.7929999999999</c:v>
                </c:pt>
                <c:pt idx="3506">
                  <c:v>1769.9639999999999</c:v>
                </c:pt>
                <c:pt idx="3507">
                  <c:v>1770.819</c:v>
                </c:pt>
                <c:pt idx="3508">
                  <c:v>1772.0150000000001</c:v>
                </c:pt>
                <c:pt idx="3509">
                  <c:v>1772.8689999999999</c:v>
                </c:pt>
                <c:pt idx="3510">
                  <c:v>1773.3820000000001</c:v>
                </c:pt>
                <c:pt idx="3511">
                  <c:v>1773.7239999999999</c:v>
                </c:pt>
                <c:pt idx="3512">
                  <c:v>1774.2360000000001</c:v>
                </c:pt>
                <c:pt idx="3513">
                  <c:v>1774.578</c:v>
                </c:pt>
                <c:pt idx="3514">
                  <c:v>1775.9449999999999</c:v>
                </c:pt>
                <c:pt idx="3515">
                  <c:v>1776.6289999999999</c:v>
                </c:pt>
                <c:pt idx="3516">
                  <c:v>1777.1410000000001</c:v>
                </c:pt>
                <c:pt idx="3517">
                  <c:v>1778.1659999999999</c:v>
                </c:pt>
                <c:pt idx="3518">
                  <c:v>1778.508</c:v>
                </c:pt>
                <c:pt idx="3519">
                  <c:v>1779.192</c:v>
                </c:pt>
                <c:pt idx="3520">
                  <c:v>1780.046</c:v>
                </c:pt>
                <c:pt idx="3521">
                  <c:v>1780.2170000000001</c:v>
                </c:pt>
                <c:pt idx="3522">
                  <c:v>1781.7550000000001</c:v>
                </c:pt>
                <c:pt idx="3523">
                  <c:v>1782.78</c:v>
                </c:pt>
                <c:pt idx="3524">
                  <c:v>1783.8050000000001</c:v>
                </c:pt>
                <c:pt idx="3525">
                  <c:v>1785.002</c:v>
                </c:pt>
                <c:pt idx="3526">
                  <c:v>1785.3430000000001</c:v>
                </c:pt>
                <c:pt idx="3527">
                  <c:v>1786.027</c:v>
                </c:pt>
                <c:pt idx="3528">
                  <c:v>1786.8810000000001</c:v>
                </c:pt>
                <c:pt idx="3529">
                  <c:v>1787.223</c:v>
                </c:pt>
                <c:pt idx="3530">
                  <c:v>1788.248</c:v>
                </c:pt>
                <c:pt idx="3531">
                  <c:v>1789.615</c:v>
                </c:pt>
                <c:pt idx="3532">
                  <c:v>1790.6410000000001</c:v>
                </c:pt>
                <c:pt idx="3533">
                  <c:v>1790.982</c:v>
                </c:pt>
                <c:pt idx="3534">
                  <c:v>1791.6659999999999</c:v>
                </c:pt>
                <c:pt idx="3535">
                  <c:v>1792.008</c:v>
                </c:pt>
                <c:pt idx="3536">
                  <c:v>1793.0329999999999</c:v>
                </c:pt>
                <c:pt idx="3537">
                  <c:v>1793.546</c:v>
                </c:pt>
                <c:pt idx="3538">
                  <c:v>1793.546</c:v>
                </c:pt>
                <c:pt idx="3539">
                  <c:v>1794.229</c:v>
                </c:pt>
                <c:pt idx="3540">
                  <c:v>1794.742</c:v>
                </c:pt>
                <c:pt idx="3541">
                  <c:v>1795.596</c:v>
                </c:pt>
                <c:pt idx="3542">
                  <c:v>1796.6210000000001</c:v>
                </c:pt>
                <c:pt idx="3543">
                  <c:v>1796.7919999999999</c:v>
                </c:pt>
                <c:pt idx="3544">
                  <c:v>1797.9880000000001</c:v>
                </c:pt>
                <c:pt idx="3545">
                  <c:v>1798.672</c:v>
                </c:pt>
                <c:pt idx="3546">
                  <c:v>1799.1849999999999</c:v>
                </c:pt>
                <c:pt idx="3547">
                  <c:v>1800.21</c:v>
                </c:pt>
                <c:pt idx="3548">
                  <c:v>1801.577</c:v>
                </c:pt>
                <c:pt idx="3549">
                  <c:v>1801.9190000000001</c:v>
                </c:pt>
                <c:pt idx="3550">
                  <c:v>1802.7729999999999</c:v>
                </c:pt>
                <c:pt idx="3551">
                  <c:v>1804.3109999999999</c:v>
                </c:pt>
                <c:pt idx="3552">
                  <c:v>1805.8489999999999</c:v>
                </c:pt>
                <c:pt idx="3553">
                  <c:v>1805.6780000000001</c:v>
                </c:pt>
                <c:pt idx="3554">
                  <c:v>1807.0450000000001</c:v>
                </c:pt>
                <c:pt idx="3555">
                  <c:v>1807.3869999999999</c:v>
                </c:pt>
                <c:pt idx="3556">
                  <c:v>1808.412</c:v>
                </c:pt>
                <c:pt idx="3557">
                  <c:v>1809.6079999999999</c:v>
                </c:pt>
                <c:pt idx="3558">
                  <c:v>1810.8040000000001</c:v>
                </c:pt>
                <c:pt idx="3559">
                  <c:v>1810.9749999999999</c:v>
                </c:pt>
                <c:pt idx="3560">
                  <c:v>1811.4880000000001</c:v>
                </c:pt>
                <c:pt idx="3561">
                  <c:v>1812.5129999999999</c:v>
                </c:pt>
                <c:pt idx="3562">
                  <c:v>1812.855</c:v>
                </c:pt>
                <c:pt idx="3563">
                  <c:v>1813.538</c:v>
                </c:pt>
                <c:pt idx="3564">
                  <c:v>1813.538</c:v>
                </c:pt>
                <c:pt idx="3565">
                  <c:v>1814.0509999999999</c:v>
                </c:pt>
                <c:pt idx="3566">
                  <c:v>1814.905</c:v>
                </c:pt>
                <c:pt idx="3567">
                  <c:v>1815.5889999999999</c:v>
                </c:pt>
                <c:pt idx="3568">
                  <c:v>1816.443</c:v>
                </c:pt>
                <c:pt idx="3569">
                  <c:v>1817.81</c:v>
                </c:pt>
                <c:pt idx="3570">
                  <c:v>1817.981</c:v>
                </c:pt>
                <c:pt idx="3571">
                  <c:v>1818.3230000000001</c:v>
                </c:pt>
                <c:pt idx="3572">
                  <c:v>1818.4939999999999</c:v>
                </c:pt>
                <c:pt idx="3573">
                  <c:v>1819.1769999999999</c:v>
                </c:pt>
                <c:pt idx="3574">
                  <c:v>1820.203</c:v>
                </c:pt>
                <c:pt idx="3575">
                  <c:v>1821.3989999999999</c:v>
                </c:pt>
                <c:pt idx="3576">
                  <c:v>1822.0820000000001</c:v>
                </c:pt>
                <c:pt idx="3577">
                  <c:v>1822.424</c:v>
                </c:pt>
                <c:pt idx="3578">
                  <c:v>1823.4490000000001</c:v>
                </c:pt>
                <c:pt idx="3579">
                  <c:v>1824.646</c:v>
                </c:pt>
                <c:pt idx="3580">
                  <c:v>1825.671</c:v>
                </c:pt>
                <c:pt idx="3581">
                  <c:v>1826.183</c:v>
                </c:pt>
                <c:pt idx="3582">
                  <c:v>1826.867</c:v>
                </c:pt>
                <c:pt idx="3583">
                  <c:v>1827.038</c:v>
                </c:pt>
                <c:pt idx="3584">
                  <c:v>1828.2339999999999</c:v>
                </c:pt>
                <c:pt idx="3585">
                  <c:v>1828.9169999999999</c:v>
                </c:pt>
                <c:pt idx="3586">
                  <c:v>1829.943</c:v>
                </c:pt>
                <c:pt idx="3587">
                  <c:v>1831.481</c:v>
                </c:pt>
                <c:pt idx="3588">
                  <c:v>1831.481</c:v>
                </c:pt>
                <c:pt idx="3589">
                  <c:v>1832.6769999999999</c:v>
                </c:pt>
                <c:pt idx="3590">
                  <c:v>1833.019</c:v>
                </c:pt>
                <c:pt idx="3591">
                  <c:v>1833.702</c:v>
                </c:pt>
                <c:pt idx="3592">
                  <c:v>1835.24</c:v>
                </c:pt>
                <c:pt idx="3593">
                  <c:v>1835.923</c:v>
                </c:pt>
                <c:pt idx="3594">
                  <c:v>1835.923</c:v>
                </c:pt>
                <c:pt idx="3595">
                  <c:v>1836.4359999999999</c:v>
                </c:pt>
                <c:pt idx="3596">
                  <c:v>1836.778</c:v>
                </c:pt>
                <c:pt idx="3597">
                  <c:v>1838.4870000000001</c:v>
                </c:pt>
                <c:pt idx="3598">
                  <c:v>1838.999</c:v>
                </c:pt>
                <c:pt idx="3599">
                  <c:v>1839.3409999999999</c:v>
                </c:pt>
                <c:pt idx="3600">
                  <c:v>1839.683</c:v>
                </c:pt>
                <c:pt idx="3601">
                  <c:v>1840.0250000000001</c:v>
                </c:pt>
                <c:pt idx="3602">
                  <c:v>1841.05</c:v>
                </c:pt>
                <c:pt idx="3603">
                  <c:v>1841.3920000000001</c:v>
                </c:pt>
                <c:pt idx="3604">
                  <c:v>1842.4169999999999</c:v>
                </c:pt>
                <c:pt idx="3605">
                  <c:v>1843.442</c:v>
                </c:pt>
                <c:pt idx="3606">
                  <c:v>1844.126</c:v>
                </c:pt>
                <c:pt idx="3607">
                  <c:v>1844.4670000000001</c:v>
                </c:pt>
                <c:pt idx="3608">
                  <c:v>1845.8340000000001</c:v>
                </c:pt>
                <c:pt idx="3609">
                  <c:v>1847.0309999999999</c:v>
                </c:pt>
                <c:pt idx="3610">
                  <c:v>1847.3720000000001</c:v>
                </c:pt>
                <c:pt idx="3611">
                  <c:v>1848.3979999999999</c:v>
                </c:pt>
                <c:pt idx="3612">
                  <c:v>1849.5940000000001</c:v>
                </c:pt>
                <c:pt idx="3613">
                  <c:v>1850.961</c:v>
                </c:pt>
                <c:pt idx="3614">
                  <c:v>1851.4739999999999</c:v>
                </c:pt>
                <c:pt idx="3615">
                  <c:v>1851.9860000000001</c:v>
                </c:pt>
                <c:pt idx="3616">
                  <c:v>1853.011</c:v>
                </c:pt>
                <c:pt idx="3617">
                  <c:v>1854.2080000000001</c:v>
                </c:pt>
                <c:pt idx="3618">
                  <c:v>1855.9159999999999</c:v>
                </c:pt>
                <c:pt idx="3619">
                  <c:v>1855.7449999999999</c:v>
                </c:pt>
                <c:pt idx="3620">
                  <c:v>1856.942</c:v>
                </c:pt>
                <c:pt idx="3621">
                  <c:v>1857.1130000000001</c:v>
                </c:pt>
                <c:pt idx="3622">
                  <c:v>1858.992</c:v>
                </c:pt>
                <c:pt idx="3623">
                  <c:v>1859.3340000000001</c:v>
                </c:pt>
                <c:pt idx="3624">
                  <c:v>1860.0170000000001</c:v>
                </c:pt>
                <c:pt idx="3625">
                  <c:v>1859.847</c:v>
                </c:pt>
                <c:pt idx="3626">
                  <c:v>1859.847</c:v>
                </c:pt>
                <c:pt idx="3627">
                  <c:v>1861.7260000000001</c:v>
                </c:pt>
                <c:pt idx="3628">
                  <c:v>1863.0930000000001</c:v>
                </c:pt>
                <c:pt idx="3629">
                  <c:v>1864.6310000000001</c:v>
                </c:pt>
                <c:pt idx="3630">
                  <c:v>1865.4860000000001</c:v>
                </c:pt>
                <c:pt idx="3631">
                  <c:v>1866.511</c:v>
                </c:pt>
                <c:pt idx="3632">
                  <c:v>1867.7070000000001</c:v>
                </c:pt>
                <c:pt idx="3633">
                  <c:v>1868.3910000000001</c:v>
                </c:pt>
                <c:pt idx="3634">
                  <c:v>1869.2449999999999</c:v>
                </c:pt>
                <c:pt idx="3635">
                  <c:v>1870.441</c:v>
                </c:pt>
                <c:pt idx="3636">
                  <c:v>1870.7829999999999</c:v>
                </c:pt>
                <c:pt idx="3637">
                  <c:v>1871.4659999999999</c:v>
                </c:pt>
                <c:pt idx="3638">
                  <c:v>1873.0039999999999</c:v>
                </c:pt>
                <c:pt idx="3639">
                  <c:v>1874.3710000000001</c:v>
                </c:pt>
                <c:pt idx="3640">
                  <c:v>1875.0550000000001</c:v>
                </c:pt>
                <c:pt idx="3641">
                  <c:v>1875.9090000000001</c:v>
                </c:pt>
                <c:pt idx="3642">
                  <c:v>1876.422</c:v>
                </c:pt>
                <c:pt idx="3643">
                  <c:v>1876.934</c:v>
                </c:pt>
                <c:pt idx="3644">
                  <c:v>1877.789</c:v>
                </c:pt>
                <c:pt idx="3645">
                  <c:v>1878.3019999999999</c:v>
                </c:pt>
                <c:pt idx="3646">
                  <c:v>1879.498</c:v>
                </c:pt>
                <c:pt idx="3647">
                  <c:v>1880.3520000000001</c:v>
                </c:pt>
                <c:pt idx="3648">
                  <c:v>1881.0360000000001</c:v>
                </c:pt>
                <c:pt idx="3649">
                  <c:v>1881.2059999999999</c:v>
                </c:pt>
                <c:pt idx="3650">
                  <c:v>1882.403</c:v>
                </c:pt>
                <c:pt idx="3651">
                  <c:v>1883.086</c:v>
                </c:pt>
                <c:pt idx="3652">
                  <c:v>1884.453</c:v>
                </c:pt>
                <c:pt idx="3653">
                  <c:v>1885.4780000000001</c:v>
                </c:pt>
                <c:pt idx="3654">
                  <c:v>1886.675</c:v>
                </c:pt>
                <c:pt idx="3655">
                  <c:v>1887.0160000000001</c:v>
                </c:pt>
                <c:pt idx="3656">
                  <c:v>1888.0419999999999</c:v>
                </c:pt>
                <c:pt idx="3657">
                  <c:v>1889.2380000000001</c:v>
                </c:pt>
                <c:pt idx="3658">
                  <c:v>1890.434</c:v>
                </c:pt>
                <c:pt idx="3659">
                  <c:v>1890.605</c:v>
                </c:pt>
                <c:pt idx="3660">
                  <c:v>1890.7760000000001</c:v>
                </c:pt>
                <c:pt idx="3661">
                  <c:v>1891.63</c:v>
                </c:pt>
                <c:pt idx="3662">
                  <c:v>1892.3140000000001</c:v>
                </c:pt>
                <c:pt idx="3663">
                  <c:v>1893.51</c:v>
                </c:pt>
                <c:pt idx="3664">
                  <c:v>1894.364</c:v>
                </c:pt>
                <c:pt idx="3665">
                  <c:v>1894.7059999999999</c:v>
                </c:pt>
                <c:pt idx="3666">
                  <c:v>1895.902</c:v>
                </c:pt>
                <c:pt idx="3667">
                  <c:v>1896.415</c:v>
                </c:pt>
                <c:pt idx="3668">
                  <c:v>1897.269</c:v>
                </c:pt>
                <c:pt idx="3669">
                  <c:v>1898.123</c:v>
                </c:pt>
                <c:pt idx="3670">
                  <c:v>1898.636</c:v>
                </c:pt>
                <c:pt idx="3671">
                  <c:v>1899.1489999999999</c:v>
                </c:pt>
                <c:pt idx="3672">
                  <c:v>1900.0029999999999</c:v>
                </c:pt>
                <c:pt idx="3673">
                  <c:v>1901.712</c:v>
                </c:pt>
                <c:pt idx="3674">
                  <c:v>1902.2239999999999</c:v>
                </c:pt>
                <c:pt idx="3675">
                  <c:v>1903.5920000000001</c:v>
                </c:pt>
                <c:pt idx="3676">
                  <c:v>1904.617</c:v>
                </c:pt>
                <c:pt idx="3677">
                  <c:v>1904.788</c:v>
                </c:pt>
                <c:pt idx="3678">
                  <c:v>1906.155</c:v>
                </c:pt>
                <c:pt idx="3679">
                  <c:v>1906.326</c:v>
                </c:pt>
                <c:pt idx="3680">
                  <c:v>1907.864</c:v>
                </c:pt>
                <c:pt idx="3681">
                  <c:v>1908.376</c:v>
                </c:pt>
                <c:pt idx="3682">
                  <c:v>1908.8889999999999</c:v>
                </c:pt>
                <c:pt idx="3683">
                  <c:v>1909.4010000000001</c:v>
                </c:pt>
                <c:pt idx="3684">
                  <c:v>1910.085</c:v>
                </c:pt>
                <c:pt idx="3685">
                  <c:v>1911.452</c:v>
                </c:pt>
                <c:pt idx="3686">
                  <c:v>1912.306</c:v>
                </c:pt>
                <c:pt idx="3687">
                  <c:v>1913.3320000000001</c:v>
                </c:pt>
                <c:pt idx="3688">
                  <c:v>1914.1859999999999</c:v>
                </c:pt>
                <c:pt idx="3689">
                  <c:v>1914.6990000000001</c:v>
                </c:pt>
                <c:pt idx="3690">
                  <c:v>1916.2370000000001</c:v>
                </c:pt>
                <c:pt idx="3691">
                  <c:v>1917.2619999999999</c:v>
                </c:pt>
                <c:pt idx="3692">
                  <c:v>1917.9449999999999</c:v>
                </c:pt>
                <c:pt idx="3693">
                  <c:v>1918.287</c:v>
                </c:pt>
                <c:pt idx="3694">
                  <c:v>1919.654</c:v>
                </c:pt>
                <c:pt idx="3695">
                  <c:v>1920.338</c:v>
                </c:pt>
                <c:pt idx="3696">
                  <c:v>1920.85</c:v>
                </c:pt>
                <c:pt idx="3697">
                  <c:v>1921.876</c:v>
                </c:pt>
                <c:pt idx="3698">
                  <c:v>1922.9010000000001</c:v>
                </c:pt>
                <c:pt idx="3699">
                  <c:v>1923.0719999999999</c:v>
                </c:pt>
                <c:pt idx="3700">
                  <c:v>1924.4390000000001</c:v>
                </c:pt>
                <c:pt idx="3701">
                  <c:v>1926.318</c:v>
                </c:pt>
                <c:pt idx="3702">
                  <c:v>1927.3440000000001</c:v>
                </c:pt>
                <c:pt idx="3703">
                  <c:v>1928.1980000000001</c:v>
                </c:pt>
                <c:pt idx="3704">
                  <c:v>1928.8820000000001</c:v>
                </c:pt>
                <c:pt idx="3705">
                  <c:v>1929.394</c:v>
                </c:pt>
                <c:pt idx="3706">
                  <c:v>1929.9069999999999</c:v>
                </c:pt>
                <c:pt idx="3707">
                  <c:v>1930.761</c:v>
                </c:pt>
                <c:pt idx="3708">
                  <c:v>1931.2739999999999</c:v>
                </c:pt>
                <c:pt idx="3709">
                  <c:v>1932.1279999999999</c:v>
                </c:pt>
                <c:pt idx="3710">
                  <c:v>1932.6410000000001</c:v>
                </c:pt>
                <c:pt idx="3711">
                  <c:v>1933.837</c:v>
                </c:pt>
                <c:pt idx="3712">
                  <c:v>1934.008</c:v>
                </c:pt>
                <c:pt idx="3713">
                  <c:v>1934.1790000000001</c:v>
                </c:pt>
                <c:pt idx="3714">
                  <c:v>1935.375</c:v>
                </c:pt>
                <c:pt idx="3715">
                  <c:v>1935.546</c:v>
                </c:pt>
                <c:pt idx="3716">
                  <c:v>1936.913</c:v>
                </c:pt>
                <c:pt idx="3717">
                  <c:v>1937.596</c:v>
                </c:pt>
                <c:pt idx="3718">
                  <c:v>1937.7670000000001</c:v>
                </c:pt>
                <c:pt idx="3719">
                  <c:v>1936.229</c:v>
                </c:pt>
                <c:pt idx="3720">
                  <c:v>1936.742</c:v>
                </c:pt>
                <c:pt idx="3721">
                  <c:v>1938.1089999999999</c:v>
                </c:pt>
                <c:pt idx="3722">
                  <c:v>1938.7929999999999</c:v>
                </c:pt>
                <c:pt idx="3723">
                  <c:v>1939.3050000000001</c:v>
                </c:pt>
                <c:pt idx="3724">
                  <c:v>1940.3309999999999</c:v>
                </c:pt>
                <c:pt idx="3725">
                  <c:v>1942.21</c:v>
                </c:pt>
                <c:pt idx="3726">
                  <c:v>1943.0650000000001</c:v>
                </c:pt>
                <c:pt idx="3727">
                  <c:v>1943.748</c:v>
                </c:pt>
                <c:pt idx="3728">
                  <c:v>1945.6279999999999</c:v>
                </c:pt>
                <c:pt idx="3729">
                  <c:v>1945.97</c:v>
                </c:pt>
                <c:pt idx="3730">
                  <c:v>1946.482</c:v>
                </c:pt>
                <c:pt idx="3731">
                  <c:v>1947.1659999999999</c:v>
                </c:pt>
                <c:pt idx="3732">
                  <c:v>1948.02</c:v>
                </c:pt>
                <c:pt idx="3733">
                  <c:v>1949.0450000000001</c:v>
                </c:pt>
                <c:pt idx="3734">
                  <c:v>1950.5830000000001</c:v>
                </c:pt>
                <c:pt idx="3735">
                  <c:v>1952.1210000000001</c:v>
                </c:pt>
                <c:pt idx="3736">
                  <c:v>1952.634</c:v>
                </c:pt>
                <c:pt idx="3737">
                  <c:v>1953.146</c:v>
                </c:pt>
                <c:pt idx="3738">
                  <c:v>1954.001</c:v>
                </c:pt>
                <c:pt idx="3739">
                  <c:v>1953.83</c:v>
                </c:pt>
                <c:pt idx="3740">
                  <c:v>1954.172</c:v>
                </c:pt>
                <c:pt idx="3741">
                  <c:v>1955.71</c:v>
                </c:pt>
                <c:pt idx="3742">
                  <c:v>1955.88</c:v>
                </c:pt>
                <c:pt idx="3743">
                  <c:v>1957.077</c:v>
                </c:pt>
                <c:pt idx="3744">
                  <c:v>1959.298</c:v>
                </c:pt>
                <c:pt idx="3745">
                  <c:v>1960.152</c:v>
                </c:pt>
                <c:pt idx="3746">
                  <c:v>1960.665</c:v>
                </c:pt>
                <c:pt idx="3747">
                  <c:v>1961.69</c:v>
                </c:pt>
                <c:pt idx="3748">
                  <c:v>1962.8869999999999</c:v>
                </c:pt>
                <c:pt idx="3749">
                  <c:v>1963.3989999999999</c:v>
                </c:pt>
                <c:pt idx="3750">
                  <c:v>1964.0830000000001</c:v>
                </c:pt>
                <c:pt idx="3751">
                  <c:v>1963.741</c:v>
                </c:pt>
                <c:pt idx="3752">
                  <c:v>1965.45</c:v>
                </c:pt>
                <c:pt idx="3753">
                  <c:v>1967.329</c:v>
                </c:pt>
                <c:pt idx="3754">
                  <c:v>1968.0129999999999</c:v>
                </c:pt>
                <c:pt idx="3755">
                  <c:v>1968.867</c:v>
                </c:pt>
                <c:pt idx="3756">
                  <c:v>1969.5509999999999</c:v>
                </c:pt>
                <c:pt idx="3757">
                  <c:v>1970.405</c:v>
                </c:pt>
                <c:pt idx="3758">
                  <c:v>1970.9179999999999</c:v>
                </c:pt>
                <c:pt idx="3759">
                  <c:v>1971.7719999999999</c:v>
                </c:pt>
                <c:pt idx="3760">
                  <c:v>1972.9680000000001</c:v>
                </c:pt>
                <c:pt idx="3761">
                  <c:v>1973.652</c:v>
                </c:pt>
                <c:pt idx="3762">
                  <c:v>1974.335</c:v>
                </c:pt>
                <c:pt idx="3763">
                  <c:v>1975.019</c:v>
                </c:pt>
                <c:pt idx="3764">
                  <c:v>1975.703</c:v>
                </c:pt>
                <c:pt idx="3765">
                  <c:v>1976.8989999999999</c:v>
                </c:pt>
                <c:pt idx="3766">
                  <c:v>1977.4110000000001</c:v>
                </c:pt>
                <c:pt idx="3767">
                  <c:v>1978.607</c:v>
                </c:pt>
                <c:pt idx="3768">
                  <c:v>1979.633</c:v>
                </c:pt>
                <c:pt idx="3769">
                  <c:v>1979.9739999999999</c:v>
                </c:pt>
                <c:pt idx="3770">
                  <c:v>1981</c:v>
                </c:pt>
                <c:pt idx="3771">
                  <c:v>1981.683</c:v>
                </c:pt>
                <c:pt idx="3772">
                  <c:v>1982.0250000000001</c:v>
                </c:pt>
                <c:pt idx="3773">
                  <c:v>1982.1959999999999</c:v>
                </c:pt>
                <c:pt idx="3774">
                  <c:v>1983.221</c:v>
                </c:pt>
                <c:pt idx="3775">
                  <c:v>1983.905</c:v>
                </c:pt>
                <c:pt idx="3776">
                  <c:v>1984.2460000000001</c:v>
                </c:pt>
                <c:pt idx="3777">
                  <c:v>1985.614</c:v>
                </c:pt>
                <c:pt idx="3778">
                  <c:v>1986.6389999999999</c:v>
                </c:pt>
                <c:pt idx="3779">
                  <c:v>1988.348</c:v>
                </c:pt>
                <c:pt idx="3780">
                  <c:v>1989.373</c:v>
                </c:pt>
                <c:pt idx="3781">
                  <c:v>1990.569</c:v>
                </c:pt>
                <c:pt idx="3782">
                  <c:v>1991.9359999999999</c:v>
                </c:pt>
                <c:pt idx="3783">
                  <c:v>1993.1320000000001</c:v>
                </c:pt>
                <c:pt idx="3784">
                  <c:v>1993.816</c:v>
                </c:pt>
                <c:pt idx="3785">
                  <c:v>1994.328</c:v>
                </c:pt>
                <c:pt idx="3786">
                  <c:v>1995.183</c:v>
                </c:pt>
                <c:pt idx="3787">
                  <c:v>1995.6949999999999</c:v>
                </c:pt>
                <c:pt idx="3788">
                  <c:v>1997.2329999999999</c:v>
                </c:pt>
                <c:pt idx="3789">
                  <c:v>1998.771</c:v>
                </c:pt>
                <c:pt idx="3790">
                  <c:v>2000.309</c:v>
                </c:pt>
                <c:pt idx="3791">
                  <c:v>2000.8219999999999</c:v>
                </c:pt>
                <c:pt idx="3792">
                  <c:v>2001.5050000000001</c:v>
                </c:pt>
                <c:pt idx="3793">
                  <c:v>2002.018</c:v>
                </c:pt>
                <c:pt idx="3794">
                  <c:v>2002.5309999999999</c:v>
                </c:pt>
                <c:pt idx="3795">
                  <c:v>2003.8969999999999</c:v>
                </c:pt>
                <c:pt idx="3796">
                  <c:v>2005.2650000000001</c:v>
                </c:pt>
                <c:pt idx="3797">
                  <c:v>2006.1189999999999</c:v>
                </c:pt>
                <c:pt idx="3798">
                  <c:v>2006.461</c:v>
                </c:pt>
                <c:pt idx="3799">
                  <c:v>2007.828</c:v>
                </c:pt>
                <c:pt idx="3800">
                  <c:v>2009.0239999999999</c:v>
                </c:pt>
                <c:pt idx="3801">
                  <c:v>2010.049</c:v>
                </c:pt>
                <c:pt idx="3802">
                  <c:v>2011.0740000000001</c:v>
                </c:pt>
                <c:pt idx="3803">
                  <c:v>2012.6120000000001</c:v>
                </c:pt>
                <c:pt idx="3804">
                  <c:v>2013.979</c:v>
                </c:pt>
                <c:pt idx="3805">
                  <c:v>2015.0050000000001</c:v>
                </c:pt>
                <c:pt idx="3806">
                  <c:v>2016.03</c:v>
                </c:pt>
                <c:pt idx="3807">
                  <c:v>2017.0550000000001</c:v>
                </c:pt>
                <c:pt idx="3808">
                  <c:v>2018.08</c:v>
                </c:pt>
                <c:pt idx="3809">
                  <c:v>2019.4480000000001</c:v>
                </c:pt>
                <c:pt idx="3810">
                  <c:v>2019.789</c:v>
                </c:pt>
                <c:pt idx="3811">
                  <c:v>2020.644</c:v>
                </c:pt>
                <c:pt idx="3812">
                  <c:v>2021.498</c:v>
                </c:pt>
                <c:pt idx="3813">
                  <c:v>2022.182</c:v>
                </c:pt>
                <c:pt idx="3814">
                  <c:v>2023.2070000000001</c:v>
                </c:pt>
                <c:pt idx="3815">
                  <c:v>2023.89</c:v>
                </c:pt>
                <c:pt idx="3816">
                  <c:v>2024.5740000000001</c:v>
                </c:pt>
                <c:pt idx="3817">
                  <c:v>2025.77</c:v>
                </c:pt>
                <c:pt idx="3818">
                  <c:v>2026.624</c:v>
                </c:pt>
                <c:pt idx="3819">
                  <c:v>2027.1369999999999</c:v>
                </c:pt>
                <c:pt idx="3820">
                  <c:v>2028.162</c:v>
                </c:pt>
                <c:pt idx="3821">
                  <c:v>2028.846</c:v>
                </c:pt>
                <c:pt idx="3822">
                  <c:v>2029.7</c:v>
                </c:pt>
                <c:pt idx="3823">
                  <c:v>2029.8710000000001</c:v>
                </c:pt>
                <c:pt idx="3824">
                  <c:v>2030.7249999999999</c:v>
                </c:pt>
                <c:pt idx="3825">
                  <c:v>2031.751</c:v>
                </c:pt>
                <c:pt idx="3826">
                  <c:v>2033.46</c:v>
                </c:pt>
                <c:pt idx="3827">
                  <c:v>2034.143</c:v>
                </c:pt>
                <c:pt idx="3828">
                  <c:v>2034.827</c:v>
                </c:pt>
                <c:pt idx="3829">
                  <c:v>2035.3389999999999</c:v>
                </c:pt>
                <c:pt idx="3830">
                  <c:v>2036.0229999999999</c:v>
                </c:pt>
                <c:pt idx="3831">
                  <c:v>2037.5609999999999</c:v>
                </c:pt>
                <c:pt idx="3832">
                  <c:v>2038.9280000000001</c:v>
                </c:pt>
                <c:pt idx="3833">
                  <c:v>2039.953</c:v>
                </c:pt>
                <c:pt idx="3834">
                  <c:v>2041.1489999999999</c:v>
                </c:pt>
                <c:pt idx="3835">
                  <c:v>2042.345</c:v>
                </c:pt>
                <c:pt idx="3836">
                  <c:v>2043.883</c:v>
                </c:pt>
                <c:pt idx="3837">
                  <c:v>2045.25</c:v>
                </c:pt>
                <c:pt idx="3838">
                  <c:v>2046.788</c:v>
                </c:pt>
                <c:pt idx="3839">
                  <c:v>2047.13</c:v>
                </c:pt>
                <c:pt idx="3840">
                  <c:v>2048.1550000000002</c:v>
                </c:pt>
                <c:pt idx="3841">
                  <c:v>2049.0100000000002</c:v>
                </c:pt>
                <c:pt idx="3842">
                  <c:v>2049.6930000000002</c:v>
                </c:pt>
                <c:pt idx="3843">
                  <c:v>2050.547</c:v>
                </c:pt>
                <c:pt idx="3844">
                  <c:v>2051.7440000000001</c:v>
                </c:pt>
                <c:pt idx="3845">
                  <c:v>2052.7689999999998</c:v>
                </c:pt>
                <c:pt idx="3846">
                  <c:v>2053.7939999999999</c:v>
                </c:pt>
                <c:pt idx="3847">
                  <c:v>2055.3319999999999</c:v>
                </c:pt>
                <c:pt idx="3848">
                  <c:v>2056.0160000000001</c:v>
                </c:pt>
                <c:pt idx="3849">
                  <c:v>2057.0410000000002</c:v>
                </c:pt>
                <c:pt idx="3850">
                  <c:v>2058.2370000000001</c:v>
                </c:pt>
                <c:pt idx="3851">
                  <c:v>2059.6039999999998</c:v>
                </c:pt>
                <c:pt idx="3852">
                  <c:v>2060.8000000000002</c:v>
                </c:pt>
                <c:pt idx="3853">
                  <c:v>2061.8249999999998</c:v>
                </c:pt>
                <c:pt idx="3854">
                  <c:v>2062.509</c:v>
                </c:pt>
                <c:pt idx="3855">
                  <c:v>2063.7049999999999</c:v>
                </c:pt>
                <c:pt idx="3856">
                  <c:v>2064.73</c:v>
                </c:pt>
                <c:pt idx="3857">
                  <c:v>2065.7559999999999</c:v>
                </c:pt>
                <c:pt idx="3858">
                  <c:v>2067.2939999999999</c:v>
                </c:pt>
                <c:pt idx="3859">
                  <c:v>2068.4899999999998</c:v>
                </c:pt>
                <c:pt idx="3860">
                  <c:v>2069.857</c:v>
                </c:pt>
                <c:pt idx="3861">
                  <c:v>2070.8820000000001</c:v>
                </c:pt>
                <c:pt idx="3862">
                  <c:v>2071.395</c:v>
                </c:pt>
                <c:pt idx="3863">
                  <c:v>2072.078</c:v>
                </c:pt>
                <c:pt idx="3864">
                  <c:v>2073.1039999999998</c:v>
                </c:pt>
                <c:pt idx="3865">
                  <c:v>2074.4699999999998</c:v>
                </c:pt>
                <c:pt idx="3866">
                  <c:v>2075.4960000000001</c:v>
                </c:pt>
                <c:pt idx="3867">
                  <c:v>2076.692</c:v>
                </c:pt>
                <c:pt idx="3868">
                  <c:v>2077.7170000000001</c:v>
                </c:pt>
                <c:pt idx="3869">
                  <c:v>2079.0839999999998</c:v>
                </c:pt>
                <c:pt idx="3870">
                  <c:v>2081.1350000000002</c:v>
                </c:pt>
                <c:pt idx="3871">
                  <c:v>2081.8180000000002</c:v>
                </c:pt>
                <c:pt idx="3872">
                  <c:v>2082.502</c:v>
                </c:pt>
                <c:pt idx="3873">
                  <c:v>2083.1849999999999</c:v>
                </c:pt>
                <c:pt idx="3874">
                  <c:v>2083.527</c:v>
                </c:pt>
                <c:pt idx="3875">
                  <c:v>2085.0650000000001</c:v>
                </c:pt>
                <c:pt idx="3876">
                  <c:v>2086.09</c:v>
                </c:pt>
                <c:pt idx="3877">
                  <c:v>2087.1149999999998</c:v>
                </c:pt>
                <c:pt idx="3878">
                  <c:v>2087.799</c:v>
                </c:pt>
                <c:pt idx="3879">
                  <c:v>2088.1410000000001</c:v>
                </c:pt>
                <c:pt idx="3880">
                  <c:v>2089.1660000000002</c:v>
                </c:pt>
                <c:pt idx="3881">
                  <c:v>2089.85</c:v>
                </c:pt>
                <c:pt idx="3882">
                  <c:v>2090.1909999999998</c:v>
                </c:pt>
                <c:pt idx="3883">
                  <c:v>2090.3620000000001</c:v>
                </c:pt>
                <c:pt idx="3884">
                  <c:v>2091.3870000000002</c:v>
                </c:pt>
                <c:pt idx="3885">
                  <c:v>2091.558</c:v>
                </c:pt>
                <c:pt idx="3886">
                  <c:v>2092.5839999999998</c:v>
                </c:pt>
                <c:pt idx="3887">
                  <c:v>2093.7800000000002</c:v>
                </c:pt>
                <c:pt idx="3888">
                  <c:v>2095.6590000000001</c:v>
                </c:pt>
                <c:pt idx="3889">
                  <c:v>2095.83</c:v>
                </c:pt>
                <c:pt idx="3890">
                  <c:v>2097.027</c:v>
                </c:pt>
                <c:pt idx="3891">
                  <c:v>2098.0520000000001</c:v>
                </c:pt>
                <c:pt idx="3892">
                  <c:v>2098.3939999999998</c:v>
                </c:pt>
                <c:pt idx="3893">
                  <c:v>2099.59</c:v>
                </c:pt>
                <c:pt idx="3894">
                  <c:v>2100.444</c:v>
                </c:pt>
                <c:pt idx="3895">
                  <c:v>2101.1280000000002</c:v>
                </c:pt>
                <c:pt idx="3896">
                  <c:v>2102.8359999999998</c:v>
                </c:pt>
                <c:pt idx="3897">
                  <c:v>2103.6909999999998</c:v>
                </c:pt>
                <c:pt idx="3898">
                  <c:v>2104.7159999999999</c:v>
                </c:pt>
                <c:pt idx="3899">
                  <c:v>2106.4250000000002</c:v>
                </c:pt>
                <c:pt idx="3900">
                  <c:v>2106.7669999999998</c:v>
                </c:pt>
                <c:pt idx="3901">
                  <c:v>2107.4499999999998</c:v>
                </c:pt>
                <c:pt idx="3902">
                  <c:v>2107.7919999999999</c:v>
                </c:pt>
                <c:pt idx="3903">
                  <c:v>2108.4749999999999</c:v>
                </c:pt>
                <c:pt idx="3904">
                  <c:v>2110.0129999999999</c:v>
                </c:pt>
                <c:pt idx="3905">
                  <c:v>2110.6970000000001</c:v>
                </c:pt>
                <c:pt idx="3906">
                  <c:v>2111.7220000000002</c:v>
                </c:pt>
                <c:pt idx="3907">
                  <c:v>2113.0889999999999</c:v>
                </c:pt>
                <c:pt idx="3908">
                  <c:v>2113.7730000000001</c:v>
                </c:pt>
                <c:pt idx="3909">
                  <c:v>2114.4560000000001</c:v>
                </c:pt>
                <c:pt idx="3910">
                  <c:v>2115.8229999999999</c:v>
                </c:pt>
                <c:pt idx="3911">
                  <c:v>2115.9940000000001</c:v>
                </c:pt>
                <c:pt idx="3912">
                  <c:v>2117.19</c:v>
                </c:pt>
                <c:pt idx="3913">
                  <c:v>2119.0700000000002</c:v>
                </c:pt>
                <c:pt idx="3914">
                  <c:v>2119.4119999999998</c:v>
                </c:pt>
                <c:pt idx="3915">
                  <c:v>2120.2660000000001</c:v>
                </c:pt>
                <c:pt idx="3916">
                  <c:v>2121.6329999999998</c:v>
                </c:pt>
                <c:pt idx="3917">
                  <c:v>2124.0250000000001</c:v>
                </c:pt>
                <c:pt idx="3918">
                  <c:v>2124.88</c:v>
                </c:pt>
                <c:pt idx="3919">
                  <c:v>2125.9050000000002</c:v>
                </c:pt>
                <c:pt idx="3920">
                  <c:v>2126.9299999999998</c:v>
                </c:pt>
                <c:pt idx="3921">
                  <c:v>2128.297</c:v>
                </c:pt>
                <c:pt idx="3922">
                  <c:v>2129.835</c:v>
                </c:pt>
                <c:pt idx="3923">
                  <c:v>2130.8609999999999</c:v>
                </c:pt>
                <c:pt idx="3924">
                  <c:v>2132.569</c:v>
                </c:pt>
                <c:pt idx="3925">
                  <c:v>2133.2530000000002</c:v>
                </c:pt>
                <c:pt idx="3926">
                  <c:v>2134.107</c:v>
                </c:pt>
                <c:pt idx="3927">
                  <c:v>2135.1329999999998</c:v>
                </c:pt>
                <c:pt idx="3928">
                  <c:v>2137.183</c:v>
                </c:pt>
                <c:pt idx="3929">
                  <c:v>2137.6959999999999</c:v>
                </c:pt>
                <c:pt idx="3930">
                  <c:v>2138.721</c:v>
                </c:pt>
                <c:pt idx="3931">
                  <c:v>2139.9169999999999</c:v>
                </c:pt>
                <c:pt idx="3932">
                  <c:v>2141.4549999999999</c:v>
                </c:pt>
                <c:pt idx="3933">
                  <c:v>2142.48</c:v>
                </c:pt>
                <c:pt idx="3934">
                  <c:v>2143.5059999999999</c:v>
                </c:pt>
                <c:pt idx="3935">
                  <c:v>2144.5309999999999</c:v>
                </c:pt>
                <c:pt idx="3936">
                  <c:v>2145.556</c:v>
                </c:pt>
                <c:pt idx="3937">
                  <c:v>2146.2399999999998</c:v>
                </c:pt>
                <c:pt idx="3938">
                  <c:v>2146.9229999999998</c:v>
                </c:pt>
                <c:pt idx="3939">
                  <c:v>2148.4609999999998</c:v>
                </c:pt>
                <c:pt idx="3940">
                  <c:v>2149.3150000000001</c:v>
                </c:pt>
                <c:pt idx="3941">
                  <c:v>2150.683</c:v>
                </c:pt>
                <c:pt idx="3942">
                  <c:v>2151.8789999999999</c:v>
                </c:pt>
                <c:pt idx="3943">
                  <c:v>2153.0749999999998</c:v>
                </c:pt>
                <c:pt idx="3944">
                  <c:v>2154.2710000000002</c:v>
                </c:pt>
                <c:pt idx="3945">
                  <c:v>2155.4670000000001</c:v>
                </c:pt>
                <c:pt idx="3946">
                  <c:v>2156.1509999999998</c:v>
                </c:pt>
                <c:pt idx="3947">
                  <c:v>2157.3470000000002</c:v>
                </c:pt>
                <c:pt idx="3948">
                  <c:v>2158.3719999999998</c:v>
                </c:pt>
                <c:pt idx="3949">
                  <c:v>2159.3969999999999</c:v>
                </c:pt>
                <c:pt idx="3950">
                  <c:v>2160.7640000000001</c:v>
                </c:pt>
                <c:pt idx="3951">
                  <c:v>2161.96</c:v>
                </c:pt>
                <c:pt idx="3952">
                  <c:v>2164.011</c:v>
                </c:pt>
                <c:pt idx="3953">
                  <c:v>2166.0619999999999</c:v>
                </c:pt>
                <c:pt idx="3954">
                  <c:v>2166.4029999999998</c:v>
                </c:pt>
                <c:pt idx="3955">
                  <c:v>2167.4290000000001</c:v>
                </c:pt>
                <c:pt idx="3956">
                  <c:v>2167.9409999999998</c:v>
                </c:pt>
                <c:pt idx="3957">
                  <c:v>2167.9409999999998</c:v>
                </c:pt>
                <c:pt idx="3958">
                  <c:v>2168.7959999999998</c:v>
                </c:pt>
                <c:pt idx="3959">
                  <c:v>2170.163</c:v>
                </c:pt>
                <c:pt idx="3960">
                  <c:v>2171.8719999999998</c:v>
                </c:pt>
                <c:pt idx="3961">
                  <c:v>2172.5549999999998</c:v>
                </c:pt>
                <c:pt idx="3962">
                  <c:v>2173.239</c:v>
                </c:pt>
                <c:pt idx="3963">
                  <c:v>2174.4349999999999</c:v>
                </c:pt>
                <c:pt idx="3964">
                  <c:v>2175.46</c:v>
                </c:pt>
                <c:pt idx="3965">
                  <c:v>2176.4850000000001</c:v>
                </c:pt>
                <c:pt idx="3966">
                  <c:v>2176.8270000000002</c:v>
                </c:pt>
                <c:pt idx="3967">
                  <c:v>2177.681</c:v>
                </c:pt>
                <c:pt idx="3968">
                  <c:v>2179.2190000000001</c:v>
                </c:pt>
                <c:pt idx="3969">
                  <c:v>2180.5859999999998</c:v>
                </c:pt>
                <c:pt idx="3970">
                  <c:v>2181.0990000000002</c:v>
                </c:pt>
                <c:pt idx="3971">
                  <c:v>2181.6120000000001</c:v>
                </c:pt>
                <c:pt idx="3972">
                  <c:v>2181.7820000000002</c:v>
                </c:pt>
                <c:pt idx="3973">
                  <c:v>2182.4659999999999</c:v>
                </c:pt>
                <c:pt idx="3974">
                  <c:v>2182.808</c:v>
                </c:pt>
                <c:pt idx="3975">
                  <c:v>2183.491</c:v>
                </c:pt>
                <c:pt idx="3976">
                  <c:v>2183.8330000000001</c:v>
                </c:pt>
                <c:pt idx="3977">
                  <c:v>2185.029</c:v>
                </c:pt>
                <c:pt idx="3978">
                  <c:v>2185.884</c:v>
                </c:pt>
                <c:pt idx="3979">
                  <c:v>2186.7379999999998</c:v>
                </c:pt>
                <c:pt idx="3980">
                  <c:v>2187.5920000000001</c:v>
                </c:pt>
                <c:pt idx="3981">
                  <c:v>2187.7629999999999</c:v>
                </c:pt>
                <c:pt idx="3982">
                  <c:v>2188.7890000000002</c:v>
                </c:pt>
                <c:pt idx="3983">
                  <c:v>2189.4720000000002</c:v>
                </c:pt>
                <c:pt idx="3984">
                  <c:v>2189.9850000000001</c:v>
                </c:pt>
                <c:pt idx="3985">
                  <c:v>2192.0349999999999</c:v>
                </c:pt>
                <c:pt idx="3986">
                  <c:v>2193.2310000000002</c:v>
                </c:pt>
                <c:pt idx="3987">
                  <c:v>2195.2820000000002</c:v>
                </c:pt>
                <c:pt idx="3988">
                  <c:v>2195.7950000000001</c:v>
                </c:pt>
                <c:pt idx="3989">
                  <c:v>2196.991</c:v>
                </c:pt>
                <c:pt idx="3990">
                  <c:v>2198.0160000000001</c:v>
                </c:pt>
                <c:pt idx="3991">
                  <c:v>2199.212</c:v>
                </c:pt>
                <c:pt idx="3992">
                  <c:v>2200.75</c:v>
                </c:pt>
                <c:pt idx="3993">
                  <c:v>2202.4589999999998</c:v>
                </c:pt>
                <c:pt idx="3994">
                  <c:v>2203.4839999999999</c:v>
                </c:pt>
                <c:pt idx="3995">
                  <c:v>2203.9969999999998</c:v>
                </c:pt>
                <c:pt idx="3996">
                  <c:v>2205.5349999999999</c:v>
                </c:pt>
                <c:pt idx="3997">
                  <c:v>2206.7310000000002</c:v>
                </c:pt>
                <c:pt idx="3998">
                  <c:v>2208.9520000000002</c:v>
                </c:pt>
                <c:pt idx="3999">
                  <c:v>2209.8069999999998</c:v>
                </c:pt>
                <c:pt idx="4000">
                  <c:v>2210.6610000000001</c:v>
                </c:pt>
                <c:pt idx="4001">
                  <c:v>2210.8319999999999</c:v>
                </c:pt>
                <c:pt idx="4002">
                  <c:v>2212.8829999999998</c:v>
                </c:pt>
                <c:pt idx="4003">
                  <c:v>2214.0790000000002</c:v>
                </c:pt>
                <c:pt idx="4004">
                  <c:v>2215.616</c:v>
                </c:pt>
                <c:pt idx="4005">
                  <c:v>2216.6419999999998</c:v>
                </c:pt>
                <c:pt idx="4006">
                  <c:v>2217.3249999999998</c:v>
                </c:pt>
                <c:pt idx="4007">
                  <c:v>2218.3510000000001</c:v>
                </c:pt>
                <c:pt idx="4008">
                  <c:v>2220.23</c:v>
                </c:pt>
                <c:pt idx="4009">
                  <c:v>2221.2559999999999</c:v>
                </c:pt>
                <c:pt idx="4010">
                  <c:v>2222.4520000000002</c:v>
                </c:pt>
                <c:pt idx="4011">
                  <c:v>2223.819</c:v>
                </c:pt>
                <c:pt idx="4012">
                  <c:v>2225.5279999999998</c:v>
                </c:pt>
                <c:pt idx="4013">
                  <c:v>2226.2109999999998</c:v>
                </c:pt>
                <c:pt idx="4014">
                  <c:v>2227.0650000000001</c:v>
                </c:pt>
                <c:pt idx="4015">
                  <c:v>2227.7489999999998</c:v>
                </c:pt>
                <c:pt idx="4016">
                  <c:v>2228.261</c:v>
                </c:pt>
                <c:pt idx="4017">
                  <c:v>2229.2869999999998</c:v>
                </c:pt>
                <c:pt idx="4018">
                  <c:v>2230.1410000000001</c:v>
                </c:pt>
                <c:pt idx="4019">
                  <c:v>2231.337</c:v>
                </c:pt>
                <c:pt idx="4020">
                  <c:v>2232.7040000000002</c:v>
                </c:pt>
                <c:pt idx="4021">
                  <c:v>2233.9009999999998</c:v>
                </c:pt>
                <c:pt idx="4022">
                  <c:v>2235.268</c:v>
                </c:pt>
                <c:pt idx="4023">
                  <c:v>2235.7800000000002</c:v>
                </c:pt>
                <c:pt idx="4024">
                  <c:v>2236.4639999999999</c:v>
                </c:pt>
                <c:pt idx="4025">
                  <c:v>2237.489</c:v>
                </c:pt>
                <c:pt idx="4026">
                  <c:v>2238.6849999999999</c:v>
                </c:pt>
                <c:pt idx="4027">
                  <c:v>2240.7359999999999</c:v>
                </c:pt>
                <c:pt idx="4028">
                  <c:v>2242.6149999999998</c:v>
                </c:pt>
                <c:pt idx="4029">
                  <c:v>2243.6410000000001</c:v>
                </c:pt>
                <c:pt idx="4030">
                  <c:v>2244.1529999999998</c:v>
                </c:pt>
                <c:pt idx="4031">
                  <c:v>2245.0079999999998</c:v>
                </c:pt>
                <c:pt idx="4032">
                  <c:v>2247.2289999999998</c:v>
                </c:pt>
                <c:pt idx="4033">
                  <c:v>2248.596</c:v>
                </c:pt>
                <c:pt idx="4034">
                  <c:v>2249.9630000000002</c:v>
                </c:pt>
                <c:pt idx="4035">
                  <c:v>2251.5010000000002</c:v>
                </c:pt>
                <c:pt idx="4036">
                  <c:v>2252.6970000000001</c:v>
                </c:pt>
                <c:pt idx="4037">
                  <c:v>2254.4059999999999</c:v>
                </c:pt>
                <c:pt idx="4038">
                  <c:v>2256.4569999999999</c:v>
                </c:pt>
                <c:pt idx="4039">
                  <c:v>2257.3110000000001</c:v>
                </c:pt>
                <c:pt idx="4040">
                  <c:v>2258.165</c:v>
                </c:pt>
                <c:pt idx="4041">
                  <c:v>2259.5320000000002</c:v>
                </c:pt>
                <c:pt idx="4042">
                  <c:v>2260.8989999999999</c:v>
                </c:pt>
                <c:pt idx="4043">
                  <c:v>2261.7539999999999</c:v>
                </c:pt>
                <c:pt idx="4044">
                  <c:v>2263.2919999999999</c:v>
                </c:pt>
                <c:pt idx="4045">
                  <c:v>2265.3420000000001</c:v>
                </c:pt>
                <c:pt idx="4046">
                  <c:v>2266.0259999999998</c:v>
                </c:pt>
                <c:pt idx="4047">
                  <c:v>2266.3679999999999</c:v>
                </c:pt>
                <c:pt idx="4048">
                  <c:v>2266.7089999999998</c:v>
                </c:pt>
                <c:pt idx="4049">
                  <c:v>2267.393</c:v>
                </c:pt>
                <c:pt idx="4050">
                  <c:v>2268.7600000000002</c:v>
                </c:pt>
                <c:pt idx="4051">
                  <c:v>2269.9560000000001</c:v>
                </c:pt>
                <c:pt idx="4052">
                  <c:v>2270.9810000000002</c:v>
                </c:pt>
                <c:pt idx="4053">
                  <c:v>2272.5189999999998</c:v>
                </c:pt>
                <c:pt idx="4054">
                  <c:v>2273.203</c:v>
                </c:pt>
                <c:pt idx="4055">
                  <c:v>2273.886</c:v>
                </c:pt>
                <c:pt idx="4056">
                  <c:v>2275.5949999999998</c:v>
                </c:pt>
                <c:pt idx="4057">
                  <c:v>2277.1329999999998</c:v>
                </c:pt>
                <c:pt idx="4058">
                  <c:v>2278.5</c:v>
                </c:pt>
                <c:pt idx="4059">
                  <c:v>2279.6959999999999</c:v>
                </c:pt>
                <c:pt idx="4060">
                  <c:v>2280.8919999999998</c:v>
                </c:pt>
                <c:pt idx="4061">
                  <c:v>2282.0880000000002</c:v>
                </c:pt>
                <c:pt idx="4062">
                  <c:v>2283.114</c:v>
                </c:pt>
                <c:pt idx="4063">
                  <c:v>2284.1390000000001</c:v>
                </c:pt>
                <c:pt idx="4064">
                  <c:v>2286.36</c:v>
                </c:pt>
                <c:pt idx="4065">
                  <c:v>2287.5569999999998</c:v>
                </c:pt>
                <c:pt idx="4066">
                  <c:v>2289.4360000000001</c:v>
                </c:pt>
                <c:pt idx="4067">
                  <c:v>2290.2910000000002</c:v>
                </c:pt>
                <c:pt idx="4068">
                  <c:v>2287.8980000000001</c:v>
                </c:pt>
                <c:pt idx="4069">
                  <c:v>2285.335</c:v>
                </c:pt>
                <c:pt idx="4070">
                  <c:v>2282.4299999999998</c:v>
                </c:pt>
                <c:pt idx="4071">
                  <c:v>2278.8420000000001</c:v>
                </c:pt>
                <c:pt idx="4072">
                  <c:v>2276.1080000000002</c:v>
                </c:pt>
                <c:pt idx="4073">
                  <c:v>2273.203</c:v>
                </c:pt>
                <c:pt idx="4074">
                  <c:v>2270.4690000000001</c:v>
                </c:pt>
                <c:pt idx="4075">
                  <c:v>2268.076</c:v>
                </c:pt>
                <c:pt idx="4076">
                  <c:v>2265.855</c:v>
                </c:pt>
                <c:pt idx="4077">
                  <c:v>2263.634</c:v>
                </c:pt>
                <c:pt idx="4078">
                  <c:v>2261.7539999999999</c:v>
                </c:pt>
                <c:pt idx="4079">
                  <c:v>2260.0450000000001</c:v>
                </c:pt>
                <c:pt idx="4080">
                  <c:v>2258.3359999999998</c:v>
                </c:pt>
                <c:pt idx="4081">
                  <c:v>2256.7979999999998</c:v>
                </c:pt>
                <c:pt idx="4082">
                  <c:v>2255.431</c:v>
                </c:pt>
                <c:pt idx="4083">
                  <c:v>2253.5520000000001</c:v>
                </c:pt>
                <c:pt idx="4084">
                  <c:v>2252.1849999999999</c:v>
                </c:pt>
                <c:pt idx="4085">
                  <c:v>2250.8180000000002</c:v>
                </c:pt>
                <c:pt idx="4086">
                  <c:v>2249.6210000000001</c:v>
                </c:pt>
                <c:pt idx="4087">
                  <c:v>2247.7420000000002</c:v>
                </c:pt>
                <c:pt idx="4088">
                  <c:v>2246.5459999999998</c:v>
                </c:pt>
                <c:pt idx="4089">
                  <c:v>2245.3490000000002</c:v>
                </c:pt>
                <c:pt idx="4090">
                  <c:v>2244.1529999999998</c:v>
                </c:pt>
                <c:pt idx="4091">
                  <c:v>2242.7860000000001</c:v>
                </c:pt>
                <c:pt idx="4092">
                  <c:v>2241.59</c:v>
                </c:pt>
                <c:pt idx="4093">
                  <c:v>2240.0520000000001</c:v>
                </c:pt>
                <c:pt idx="4094">
                  <c:v>2238.6849999999999</c:v>
                </c:pt>
                <c:pt idx="4095">
                  <c:v>2237.489</c:v>
                </c:pt>
                <c:pt idx="4096">
                  <c:v>2235.951</c:v>
                </c:pt>
                <c:pt idx="4097">
                  <c:v>2234.413</c:v>
                </c:pt>
                <c:pt idx="4098">
                  <c:v>2232.7040000000002</c:v>
                </c:pt>
                <c:pt idx="4099">
                  <c:v>2230.8249999999998</c:v>
                </c:pt>
                <c:pt idx="4100">
                  <c:v>2228.9450000000002</c:v>
                </c:pt>
                <c:pt idx="4101">
                  <c:v>2227.578</c:v>
                </c:pt>
                <c:pt idx="4102">
                  <c:v>2225.5279999999998</c:v>
                </c:pt>
                <c:pt idx="4103">
                  <c:v>2223.4769999999999</c:v>
                </c:pt>
                <c:pt idx="4104">
                  <c:v>2222.2809999999999</c:v>
                </c:pt>
                <c:pt idx="4105">
                  <c:v>2221.2559999999999</c:v>
                </c:pt>
                <c:pt idx="4106">
                  <c:v>2220.23</c:v>
                </c:pt>
                <c:pt idx="4107">
                  <c:v>2218.8629999999998</c:v>
                </c:pt>
                <c:pt idx="4108">
                  <c:v>2218.1799999999998</c:v>
                </c:pt>
                <c:pt idx="4109">
                  <c:v>2217.1550000000002</c:v>
                </c:pt>
                <c:pt idx="4110">
                  <c:v>2215.7869999999998</c:v>
                </c:pt>
                <c:pt idx="4111">
                  <c:v>2214.7620000000002</c:v>
                </c:pt>
                <c:pt idx="4112">
                  <c:v>2213.9079999999999</c:v>
                </c:pt>
              </c:numCache>
            </c:numRef>
          </c:yVal>
          <c:smooth val="1"/>
        </c:ser>
        <c:ser>
          <c:idx val="0"/>
          <c:order val="4"/>
          <c:spPr>
            <a:ln w="190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xVal>
            <c:numRef>
              <c:f>[ilss_primospire.xlsx]Plan1!$N$2:$N$5000</c:f>
              <c:numCache>
                <c:formatCode>#,##0.00000</c:formatCode>
                <c:ptCount val="4999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1.6168090000000001E-5</c:v>
                </c:pt>
                <c:pt idx="9">
                  <c:v>1.6168090000000001E-5</c:v>
                </c:pt>
                <c:pt idx="10">
                  <c:v>1.6168090000000001E-5</c:v>
                </c:pt>
                <c:pt idx="11">
                  <c:v>1.6168090000000001E-5</c:v>
                </c:pt>
                <c:pt idx="12">
                  <c:v>1.6168090000000001E-5</c:v>
                </c:pt>
                <c:pt idx="13">
                  <c:v>1.6168090000000001E-5</c:v>
                </c:pt>
                <c:pt idx="14">
                  <c:v>5.4901609999999997E-4</c:v>
                </c:pt>
                <c:pt idx="15">
                  <c:v>1.6147119999999999E-3</c:v>
                </c:pt>
                <c:pt idx="16">
                  <c:v>2.325176E-3</c:v>
                </c:pt>
                <c:pt idx="17">
                  <c:v>3.03564E-3</c:v>
                </c:pt>
                <c:pt idx="18">
                  <c:v>4.1013359999999997E-3</c:v>
                </c:pt>
                <c:pt idx="19">
                  <c:v>5.3446479999999996E-3</c:v>
                </c:pt>
                <c:pt idx="20">
                  <c:v>6.0551119999999996E-3</c:v>
                </c:pt>
                <c:pt idx="21">
                  <c:v>6.4103440000000001E-3</c:v>
                </c:pt>
                <c:pt idx="22">
                  <c:v>6.5879600000000003E-3</c:v>
                </c:pt>
                <c:pt idx="23">
                  <c:v>7.653656E-3</c:v>
                </c:pt>
                <c:pt idx="24">
                  <c:v>8.7193519999999997E-3</c:v>
                </c:pt>
                <c:pt idx="25">
                  <c:v>9.2522000000000004E-3</c:v>
                </c:pt>
                <c:pt idx="26">
                  <c:v>9.9626639999999995E-3</c:v>
                </c:pt>
                <c:pt idx="27">
                  <c:v>1.1028359999999999E-2</c:v>
                </c:pt>
                <c:pt idx="28">
                  <c:v>1.1383590000000001E-2</c:v>
                </c:pt>
                <c:pt idx="29">
                  <c:v>1.244929E-2</c:v>
                </c:pt>
                <c:pt idx="30">
                  <c:v>1.298214E-2</c:v>
                </c:pt>
                <c:pt idx="31">
                  <c:v>1.3692599999999999E-2</c:v>
                </c:pt>
                <c:pt idx="32">
                  <c:v>1.47583E-2</c:v>
                </c:pt>
                <c:pt idx="33">
                  <c:v>1.6001609999999999E-2</c:v>
                </c:pt>
                <c:pt idx="34">
                  <c:v>1.6712069999999999E-2</c:v>
                </c:pt>
                <c:pt idx="35">
                  <c:v>1.7067300000000001E-2</c:v>
                </c:pt>
                <c:pt idx="36">
                  <c:v>1.831062E-2</c:v>
                </c:pt>
                <c:pt idx="37">
                  <c:v>1.9731539999999999E-2</c:v>
                </c:pt>
                <c:pt idx="38">
                  <c:v>1.9909159999999999E-2</c:v>
                </c:pt>
                <c:pt idx="39">
                  <c:v>2.0797240000000002E-2</c:v>
                </c:pt>
                <c:pt idx="40">
                  <c:v>2.2040549999999999E-2</c:v>
                </c:pt>
                <c:pt idx="41">
                  <c:v>2.3106249999999998E-2</c:v>
                </c:pt>
                <c:pt idx="42">
                  <c:v>2.36391E-2</c:v>
                </c:pt>
                <c:pt idx="43">
                  <c:v>2.4171939999999999E-2</c:v>
                </c:pt>
                <c:pt idx="44">
                  <c:v>2.5415259999999999E-2</c:v>
                </c:pt>
                <c:pt idx="45">
                  <c:v>2.559287E-2</c:v>
                </c:pt>
                <c:pt idx="46">
                  <c:v>2.6658569999999999E-2</c:v>
                </c:pt>
                <c:pt idx="47">
                  <c:v>2.7369029999999999E-2</c:v>
                </c:pt>
                <c:pt idx="48">
                  <c:v>2.80795E-2</c:v>
                </c:pt>
                <c:pt idx="49">
                  <c:v>2.9145190000000001E-2</c:v>
                </c:pt>
                <c:pt idx="50">
                  <c:v>3.0210890000000001E-2</c:v>
                </c:pt>
                <c:pt idx="51">
                  <c:v>3.0743739999999999E-2</c:v>
                </c:pt>
                <c:pt idx="52">
                  <c:v>3.092135E-2</c:v>
                </c:pt>
                <c:pt idx="53">
                  <c:v>3.1454200000000002E-2</c:v>
                </c:pt>
                <c:pt idx="54">
                  <c:v>3.2519899999999997E-2</c:v>
                </c:pt>
                <c:pt idx="55">
                  <c:v>3.2875130000000002E-2</c:v>
                </c:pt>
                <c:pt idx="56">
                  <c:v>3.3763210000000002E-2</c:v>
                </c:pt>
                <c:pt idx="57">
                  <c:v>3.4473669999999998E-2</c:v>
                </c:pt>
                <c:pt idx="58">
                  <c:v>3.4828909999999998E-2</c:v>
                </c:pt>
                <c:pt idx="59">
                  <c:v>3.5894599999999999E-2</c:v>
                </c:pt>
                <c:pt idx="60">
                  <c:v>3.642745E-2</c:v>
                </c:pt>
                <c:pt idx="61">
                  <c:v>3.7137910000000003E-2</c:v>
                </c:pt>
                <c:pt idx="62">
                  <c:v>3.8203609999999999E-2</c:v>
                </c:pt>
                <c:pt idx="63">
                  <c:v>3.9446920000000003E-2</c:v>
                </c:pt>
                <c:pt idx="64">
                  <c:v>3.9802150000000001E-2</c:v>
                </c:pt>
                <c:pt idx="65">
                  <c:v>4.0867849999999997E-2</c:v>
                </c:pt>
                <c:pt idx="66">
                  <c:v>4.1755929999999997E-2</c:v>
                </c:pt>
                <c:pt idx="67">
                  <c:v>4.2111160000000002E-2</c:v>
                </c:pt>
                <c:pt idx="68">
                  <c:v>4.3176859999999997E-2</c:v>
                </c:pt>
                <c:pt idx="69">
                  <c:v>4.3532090000000002E-2</c:v>
                </c:pt>
                <c:pt idx="70">
                  <c:v>4.4420170000000002E-2</c:v>
                </c:pt>
                <c:pt idx="71">
                  <c:v>4.5130629999999998E-2</c:v>
                </c:pt>
                <c:pt idx="72">
                  <c:v>4.5485869999999998E-2</c:v>
                </c:pt>
                <c:pt idx="73">
                  <c:v>4.6551559999999999E-2</c:v>
                </c:pt>
                <c:pt idx="74">
                  <c:v>4.708441E-2</c:v>
                </c:pt>
                <c:pt idx="75">
                  <c:v>4.7617260000000002E-2</c:v>
                </c:pt>
                <c:pt idx="76">
                  <c:v>4.8860569999999999E-2</c:v>
                </c:pt>
                <c:pt idx="77">
                  <c:v>5.0103880000000003E-2</c:v>
                </c:pt>
                <c:pt idx="78">
                  <c:v>5.0814350000000001E-2</c:v>
                </c:pt>
                <c:pt idx="79">
                  <c:v>5.1169569999999998E-2</c:v>
                </c:pt>
                <c:pt idx="80">
                  <c:v>5.2412889999999997E-2</c:v>
                </c:pt>
                <c:pt idx="81">
                  <c:v>5.3478579999999998E-2</c:v>
                </c:pt>
                <c:pt idx="82">
                  <c:v>5.4189050000000002E-2</c:v>
                </c:pt>
                <c:pt idx="83">
                  <c:v>5.4544280000000001E-2</c:v>
                </c:pt>
                <c:pt idx="84">
                  <c:v>5.5787589999999998E-2</c:v>
                </c:pt>
                <c:pt idx="85">
                  <c:v>5.6142829999999998E-2</c:v>
                </c:pt>
                <c:pt idx="86">
                  <c:v>5.6853290000000001E-2</c:v>
                </c:pt>
                <c:pt idx="87">
                  <c:v>5.774137E-2</c:v>
                </c:pt>
                <c:pt idx="88">
                  <c:v>5.8096599999999998E-2</c:v>
                </c:pt>
                <c:pt idx="89">
                  <c:v>5.8451830000000003E-2</c:v>
                </c:pt>
                <c:pt idx="90">
                  <c:v>5.9162300000000001E-2</c:v>
                </c:pt>
                <c:pt idx="91">
                  <c:v>5.9339910000000003E-2</c:v>
                </c:pt>
                <c:pt idx="92">
                  <c:v>6.0227990000000002E-2</c:v>
                </c:pt>
                <c:pt idx="93">
                  <c:v>6.1471310000000001E-2</c:v>
                </c:pt>
                <c:pt idx="94">
                  <c:v>6.2536999999999995E-2</c:v>
                </c:pt>
                <c:pt idx="95">
                  <c:v>6.3069849999999997E-2</c:v>
                </c:pt>
                <c:pt idx="96">
                  <c:v>6.3425079999999995E-2</c:v>
                </c:pt>
                <c:pt idx="97">
                  <c:v>6.3780320000000001E-2</c:v>
                </c:pt>
                <c:pt idx="98">
                  <c:v>6.4846009999999996E-2</c:v>
                </c:pt>
                <c:pt idx="99">
                  <c:v>6.6089319999999993E-2</c:v>
                </c:pt>
                <c:pt idx="100">
                  <c:v>6.6622169999999994E-2</c:v>
                </c:pt>
                <c:pt idx="101">
                  <c:v>6.7155019999999996E-2</c:v>
                </c:pt>
                <c:pt idx="102">
                  <c:v>6.8220710000000004E-2</c:v>
                </c:pt>
                <c:pt idx="103">
                  <c:v>6.8398329999999993E-2</c:v>
                </c:pt>
                <c:pt idx="104">
                  <c:v>6.9464020000000001E-2</c:v>
                </c:pt>
                <c:pt idx="105">
                  <c:v>7.0174490000000006E-2</c:v>
                </c:pt>
                <c:pt idx="106">
                  <c:v>7.0529720000000004E-2</c:v>
                </c:pt>
                <c:pt idx="107">
                  <c:v>7.1773030000000002E-2</c:v>
                </c:pt>
                <c:pt idx="108">
                  <c:v>7.2128269999999994E-2</c:v>
                </c:pt>
                <c:pt idx="109">
                  <c:v>7.2838730000000004E-2</c:v>
                </c:pt>
                <c:pt idx="110">
                  <c:v>7.3726810000000004E-2</c:v>
                </c:pt>
                <c:pt idx="111">
                  <c:v>7.4082040000000002E-2</c:v>
                </c:pt>
                <c:pt idx="112">
                  <c:v>7.5147729999999996E-2</c:v>
                </c:pt>
                <c:pt idx="113">
                  <c:v>7.5502970000000003E-2</c:v>
                </c:pt>
                <c:pt idx="114">
                  <c:v>7.5858200000000001E-2</c:v>
                </c:pt>
                <c:pt idx="115">
                  <c:v>7.6568659999999997E-2</c:v>
                </c:pt>
                <c:pt idx="116">
                  <c:v>7.7456739999999996E-2</c:v>
                </c:pt>
                <c:pt idx="117">
                  <c:v>7.7811980000000003E-2</c:v>
                </c:pt>
                <c:pt idx="118">
                  <c:v>7.8167210000000001E-2</c:v>
                </c:pt>
                <c:pt idx="119">
                  <c:v>7.9232899999999995E-2</c:v>
                </c:pt>
                <c:pt idx="120">
                  <c:v>8.0476220000000001E-2</c:v>
                </c:pt>
                <c:pt idx="121">
                  <c:v>8.1186679999999997E-2</c:v>
                </c:pt>
                <c:pt idx="122">
                  <c:v>8.1541909999999995E-2</c:v>
                </c:pt>
                <c:pt idx="123">
                  <c:v>8.2429989999999995E-2</c:v>
                </c:pt>
                <c:pt idx="124">
                  <c:v>8.2785230000000001E-2</c:v>
                </c:pt>
                <c:pt idx="125">
                  <c:v>8.3850919999999995E-2</c:v>
                </c:pt>
                <c:pt idx="126">
                  <c:v>8.4206149999999994E-2</c:v>
                </c:pt>
                <c:pt idx="127">
                  <c:v>8.4383769999999997E-2</c:v>
                </c:pt>
                <c:pt idx="128">
                  <c:v>8.5094230000000007E-2</c:v>
                </c:pt>
                <c:pt idx="129">
                  <c:v>8.6159929999999996E-2</c:v>
                </c:pt>
                <c:pt idx="130">
                  <c:v>8.6337540000000004E-2</c:v>
                </c:pt>
                <c:pt idx="131">
                  <c:v>8.7225620000000004E-2</c:v>
                </c:pt>
                <c:pt idx="132">
                  <c:v>8.8113700000000003E-2</c:v>
                </c:pt>
                <c:pt idx="133">
                  <c:v>8.8291320000000006E-2</c:v>
                </c:pt>
                <c:pt idx="134">
                  <c:v>8.9357019999999995E-2</c:v>
                </c:pt>
                <c:pt idx="135">
                  <c:v>8.9889860000000002E-2</c:v>
                </c:pt>
                <c:pt idx="136">
                  <c:v>9.0422710000000003E-2</c:v>
                </c:pt>
                <c:pt idx="137">
                  <c:v>9.1488410000000006E-2</c:v>
                </c:pt>
                <c:pt idx="138">
                  <c:v>9.1666020000000001E-2</c:v>
                </c:pt>
                <c:pt idx="139">
                  <c:v>9.2554109999999995E-2</c:v>
                </c:pt>
                <c:pt idx="140">
                  <c:v>9.3442189999999994E-2</c:v>
                </c:pt>
                <c:pt idx="141">
                  <c:v>9.3797420000000006E-2</c:v>
                </c:pt>
                <c:pt idx="142">
                  <c:v>9.4685489999999997E-2</c:v>
                </c:pt>
                <c:pt idx="143">
                  <c:v>9.5218349999999993E-2</c:v>
                </c:pt>
                <c:pt idx="144">
                  <c:v>9.6461649999999996E-2</c:v>
                </c:pt>
                <c:pt idx="145">
                  <c:v>9.6816890000000003E-2</c:v>
                </c:pt>
                <c:pt idx="146">
                  <c:v>9.7172120000000001E-2</c:v>
                </c:pt>
                <c:pt idx="147">
                  <c:v>9.7527349999999999E-2</c:v>
                </c:pt>
                <c:pt idx="148">
                  <c:v>9.8415429999999998E-2</c:v>
                </c:pt>
                <c:pt idx="149">
                  <c:v>9.8770659999999996E-2</c:v>
                </c:pt>
                <c:pt idx="150">
                  <c:v>9.9658739999999996E-2</c:v>
                </c:pt>
                <c:pt idx="151">
                  <c:v>0.10019160000000001</c:v>
                </c:pt>
                <c:pt idx="152">
                  <c:v>0.10036920000000001</c:v>
                </c:pt>
                <c:pt idx="153">
                  <c:v>0.10143489999999999</c:v>
                </c:pt>
                <c:pt idx="154">
                  <c:v>0.10179009999999999</c:v>
                </c:pt>
                <c:pt idx="155">
                  <c:v>0.1025006</c:v>
                </c:pt>
                <c:pt idx="156">
                  <c:v>0.1032111</c:v>
                </c:pt>
                <c:pt idx="157">
                  <c:v>0.1037439</c:v>
                </c:pt>
                <c:pt idx="158">
                  <c:v>0.1040991</c:v>
                </c:pt>
                <c:pt idx="159">
                  <c:v>0.1048096</c:v>
                </c:pt>
                <c:pt idx="160">
                  <c:v>0.10552010000000001</c:v>
                </c:pt>
                <c:pt idx="161">
                  <c:v>0.10587530000000001</c:v>
                </c:pt>
                <c:pt idx="162">
                  <c:v>0.10605290000000001</c:v>
                </c:pt>
                <c:pt idx="163">
                  <c:v>0.10676339999999999</c:v>
                </c:pt>
                <c:pt idx="164">
                  <c:v>0.10711859999999999</c:v>
                </c:pt>
                <c:pt idx="165">
                  <c:v>0.10729619999999999</c:v>
                </c:pt>
                <c:pt idx="166">
                  <c:v>0.1078291</c:v>
                </c:pt>
                <c:pt idx="167">
                  <c:v>0.1081843</c:v>
                </c:pt>
                <c:pt idx="168">
                  <c:v>0.1094276</c:v>
                </c:pt>
                <c:pt idx="169">
                  <c:v>0.1104933</c:v>
                </c:pt>
                <c:pt idx="170">
                  <c:v>0.11155900000000001</c:v>
                </c:pt>
                <c:pt idx="171">
                  <c:v>0.11244709999999999</c:v>
                </c:pt>
                <c:pt idx="172">
                  <c:v>0.11262469999999999</c:v>
                </c:pt>
                <c:pt idx="173">
                  <c:v>0.1131576</c:v>
                </c:pt>
                <c:pt idx="174">
                  <c:v>0.113868</c:v>
                </c:pt>
                <c:pt idx="175">
                  <c:v>0.1144009</c:v>
                </c:pt>
                <c:pt idx="176">
                  <c:v>0.1147561</c:v>
                </c:pt>
                <c:pt idx="177">
                  <c:v>0.1151113</c:v>
                </c:pt>
                <c:pt idx="178">
                  <c:v>0.1158218</c:v>
                </c:pt>
                <c:pt idx="179">
                  <c:v>0.116177</c:v>
                </c:pt>
                <c:pt idx="180">
                  <c:v>0.11653230000000001</c:v>
                </c:pt>
                <c:pt idx="181">
                  <c:v>0.11688750000000001</c:v>
                </c:pt>
                <c:pt idx="182">
                  <c:v>0.11742030000000001</c:v>
                </c:pt>
                <c:pt idx="183">
                  <c:v>0.11848599999999999</c:v>
                </c:pt>
                <c:pt idx="184">
                  <c:v>0.1188413</c:v>
                </c:pt>
                <c:pt idx="185">
                  <c:v>0.1195517</c:v>
                </c:pt>
                <c:pt idx="186">
                  <c:v>0.1197294</c:v>
                </c:pt>
                <c:pt idx="187">
                  <c:v>0.1200846</c:v>
                </c:pt>
                <c:pt idx="188">
                  <c:v>0.120795</c:v>
                </c:pt>
                <c:pt idx="189">
                  <c:v>0.1211503</c:v>
                </c:pt>
                <c:pt idx="190">
                  <c:v>0.1218607</c:v>
                </c:pt>
                <c:pt idx="191">
                  <c:v>0.12221600000000001</c:v>
                </c:pt>
                <c:pt idx="192">
                  <c:v>0.12310409999999999</c:v>
                </c:pt>
                <c:pt idx="193">
                  <c:v>0.12381449999999999</c:v>
                </c:pt>
                <c:pt idx="194">
                  <c:v>0.1241698</c:v>
                </c:pt>
                <c:pt idx="195">
                  <c:v>0.124525</c:v>
                </c:pt>
                <c:pt idx="196">
                  <c:v>0.1250578</c:v>
                </c:pt>
                <c:pt idx="197">
                  <c:v>0.1254131</c:v>
                </c:pt>
                <c:pt idx="198">
                  <c:v>0.1257683</c:v>
                </c:pt>
                <c:pt idx="199">
                  <c:v>0.1261235</c:v>
                </c:pt>
                <c:pt idx="200">
                  <c:v>0.1264788</c:v>
                </c:pt>
                <c:pt idx="201">
                  <c:v>0.1266564</c:v>
                </c:pt>
                <c:pt idx="202">
                  <c:v>0.12789970000000001</c:v>
                </c:pt>
                <c:pt idx="203">
                  <c:v>0.12807730000000001</c:v>
                </c:pt>
                <c:pt idx="204">
                  <c:v>0.1286101</c:v>
                </c:pt>
                <c:pt idx="205">
                  <c:v>0.12914300000000001</c:v>
                </c:pt>
                <c:pt idx="206">
                  <c:v>0.12932060000000001</c:v>
                </c:pt>
                <c:pt idx="207">
                  <c:v>0.12985350000000001</c:v>
                </c:pt>
                <c:pt idx="208">
                  <c:v>0.13020870000000001</c:v>
                </c:pt>
                <c:pt idx="209">
                  <c:v>0.13074160000000001</c:v>
                </c:pt>
                <c:pt idx="210">
                  <c:v>0.13145200000000001</c:v>
                </c:pt>
                <c:pt idx="211">
                  <c:v>0.13180720000000001</c:v>
                </c:pt>
                <c:pt idx="212">
                  <c:v>0.13251769999999999</c:v>
                </c:pt>
                <c:pt idx="213">
                  <c:v>0.13287289999999999</c:v>
                </c:pt>
                <c:pt idx="214">
                  <c:v>0.13305049999999999</c:v>
                </c:pt>
                <c:pt idx="215">
                  <c:v>0.13376099999999999</c:v>
                </c:pt>
                <c:pt idx="216">
                  <c:v>0.13482669999999999</c:v>
                </c:pt>
                <c:pt idx="217">
                  <c:v>0.13518189999999999</c:v>
                </c:pt>
                <c:pt idx="218">
                  <c:v>0.1358924</c:v>
                </c:pt>
                <c:pt idx="219">
                  <c:v>0.1364253</c:v>
                </c:pt>
                <c:pt idx="220">
                  <c:v>0.1367805</c:v>
                </c:pt>
                <c:pt idx="221">
                  <c:v>0.1371357</c:v>
                </c:pt>
                <c:pt idx="222">
                  <c:v>0.1380238</c:v>
                </c:pt>
                <c:pt idx="223">
                  <c:v>0.1385566</c:v>
                </c:pt>
                <c:pt idx="224">
                  <c:v>0.1387343</c:v>
                </c:pt>
                <c:pt idx="225">
                  <c:v>0.1390895</c:v>
                </c:pt>
                <c:pt idx="226">
                  <c:v>0.1392671</c:v>
                </c:pt>
                <c:pt idx="227">
                  <c:v>0.13980000000000001</c:v>
                </c:pt>
                <c:pt idx="228">
                  <c:v>0.14015520000000001</c:v>
                </c:pt>
                <c:pt idx="229">
                  <c:v>0.14051040000000001</c:v>
                </c:pt>
                <c:pt idx="230">
                  <c:v>0.14122090000000001</c:v>
                </c:pt>
                <c:pt idx="231">
                  <c:v>0.14246420000000001</c:v>
                </c:pt>
                <c:pt idx="232">
                  <c:v>0.14317469999999999</c:v>
                </c:pt>
                <c:pt idx="233">
                  <c:v>0.14388509999999999</c:v>
                </c:pt>
                <c:pt idx="234">
                  <c:v>0.14406269999999999</c:v>
                </c:pt>
                <c:pt idx="235">
                  <c:v>0.14441799999999999</c:v>
                </c:pt>
                <c:pt idx="236">
                  <c:v>0.14512839999999999</c:v>
                </c:pt>
                <c:pt idx="237">
                  <c:v>0.14530609999999999</c:v>
                </c:pt>
                <c:pt idx="238">
                  <c:v>0.14619409999999999</c:v>
                </c:pt>
                <c:pt idx="239">
                  <c:v>0.1463718</c:v>
                </c:pt>
                <c:pt idx="240">
                  <c:v>0.1474375</c:v>
                </c:pt>
                <c:pt idx="241">
                  <c:v>0.1479703</c:v>
                </c:pt>
                <c:pt idx="242">
                  <c:v>0.1485031</c:v>
                </c:pt>
                <c:pt idx="243">
                  <c:v>0.1488584</c:v>
                </c:pt>
                <c:pt idx="244">
                  <c:v>0.1497465</c:v>
                </c:pt>
                <c:pt idx="245">
                  <c:v>0.1502793</c:v>
                </c:pt>
                <c:pt idx="246">
                  <c:v>0.1508121</c:v>
                </c:pt>
                <c:pt idx="247">
                  <c:v>0.15134500000000001</c:v>
                </c:pt>
                <c:pt idx="248">
                  <c:v>0.15187790000000001</c:v>
                </c:pt>
                <c:pt idx="249">
                  <c:v>0.15223310000000001</c:v>
                </c:pt>
                <c:pt idx="250">
                  <c:v>0.15312120000000001</c:v>
                </c:pt>
                <c:pt idx="251">
                  <c:v>0.15347640000000001</c:v>
                </c:pt>
                <c:pt idx="252">
                  <c:v>0.15365400000000001</c:v>
                </c:pt>
                <c:pt idx="253">
                  <c:v>0.15418689999999999</c:v>
                </c:pt>
                <c:pt idx="254">
                  <c:v>0.15454209999999999</c:v>
                </c:pt>
                <c:pt idx="255">
                  <c:v>0.15543019999999999</c:v>
                </c:pt>
                <c:pt idx="256">
                  <c:v>0.15614059999999999</c:v>
                </c:pt>
                <c:pt idx="257">
                  <c:v>0.15649589999999999</c:v>
                </c:pt>
                <c:pt idx="258">
                  <c:v>0.15720629999999999</c:v>
                </c:pt>
                <c:pt idx="259">
                  <c:v>0.1577392</c:v>
                </c:pt>
                <c:pt idx="260">
                  <c:v>0.1584496</c:v>
                </c:pt>
                <c:pt idx="261">
                  <c:v>0.1588049</c:v>
                </c:pt>
                <c:pt idx="262">
                  <c:v>0.1591601</c:v>
                </c:pt>
                <c:pt idx="263">
                  <c:v>0.1598706</c:v>
                </c:pt>
                <c:pt idx="264">
                  <c:v>0.1600482</c:v>
                </c:pt>
                <c:pt idx="265">
                  <c:v>0.1607586</c:v>
                </c:pt>
                <c:pt idx="266">
                  <c:v>0.1611139</c:v>
                </c:pt>
                <c:pt idx="267">
                  <c:v>0.1614691</c:v>
                </c:pt>
                <c:pt idx="268">
                  <c:v>0.16217960000000001</c:v>
                </c:pt>
                <c:pt idx="269">
                  <c:v>0.16271240000000001</c:v>
                </c:pt>
                <c:pt idx="270">
                  <c:v>0.16342290000000001</c:v>
                </c:pt>
                <c:pt idx="271">
                  <c:v>0.16413340000000001</c:v>
                </c:pt>
                <c:pt idx="272">
                  <c:v>0.16448860000000001</c:v>
                </c:pt>
                <c:pt idx="273">
                  <c:v>0.16484380000000001</c:v>
                </c:pt>
                <c:pt idx="274">
                  <c:v>0.16555429999999999</c:v>
                </c:pt>
                <c:pt idx="275">
                  <c:v>0.16608709999999999</c:v>
                </c:pt>
                <c:pt idx="276">
                  <c:v>0.16644239999999999</c:v>
                </c:pt>
                <c:pt idx="277">
                  <c:v>0.16661999999999999</c:v>
                </c:pt>
                <c:pt idx="278">
                  <c:v>0.16715279999999999</c:v>
                </c:pt>
                <c:pt idx="279">
                  <c:v>0.16786329999999999</c:v>
                </c:pt>
                <c:pt idx="280">
                  <c:v>0.16839609999999999</c:v>
                </c:pt>
                <c:pt idx="281">
                  <c:v>0.1691066</c:v>
                </c:pt>
                <c:pt idx="282">
                  <c:v>0.1699947</c:v>
                </c:pt>
                <c:pt idx="283">
                  <c:v>0.1705275</c:v>
                </c:pt>
                <c:pt idx="284">
                  <c:v>0.1708828</c:v>
                </c:pt>
                <c:pt idx="285">
                  <c:v>0.1714156</c:v>
                </c:pt>
                <c:pt idx="286">
                  <c:v>0.1717708</c:v>
                </c:pt>
                <c:pt idx="287">
                  <c:v>0.1721261</c:v>
                </c:pt>
                <c:pt idx="288">
                  <c:v>0.1728365</c:v>
                </c:pt>
                <c:pt idx="289">
                  <c:v>0.17354700000000001</c:v>
                </c:pt>
                <c:pt idx="290">
                  <c:v>0.17372460000000001</c:v>
                </c:pt>
                <c:pt idx="291">
                  <c:v>0.17407990000000001</c:v>
                </c:pt>
                <c:pt idx="292">
                  <c:v>0.17479030000000001</c:v>
                </c:pt>
                <c:pt idx="293">
                  <c:v>0.17514550000000001</c:v>
                </c:pt>
                <c:pt idx="294">
                  <c:v>0.17550080000000001</c:v>
                </c:pt>
                <c:pt idx="295">
                  <c:v>0.17585600000000001</c:v>
                </c:pt>
                <c:pt idx="296">
                  <c:v>0.17621120000000001</c:v>
                </c:pt>
                <c:pt idx="297">
                  <c:v>0.17674409999999999</c:v>
                </c:pt>
                <c:pt idx="298">
                  <c:v>0.17745449999999999</c:v>
                </c:pt>
                <c:pt idx="299">
                  <c:v>0.17780979999999999</c:v>
                </c:pt>
                <c:pt idx="300">
                  <c:v>0.17816499999999999</c:v>
                </c:pt>
                <c:pt idx="301">
                  <c:v>0.17852019999999999</c:v>
                </c:pt>
                <c:pt idx="302">
                  <c:v>0.17923069999999999</c:v>
                </c:pt>
                <c:pt idx="303">
                  <c:v>0.17940829999999999</c:v>
                </c:pt>
                <c:pt idx="304">
                  <c:v>0.1797636</c:v>
                </c:pt>
                <c:pt idx="305">
                  <c:v>0.180474</c:v>
                </c:pt>
                <c:pt idx="306">
                  <c:v>0.1806516</c:v>
                </c:pt>
                <c:pt idx="307">
                  <c:v>0.1811845</c:v>
                </c:pt>
                <c:pt idx="308">
                  <c:v>0.1815397</c:v>
                </c:pt>
                <c:pt idx="309">
                  <c:v>0.1817173</c:v>
                </c:pt>
                <c:pt idx="310">
                  <c:v>0.1824278</c:v>
                </c:pt>
                <c:pt idx="311">
                  <c:v>0.182783</c:v>
                </c:pt>
                <c:pt idx="312">
                  <c:v>0.1831383</c:v>
                </c:pt>
                <c:pt idx="313">
                  <c:v>0.1833159</c:v>
                </c:pt>
                <c:pt idx="314">
                  <c:v>0.1838487</c:v>
                </c:pt>
                <c:pt idx="315">
                  <c:v>0.18420400000000001</c:v>
                </c:pt>
                <c:pt idx="316">
                  <c:v>0.18473680000000001</c:v>
                </c:pt>
                <c:pt idx="317">
                  <c:v>0.18509200000000001</c:v>
                </c:pt>
                <c:pt idx="318">
                  <c:v>0.18544730000000001</c:v>
                </c:pt>
                <c:pt idx="319">
                  <c:v>0.18615770000000001</c:v>
                </c:pt>
                <c:pt idx="320">
                  <c:v>0.18651300000000001</c:v>
                </c:pt>
                <c:pt idx="321">
                  <c:v>0.18669060000000001</c:v>
                </c:pt>
                <c:pt idx="322">
                  <c:v>0.18722340000000001</c:v>
                </c:pt>
                <c:pt idx="323">
                  <c:v>0.18775629999999999</c:v>
                </c:pt>
                <c:pt idx="324">
                  <c:v>0.18846669999999999</c:v>
                </c:pt>
                <c:pt idx="325">
                  <c:v>0.18882199999999999</c:v>
                </c:pt>
                <c:pt idx="326">
                  <c:v>0.18917719999999999</c:v>
                </c:pt>
                <c:pt idx="327">
                  <c:v>0.18953239999999999</c:v>
                </c:pt>
                <c:pt idx="328">
                  <c:v>0.18971009999999999</c:v>
                </c:pt>
                <c:pt idx="329">
                  <c:v>0.19042049999999999</c:v>
                </c:pt>
                <c:pt idx="330">
                  <c:v>0.1907758</c:v>
                </c:pt>
                <c:pt idx="331">
                  <c:v>0.1914862</c:v>
                </c:pt>
                <c:pt idx="332">
                  <c:v>0.1918415</c:v>
                </c:pt>
                <c:pt idx="333">
                  <c:v>0.1921967</c:v>
                </c:pt>
                <c:pt idx="334">
                  <c:v>0.1925519</c:v>
                </c:pt>
                <c:pt idx="335">
                  <c:v>0.1927295</c:v>
                </c:pt>
                <c:pt idx="336">
                  <c:v>0.1930848</c:v>
                </c:pt>
                <c:pt idx="337">
                  <c:v>0.19344</c:v>
                </c:pt>
                <c:pt idx="338">
                  <c:v>0.1936176</c:v>
                </c:pt>
                <c:pt idx="339">
                  <c:v>0.1941505</c:v>
                </c:pt>
                <c:pt idx="340">
                  <c:v>0.1945057</c:v>
                </c:pt>
                <c:pt idx="341">
                  <c:v>0.1948609</c:v>
                </c:pt>
                <c:pt idx="342">
                  <c:v>0.19539380000000001</c:v>
                </c:pt>
                <c:pt idx="343">
                  <c:v>0.19574900000000001</c:v>
                </c:pt>
                <c:pt idx="344">
                  <c:v>0.19610420000000001</c:v>
                </c:pt>
                <c:pt idx="345">
                  <c:v>0.19645950000000001</c:v>
                </c:pt>
                <c:pt idx="346">
                  <c:v>0.19681470000000001</c:v>
                </c:pt>
                <c:pt idx="347">
                  <c:v>0.19752520000000001</c:v>
                </c:pt>
                <c:pt idx="348">
                  <c:v>0.19823560000000001</c:v>
                </c:pt>
                <c:pt idx="349">
                  <c:v>0.19876849999999999</c:v>
                </c:pt>
                <c:pt idx="350">
                  <c:v>0.19912369999999999</c:v>
                </c:pt>
                <c:pt idx="351">
                  <c:v>0.19965649999999999</c:v>
                </c:pt>
                <c:pt idx="352">
                  <c:v>0.20018939999999999</c:v>
                </c:pt>
                <c:pt idx="353">
                  <c:v>0.20072219999999999</c:v>
                </c:pt>
                <c:pt idx="354">
                  <c:v>0.20143269999999999</c:v>
                </c:pt>
                <c:pt idx="355">
                  <c:v>0.20178789999999999</c:v>
                </c:pt>
                <c:pt idx="356">
                  <c:v>0.2021432</c:v>
                </c:pt>
                <c:pt idx="357">
                  <c:v>0.2028536</c:v>
                </c:pt>
                <c:pt idx="358">
                  <c:v>0.2033865</c:v>
                </c:pt>
                <c:pt idx="359">
                  <c:v>0.204097</c:v>
                </c:pt>
                <c:pt idx="360">
                  <c:v>0.2048074</c:v>
                </c:pt>
                <c:pt idx="361">
                  <c:v>0.2051626</c:v>
                </c:pt>
                <c:pt idx="362">
                  <c:v>0.2055179</c:v>
                </c:pt>
                <c:pt idx="363">
                  <c:v>0.2062283</c:v>
                </c:pt>
                <c:pt idx="364">
                  <c:v>0.20676120000000001</c:v>
                </c:pt>
                <c:pt idx="365">
                  <c:v>0.20693880000000001</c:v>
                </c:pt>
                <c:pt idx="366">
                  <c:v>0.20747170000000001</c:v>
                </c:pt>
                <c:pt idx="367">
                  <c:v>0.20764930000000001</c:v>
                </c:pt>
                <c:pt idx="368">
                  <c:v>0.20818210000000001</c:v>
                </c:pt>
                <c:pt idx="369">
                  <c:v>0.20853740000000001</c:v>
                </c:pt>
                <c:pt idx="370">
                  <c:v>0.20907020000000001</c:v>
                </c:pt>
                <c:pt idx="371">
                  <c:v>0.20978069999999999</c:v>
                </c:pt>
                <c:pt idx="372">
                  <c:v>0.21049109999999999</c:v>
                </c:pt>
                <c:pt idx="373">
                  <c:v>0.21066869999999999</c:v>
                </c:pt>
                <c:pt idx="374">
                  <c:v>0.21120159999999999</c:v>
                </c:pt>
                <c:pt idx="375">
                  <c:v>0.21137919999999999</c:v>
                </c:pt>
                <c:pt idx="376">
                  <c:v>0.21208969999999999</c:v>
                </c:pt>
                <c:pt idx="377">
                  <c:v>0.21244489999999999</c:v>
                </c:pt>
                <c:pt idx="378">
                  <c:v>0.21280009999999999</c:v>
                </c:pt>
                <c:pt idx="379">
                  <c:v>0.21315539999999999</c:v>
                </c:pt>
                <c:pt idx="380">
                  <c:v>0.21333299999999999</c:v>
                </c:pt>
                <c:pt idx="381">
                  <c:v>0.21386579999999999</c:v>
                </c:pt>
                <c:pt idx="382">
                  <c:v>0.2142211</c:v>
                </c:pt>
                <c:pt idx="383">
                  <c:v>0.2147539</c:v>
                </c:pt>
                <c:pt idx="384">
                  <c:v>0.2151091</c:v>
                </c:pt>
                <c:pt idx="385">
                  <c:v>0.2154644</c:v>
                </c:pt>
                <c:pt idx="386">
                  <c:v>0.215642</c:v>
                </c:pt>
                <c:pt idx="387">
                  <c:v>0.2161748</c:v>
                </c:pt>
                <c:pt idx="388">
                  <c:v>0.2165301</c:v>
                </c:pt>
                <c:pt idx="389">
                  <c:v>0.2168853</c:v>
                </c:pt>
                <c:pt idx="390">
                  <c:v>0.2174181</c:v>
                </c:pt>
                <c:pt idx="391">
                  <c:v>0.21812860000000001</c:v>
                </c:pt>
                <c:pt idx="392">
                  <c:v>0.21848390000000001</c:v>
                </c:pt>
                <c:pt idx="393">
                  <c:v>0.21883910000000001</c:v>
                </c:pt>
                <c:pt idx="394">
                  <c:v>0.21901670000000001</c:v>
                </c:pt>
                <c:pt idx="395">
                  <c:v>0.21954950000000001</c:v>
                </c:pt>
                <c:pt idx="396">
                  <c:v>0.21972720000000001</c:v>
                </c:pt>
                <c:pt idx="397">
                  <c:v>0.22008240000000001</c:v>
                </c:pt>
                <c:pt idx="398">
                  <c:v>0.22043760000000001</c:v>
                </c:pt>
                <c:pt idx="399">
                  <c:v>0.22061520000000001</c:v>
                </c:pt>
                <c:pt idx="400">
                  <c:v>0.22114809999999999</c:v>
                </c:pt>
                <c:pt idx="401">
                  <c:v>0.22168089999999999</c:v>
                </c:pt>
                <c:pt idx="402">
                  <c:v>0.22221379999999999</c:v>
                </c:pt>
                <c:pt idx="403">
                  <c:v>0.22239139999999999</c:v>
                </c:pt>
                <c:pt idx="404">
                  <c:v>0.22274659999999999</c:v>
                </c:pt>
                <c:pt idx="405">
                  <c:v>0.22310189999999999</c:v>
                </c:pt>
                <c:pt idx="406">
                  <c:v>0.22381229999999999</c:v>
                </c:pt>
                <c:pt idx="407">
                  <c:v>0.22416759999999999</c:v>
                </c:pt>
                <c:pt idx="408">
                  <c:v>0.22487799999999999</c:v>
                </c:pt>
                <c:pt idx="409">
                  <c:v>0.2254109</c:v>
                </c:pt>
                <c:pt idx="410">
                  <c:v>0.2257661</c:v>
                </c:pt>
                <c:pt idx="411">
                  <c:v>0.2261213</c:v>
                </c:pt>
                <c:pt idx="412">
                  <c:v>0.226299</c:v>
                </c:pt>
                <c:pt idx="413">
                  <c:v>0.2268318</c:v>
                </c:pt>
                <c:pt idx="414">
                  <c:v>0.2275423</c:v>
                </c:pt>
                <c:pt idx="415">
                  <c:v>0.2278975</c:v>
                </c:pt>
                <c:pt idx="416">
                  <c:v>0.2280751</c:v>
                </c:pt>
                <c:pt idx="417">
                  <c:v>0.22860800000000001</c:v>
                </c:pt>
                <c:pt idx="418">
                  <c:v>0.22914080000000001</c:v>
                </c:pt>
                <c:pt idx="419">
                  <c:v>0.22949600000000001</c:v>
                </c:pt>
                <c:pt idx="420">
                  <c:v>0.22967370000000001</c:v>
                </c:pt>
                <c:pt idx="421">
                  <c:v>0.23020650000000001</c:v>
                </c:pt>
                <c:pt idx="422">
                  <c:v>0.23056170000000001</c:v>
                </c:pt>
                <c:pt idx="423">
                  <c:v>0.23073940000000001</c:v>
                </c:pt>
                <c:pt idx="424">
                  <c:v>0.23109460000000001</c:v>
                </c:pt>
                <c:pt idx="425">
                  <c:v>0.23127220000000001</c:v>
                </c:pt>
                <c:pt idx="426">
                  <c:v>0.23180500000000001</c:v>
                </c:pt>
                <c:pt idx="427">
                  <c:v>0.23233790000000001</c:v>
                </c:pt>
                <c:pt idx="428">
                  <c:v>0.23287070000000001</c:v>
                </c:pt>
                <c:pt idx="429">
                  <c:v>0.23322599999999999</c:v>
                </c:pt>
                <c:pt idx="430">
                  <c:v>0.23375879999999999</c:v>
                </c:pt>
                <c:pt idx="431">
                  <c:v>0.23411409999999999</c:v>
                </c:pt>
                <c:pt idx="432">
                  <c:v>0.23429169999999999</c:v>
                </c:pt>
                <c:pt idx="433">
                  <c:v>0.23482449999999999</c:v>
                </c:pt>
                <c:pt idx="434">
                  <c:v>0.23500209999999999</c:v>
                </c:pt>
                <c:pt idx="435">
                  <c:v>0.23553499999999999</c:v>
                </c:pt>
                <c:pt idx="436">
                  <c:v>0.23571259999999999</c:v>
                </c:pt>
                <c:pt idx="437">
                  <c:v>0.23606779999999999</c:v>
                </c:pt>
                <c:pt idx="438">
                  <c:v>0.2364231</c:v>
                </c:pt>
                <c:pt idx="439">
                  <c:v>0.2367783</c:v>
                </c:pt>
                <c:pt idx="440">
                  <c:v>0.2371335</c:v>
                </c:pt>
                <c:pt idx="441">
                  <c:v>0.2374888</c:v>
                </c:pt>
                <c:pt idx="442">
                  <c:v>0.237844</c:v>
                </c:pt>
                <c:pt idx="443">
                  <c:v>0.2381992</c:v>
                </c:pt>
                <c:pt idx="444">
                  <c:v>0.2387321</c:v>
                </c:pt>
                <c:pt idx="445">
                  <c:v>0.2390873</c:v>
                </c:pt>
                <c:pt idx="446">
                  <c:v>0.2394425</c:v>
                </c:pt>
                <c:pt idx="447">
                  <c:v>0.23979780000000001</c:v>
                </c:pt>
                <c:pt idx="448">
                  <c:v>0.24015300000000001</c:v>
                </c:pt>
                <c:pt idx="449">
                  <c:v>0.24050820000000001</c:v>
                </c:pt>
                <c:pt idx="450">
                  <c:v>0.24068590000000001</c:v>
                </c:pt>
                <c:pt idx="451">
                  <c:v>0.24121870000000001</c:v>
                </c:pt>
                <c:pt idx="452">
                  <c:v>0.24175150000000001</c:v>
                </c:pt>
                <c:pt idx="453">
                  <c:v>0.24246200000000001</c:v>
                </c:pt>
                <c:pt idx="454">
                  <c:v>0.24263960000000001</c:v>
                </c:pt>
                <c:pt idx="455">
                  <c:v>0.24317250000000001</c:v>
                </c:pt>
                <c:pt idx="456">
                  <c:v>0.24352770000000001</c:v>
                </c:pt>
                <c:pt idx="457">
                  <c:v>0.24370530000000001</c:v>
                </c:pt>
                <c:pt idx="458">
                  <c:v>0.24441579999999999</c:v>
                </c:pt>
                <c:pt idx="459">
                  <c:v>0.24477099999999999</c:v>
                </c:pt>
                <c:pt idx="460">
                  <c:v>0.24512619999999999</c:v>
                </c:pt>
                <c:pt idx="461">
                  <c:v>0.24548149999999999</c:v>
                </c:pt>
                <c:pt idx="462">
                  <c:v>0.24583669999999999</c:v>
                </c:pt>
                <c:pt idx="463">
                  <c:v>0.24619189999999999</c:v>
                </c:pt>
                <c:pt idx="464">
                  <c:v>0.24636959999999999</c:v>
                </c:pt>
                <c:pt idx="465">
                  <c:v>0.24672479999999999</c:v>
                </c:pt>
                <c:pt idx="466">
                  <c:v>0.24707999999999999</c:v>
                </c:pt>
                <c:pt idx="467">
                  <c:v>0.2474353</c:v>
                </c:pt>
                <c:pt idx="468">
                  <c:v>0.2481457</c:v>
                </c:pt>
                <c:pt idx="469">
                  <c:v>0.2483233</c:v>
                </c:pt>
                <c:pt idx="470">
                  <c:v>0.2492114</c:v>
                </c:pt>
                <c:pt idx="471">
                  <c:v>0.249389</c:v>
                </c:pt>
                <c:pt idx="472">
                  <c:v>0.2497443</c:v>
                </c:pt>
                <c:pt idx="473">
                  <c:v>0.25009949999999997</c:v>
                </c:pt>
                <c:pt idx="474">
                  <c:v>0.25045469999999997</c:v>
                </c:pt>
                <c:pt idx="475">
                  <c:v>0.25063229999999997</c:v>
                </c:pt>
                <c:pt idx="476">
                  <c:v>0.25116519999999998</c:v>
                </c:pt>
                <c:pt idx="477">
                  <c:v>0.25152039999999998</c:v>
                </c:pt>
                <c:pt idx="478">
                  <c:v>0.25187569999999998</c:v>
                </c:pt>
                <c:pt idx="479">
                  <c:v>0.25240849999999998</c:v>
                </c:pt>
                <c:pt idx="480">
                  <c:v>0.25276369999999998</c:v>
                </c:pt>
                <c:pt idx="481">
                  <c:v>0.25311899999999998</c:v>
                </c:pt>
                <c:pt idx="482">
                  <c:v>0.25329659999999998</c:v>
                </c:pt>
                <c:pt idx="483">
                  <c:v>0.25382939999999998</c:v>
                </c:pt>
                <c:pt idx="484">
                  <c:v>0.25453989999999999</c:v>
                </c:pt>
                <c:pt idx="485">
                  <c:v>0.25507269999999999</c:v>
                </c:pt>
                <c:pt idx="486">
                  <c:v>0.25542799999999999</c:v>
                </c:pt>
                <c:pt idx="487">
                  <c:v>0.25578319999999999</c:v>
                </c:pt>
                <c:pt idx="488">
                  <c:v>0.25613839999999999</c:v>
                </c:pt>
                <c:pt idx="489">
                  <c:v>0.25649369999999999</c:v>
                </c:pt>
                <c:pt idx="490">
                  <c:v>0.25684889999999999</c:v>
                </c:pt>
                <c:pt idx="491">
                  <c:v>0.25720409999999999</c:v>
                </c:pt>
                <c:pt idx="492">
                  <c:v>0.25755939999999999</c:v>
                </c:pt>
                <c:pt idx="493">
                  <c:v>0.25809219999999999</c:v>
                </c:pt>
                <c:pt idx="494">
                  <c:v>0.25844739999999999</c:v>
                </c:pt>
                <c:pt idx="495">
                  <c:v>0.2586251</c:v>
                </c:pt>
                <c:pt idx="496">
                  <c:v>0.2591579</c:v>
                </c:pt>
                <c:pt idx="497">
                  <c:v>0.2593355</c:v>
                </c:pt>
                <c:pt idx="498">
                  <c:v>0.2598684</c:v>
                </c:pt>
                <c:pt idx="499">
                  <c:v>0.2602236</c:v>
                </c:pt>
                <c:pt idx="500">
                  <c:v>0.2607565</c:v>
                </c:pt>
                <c:pt idx="501">
                  <c:v>0.2609341</c:v>
                </c:pt>
                <c:pt idx="502">
                  <c:v>0.2614669</c:v>
                </c:pt>
                <c:pt idx="503">
                  <c:v>0.2616445</c:v>
                </c:pt>
                <c:pt idx="504">
                  <c:v>0.2621774</c:v>
                </c:pt>
                <c:pt idx="505">
                  <c:v>0.262355</c:v>
                </c:pt>
                <c:pt idx="506">
                  <c:v>0.2628878</c:v>
                </c:pt>
                <c:pt idx="507">
                  <c:v>0.26306550000000001</c:v>
                </c:pt>
                <c:pt idx="508">
                  <c:v>0.26342070000000001</c:v>
                </c:pt>
                <c:pt idx="509">
                  <c:v>0.26359830000000001</c:v>
                </c:pt>
                <c:pt idx="510">
                  <c:v>0.26448640000000001</c:v>
                </c:pt>
                <c:pt idx="511">
                  <c:v>0.26466400000000001</c:v>
                </c:pt>
                <c:pt idx="512">
                  <c:v>0.26537450000000001</c:v>
                </c:pt>
                <c:pt idx="513">
                  <c:v>0.26572970000000001</c:v>
                </c:pt>
                <c:pt idx="514">
                  <c:v>0.26644020000000002</c:v>
                </c:pt>
                <c:pt idx="515">
                  <c:v>0.26679540000000002</c:v>
                </c:pt>
                <c:pt idx="516">
                  <c:v>0.26750590000000002</c:v>
                </c:pt>
                <c:pt idx="517">
                  <c:v>0.26768350000000002</c:v>
                </c:pt>
                <c:pt idx="518">
                  <c:v>0.26821630000000002</c:v>
                </c:pt>
                <c:pt idx="519">
                  <c:v>0.26839390000000002</c:v>
                </c:pt>
                <c:pt idx="520">
                  <c:v>0.26874920000000002</c:v>
                </c:pt>
                <c:pt idx="521">
                  <c:v>0.26928200000000002</c:v>
                </c:pt>
                <c:pt idx="522">
                  <c:v>0.26999250000000002</c:v>
                </c:pt>
                <c:pt idx="523">
                  <c:v>0.27052530000000002</c:v>
                </c:pt>
                <c:pt idx="524">
                  <c:v>0.27070300000000003</c:v>
                </c:pt>
                <c:pt idx="525">
                  <c:v>0.27141340000000003</c:v>
                </c:pt>
                <c:pt idx="526">
                  <c:v>0.27176869999999997</c:v>
                </c:pt>
                <c:pt idx="527">
                  <c:v>0.27194629999999997</c:v>
                </c:pt>
                <c:pt idx="528">
                  <c:v>0.27247909999999997</c:v>
                </c:pt>
                <c:pt idx="529">
                  <c:v>0.27283429999999997</c:v>
                </c:pt>
                <c:pt idx="530">
                  <c:v>0.27301199999999998</c:v>
                </c:pt>
                <c:pt idx="531">
                  <c:v>0.27372239999999998</c:v>
                </c:pt>
                <c:pt idx="532">
                  <c:v>0.27407769999999998</c:v>
                </c:pt>
                <c:pt idx="533">
                  <c:v>0.27443289999999998</c:v>
                </c:pt>
                <c:pt idx="534">
                  <c:v>0.27478809999999998</c:v>
                </c:pt>
                <c:pt idx="535">
                  <c:v>0.27514339999999998</c:v>
                </c:pt>
                <c:pt idx="536">
                  <c:v>0.27585379999999998</c:v>
                </c:pt>
                <c:pt idx="537">
                  <c:v>0.27620909999999999</c:v>
                </c:pt>
                <c:pt idx="538">
                  <c:v>0.27638669999999999</c:v>
                </c:pt>
                <c:pt idx="539">
                  <c:v>0.27674189999999999</c:v>
                </c:pt>
                <c:pt idx="540">
                  <c:v>0.27709709999999999</c:v>
                </c:pt>
                <c:pt idx="541">
                  <c:v>0.27745229999999999</c:v>
                </c:pt>
                <c:pt idx="542">
                  <c:v>0.27780759999999999</c:v>
                </c:pt>
                <c:pt idx="543">
                  <c:v>0.27851809999999999</c:v>
                </c:pt>
                <c:pt idx="544">
                  <c:v>0.27905089999999999</c:v>
                </c:pt>
                <c:pt idx="545">
                  <c:v>0.27940609999999999</c:v>
                </c:pt>
                <c:pt idx="546">
                  <c:v>0.27976139999999999</c:v>
                </c:pt>
                <c:pt idx="547">
                  <c:v>0.28047179999999999</c:v>
                </c:pt>
                <c:pt idx="548">
                  <c:v>0.2808271</c:v>
                </c:pt>
                <c:pt idx="549">
                  <c:v>0.2815375</c:v>
                </c:pt>
                <c:pt idx="550">
                  <c:v>0.2817152</c:v>
                </c:pt>
                <c:pt idx="551">
                  <c:v>0.2820704</c:v>
                </c:pt>
                <c:pt idx="552">
                  <c:v>0.2827808</c:v>
                </c:pt>
                <c:pt idx="553">
                  <c:v>0.2829584</c:v>
                </c:pt>
                <c:pt idx="554">
                  <c:v>0.2834913</c:v>
                </c:pt>
                <c:pt idx="555">
                  <c:v>0.2838465</c:v>
                </c:pt>
                <c:pt idx="556">
                  <c:v>0.2840241</c:v>
                </c:pt>
                <c:pt idx="557">
                  <c:v>0.284557</c:v>
                </c:pt>
                <c:pt idx="558">
                  <c:v>0.28508990000000001</c:v>
                </c:pt>
                <c:pt idx="559">
                  <c:v>0.28580030000000001</c:v>
                </c:pt>
                <c:pt idx="560">
                  <c:v>0.28615560000000001</c:v>
                </c:pt>
                <c:pt idx="561">
                  <c:v>0.28651080000000001</c:v>
                </c:pt>
                <c:pt idx="562">
                  <c:v>0.28686600000000001</c:v>
                </c:pt>
                <c:pt idx="563">
                  <c:v>0.28704360000000001</c:v>
                </c:pt>
                <c:pt idx="564">
                  <c:v>0.28739880000000001</c:v>
                </c:pt>
                <c:pt idx="565">
                  <c:v>0.28810930000000001</c:v>
                </c:pt>
                <c:pt idx="566">
                  <c:v>0.28881980000000002</c:v>
                </c:pt>
                <c:pt idx="567">
                  <c:v>0.28953020000000002</c:v>
                </c:pt>
                <c:pt idx="568">
                  <c:v>0.29006310000000002</c:v>
                </c:pt>
                <c:pt idx="569">
                  <c:v>0.29041830000000002</c:v>
                </c:pt>
                <c:pt idx="570">
                  <c:v>0.29077360000000002</c:v>
                </c:pt>
                <c:pt idx="571">
                  <c:v>0.29112880000000002</c:v>
                </c:pt>
                <c:pt idx="572">
                  <c:v>0.29130640000000002</c:v>
                </c:pt>
                <c:pt idx="573">
                  <c:v>0.29183920000000002</c:v>
                </c:pt>
                <c:pt idx="574">
                  <c:v>0.29219450000000002</c:v>
                </c:pt>
                <c:pt idx="575">
                  <c:v>0.29237210000000002</c:v>
                </c:pt>
                <c:pt idx="576">
                  <c:v>0.29272730000000002</c:v>
                </c:pt>
                <c:pt idx="577">
                  <c:v>0.29308260000000003</c:v>
                </c:pt>
                <c:pt idx="578">
                  <c:v>0.29343780000000003</c:v>
                </c:pt>
                <c:pt idx="579">
                  <c:v>0.29414829999999997</c:v>
                </c:pt>
                <c:pt idx="580">
                  <c:v>0.29450349999999997</c:v>
                </c:pt>
                <c:pt idx="581">
                  <c:v>0.29485869999999997</c:v>
                </c:pt>
                <c:pt idx="582">
                  <c:v>0.29521399999999998</c:v>
                </c:pt>
                <c:pt idx="583">
                  <c:v>0.29539159999999998</c:v>
                </c:pt>
                <c:pt idx="584">
                  <c:v>0.29610199999999998</c:v>
                </c:pt>
                <c:pt idx="585">
                  <c:v>0.29645729999999998</c:v>
                </c:pt>
                <c:pt idx="586">
                  <c:v>0.29681249999999998</c:v>
                </c:pt>
                <c:pt idx="587">
                  <c:v>0.29716769999999998</c:v>
                </c:pt>
                <c:pt idx="588">
                  <c:v>0.29752299999999998</c:v>
                </c:pt>
                <c:pt idx="589">
                  <c:v>0.29787819999999998</c:v>
                </c:pt>
                <c:pt idx="590">
                  <c:v>0.29805579999999998</c:v>
                </c:pt>
                <c:pt idx="591">
                  <c:v>0.29841099999999998</c:v>
                </c:pt>
                <c:pt idx="592">
                  <c:v>0.29876629999999998</c:v>
                </c:pt>
                <c:pt idx="593">
                  <c:v>0.29912149999999998</c:v>
                </c:pt>
                <c:pt idx="594">
                  <c:v>0.29947669999999998</c:v>
                </c:pt>
                <c:pt idx="595">
                  <c:v>0.29983199999999999</c:v>
                </c:pt>
                <c:pt idx="596">
                  <c:v>0.30054239999999999</c:v>
                </c:pt>
                <c:pt idx="597">
                  <c:v>0.30072009999999999</c:v>
                </c:pt>
                <c:pt idx="598">
                  <c:v>0.30107529999999999</c:v>
                </c:pt>
                <c:pt idx="599">
                  <c:v>0.30143049999999999</c:v>
                </c:pt>
                <c:pt idx="600">
                  <c:v>0.30178569999999999</c:v>
                </c:pt>
                <c:pt idx="601">
                  <c:v>0.30214099999999999</c:v>
                </c:pt>
                <c:pt idx="602">
                  <c:v>0.30249619999999999</c:v>
                </c:pt>
                <c:pt idx="603">
                  <c:v>0.30285139999999999</c:v>
                </c:pt>
                <c:pt idx="604">
                  <c:v>0.3032067</c:v>
                </c:pt>
                <c:pt idx="605">
                  <c:v>0.3033843</c:v>
                </c:pt>
                <c:pt idx="606">
                  <c:v>0.3037395</c:v>
                </c:pt>
                <c:pt idx="607">
                  <c:v>0.30445</c:v>
                </c:pt>
                <c:pt idx="608">
                  <c:v>0.3048052</c:v>
                </c:pt>
                <c:pt idx="609">
                  <c:v>0.3049828</c:v>
                </c:pt>
                <c:pt idx="610">
                  <c:v>0.3055157</c:v>
                </c:pt>
                <c:pt idx="611">
                  <c:v>0.3058709</c:v>
                </c:pt>
                <c:pt idx="612">
                  <c:v>0.3064038</c:v>
                </c:pt>
                <c:pt idx="613">
                  <c:v>0.306759</c:v>
                </c:pt>
                <c:pt idx="614">
                  <c:v>0.3071142</c:v>
                </c:pt>
                <c:pt idx="615">
                  <c:v>0.30746950000000001</c:v>
                </c:pt>
                <c:pt idx="616">
                  <c:v>0.30782470000000001</c:v>
                </c:pt>
                <c:pt idx="617">
                  <c:v>0.30817990000000001</c:v>
                </c:pt>
                <c:pt idx="618">
                  <c:v>0.30871280000000001</c:v>
                </c:pt>
                <c:pt idx="619">
                  <c:v>0.30906800000000001</c:v>
                </c:pt>
                <c:pt idx="620">
                  <c:v>0.30942320000000001</c:v>
                </c:pt>
                <c:pt idx="621">
                  <c:v>0.31013370000000001</c:v>
                </c:pt>
                <c:pt idx="622">
                  <c:v>0.31048890000000001</c:v>
                </c:pt>
                <c:pt idx="623">
                  <c:v>0.31066660000000001</c:v>
                </c:pt>
                <c:pt idx="624">
                  <c:v>0.31119940000000001</c:v>
                </c:pt>
                <c:pt idx="625">
                  <c:v>0.31137700000000001</c:v>
                </c:pt>
                <c:pt idx="626">
                  <c:v>0.31208750000000002</c:v>
                </c:pt>
                <c:pt idx="627">
                  <c:v>0.31244270000000002</c:v>
                </c:pt>
                <c:pt idx="628">
                  <c:v>0.31262030000000002</c:v>
                </c:pt>
                <c:pt idx="629">
                  <c:v>0.31350840000000002</c:v>
                </c:pt>
                <c:pt idx="630">
                  <c:v>0.31404130000000002</c:v>
                </c:pt>
                <c:pt idx="631">
                  <c:v>0.31439650000000002</c:v>
                </c:pt>
                <c:pt idx="632">
                  <c:v>0.31475170000000002</c:v>
                </c:pt>
                <c:pt idx="633">
                  <c:v>0.31546220000000003</c:v>
                </c:pt>
                <c:pt idx="634">
                  <c:v>0.31581740000000003</c:v>
                </c:pt>
                <c:pt idx="635">
                  <c:v>0.31617269999999997</c:v>
                </c:pt>
                <c:pt idx="636">
                  <c:v>0.31652789999999997</c:v>
                </c:pt>
                <c:pt idx="637">
                  <c:v>0.31688309999999997</c:v>
                </c:pt>
                <c:pt idx="638">
                  <c:v>0.31741599999999998</c:v>
                </c:pt>
                <c:pt idx="639">
                  <c:v>0.31777119999999998</c:v>
                </c:pt>
                <c:pt idx="640">
                  <c:v>0.31812639999999998</c:v>
                </c:pt>
                <c:pt idx="641">
                  <c:v>0.31848169999999998</c:v>
                </c:pt>
                <c:pt idx="642">
                  <c:v>0.31919209999999998</c:v>
                </c:pt>
                <c:pt idx="643">
                  <c:v>0.31954739999999998</c:v>
                </c:pt>
                <c:pt idx="644">
                  <c:v>0.31972499999999998</c:v>
                </c:pt>
                <c:pt idx="645">
                  <c:v>0.32008019999999998</c:v>
                </c:pt>
                <c:pt idx="646">
                  <c:v>0.32043539999999998</c:v>
                </c:pt>
                <c:pt idx="647">
                  <c:v>0.32114589999999998</c:v>
                </c:pt>
                <c:pt idx="648">
                  <c:v>0.32150109999999998</c:v>
                </c:pt>
                <c:pt idx="649">
                  <c:v>0.32221159999999999</c:v>
                </c:pt>
                <c:pt idx="650">
                  <c:v>0.32274439999999999</c:v>
                </c:pt>
                <c:pt idx="651">
                  <c:v>0.32345489999999999</c:v>
                </c:pt>
                <c:pt idx="652">
                  <c:v>0.32381009999999999</c:v>
                </c:pt>
                <c:pt idx="653">
                  <c:v>0.32416539999999999</c:v>
                </c:pt>
                <c:pt idx="654">
                  <c:v>0.32487579999999999</c:v>
                </c:pt>
                <c:pt idx="655">
                  <c:v>0.3250535</c:v>
                </c:pt>
                <c:pt idx="656">
                  <c:v>0.3257639</c:v>
                </c:pt>
                <c:pt idx="657">
                  <c:v>0.3261192</c:v>
                </c:pt>
                <c:pt idx="658">
                  <c:v>0.3264744</c:v>
                </c:pt>
                <c:pt idx="659">
                  <c:v>0.3268296</c:v>
                </c:pt>
                <c:pt idx="660">
                  <c:v>0.3271848</c:v>
                </c:pt>
                <c:pt idx="661">
                  <c:v>0.3278953</c:v>
                </c:pt>
                <c:pt idx="662">
                  <c:v>0.3284281</c:v>
                </c:pt>
                <c:pt idx="663">
                  <c:v>0.3291386</c:v>
                </c:pt>
                <c:pt idx="664">
                  <c:v>0.3293162</c:v>
                </c:pt>
                <c:pt idx="665">
                  <c:v>0.32984910000000001</c:v>
                </c:pt>
                <c:pt idx="666">
                  <c:v>0.33038190000000001</c:v>
                </c:pt>
                <c:pt idx="667">
                  <c:v>0.33109240000000001</c:v>
                </c:pt>
                <c:pt idx="668">
                  <c:v>0.33144760000000001</c:v>
                </c:pt>
                <c:pt idx="669">
                  <c:v>0.33215810000000001</c:v>
                </c:pt>
                <c:pt idx="670">
                  <c:v>0.33286850000000001</c:v>
                </c:pt>
                <c:pt idx="671">
                  <c:v>0.33304620000000001</c:v>
                </c:pt>
                <c:pt idx="672">
                  <c:v>0.33340140000000001</c:v>
                </c:pt>
                <c:pt idx="673">
                  <c:v>0.33411190000000002</c:v>
                </c:pt>
                <c:pt idx="674">
                  <c:v>0.33482230000000002</c:v>
                </c:pt>
                <c:pt idx="675">
                  <c:v>0.33517760000000002</c:v>
                </c:pt>
                <c:pt idx="676">
                  <c:v>0.33553280000000002</c:v>
                </c:pt>
                <c:pt idx="677">
                  <c:v>0.33606560000000002</c:v>
                </c:pt>
                <c:pt idx="678">
                  <c:v>0.33677610000000002</c:v>
                </c:pt>
                <c:pt idx="679">
                  <c:v>0.33713130000000002</c:v>
                </c:pt>
                <c:pt idx="680">
                  <c:v>0.33748660000000003</c:v>
                </c:pt>
                <c:pt idx="681">
                  <c:v>0.33784180000000003</c:v>
                </c:pt>
                <c:pt idx="682">
                  <c:v>0.33819700000000003</c:v>
                </c:pt>
                <c:pt idx="683">
                  <c:v>0.33855229999999997</c:v>
                </c:pt>
                <c:pt idx="684">
                  <c:v>0.33872989999999997</c:v>
                </c:pt>
                <c:pt idx="685">
                  <c:v>0.33908509999999997</c:v>
                </c:pt>
                <c:pt idx="686">
                  <c:v>0.33944029999999997</c:v>
                </c:pt>
                <c:pt idx="687">
                  <c:v>0.33979559999999998</c:v>
                </c:pt>
                <c:pt idx="688">
                  <c:v>0.34050599999999998</c:v>
                </c:pt>
                <c:pt idx="689">
                  <c:v>0.34121649999999998</c:v>
                </c:pt>
                <c:pt idx="690">
                  <c:v>0.34174929999999998</c:v>
                </c:pt>
                <c:pt idx="691">
                  <c:v>0.34245979999999998</c:v>
                </c:pt>
                <c:pt idx="692">
                  <c:v>0.34263739999999998</c:v>
                </c:pt>
                <c:pt idx="693">
                  <c:v>0.34317029999999998</c:v>
                </c:pt>
                <c:pt idx="694">
                  <c:v>0.34352549999999998</c:v>
                </c:pt>
                <c:pt idx="695">
                  <c:v>0.34405839999999999</c:v>
                </c:pt>
                <c:pt idx="696">
                  <c:v>0.34441359999999999</c:v>
                </c:pt>
                <c:pt idx="697">
                  <c:v>0.34476879999999999</c:v>
                </c:pt>
                <c:pt idx="698">
                  <c:v>0.34547929999999999</c:v>
                </c:pt>
                <c:pt idx="699">
                  <c:v>0.34618969999999999</c:v>
                </c:pt>
                <c:pt idx="700">
                  <c:v>0.34654499999999999</c:v>
                </c:pt>
                <c:pt idx="701">
                  <c:v>0.34672259999999999</c:v>
                </c:pt>
                <c:pt idx="702">
                  <c:v>0.34743309999999999</c:v>
                </c:pt>
                <c:pt idx="703">
                  <c:v>0.34761069999999999</c:v>
                </c:pt>
                <c:pt idx="704">
                  <c:v>0.34814349999999999</c:v>
                </c:pt>
                <c:pt idx="705">
                  <c:v>0.3484988</c:v>
                </c:pt>
                <c:pt idx="706">
                  <c:v>0.348854</c:v>
                </c:pt>
                <c:pt idx="707">
                  <c:v>0.3492092</c:v>
                </c:pt>
                <c:pt idx="708">
                  <c:v>0.3497421</c:v>
                </c:pt>
                <c:pt idx="709">
                  <c:v>0.3500973</c:v>
                </c:pt>
                <c:pt idx="710">
                  <c:v>0.3502749</c:v>
                </c:pt>
                <c:pt idx="711">
                  <c:v>0.3509854</c:v>
                </c:pt>
                <c:pt idx="712">
                  <c:v>0.3515182</c:v>
                </c:pt>
                <c:pt idx="713">
                  <c:v>0.35187350000000001</c:v>
                </c:pt>
                <c:pt idx="714">
                  <c:v>0.35205110000000001</c:v>
                </c:pt>
                <c:pt idx="715">
                  <c:v>0.35240630000000001</c:v>
                </c:pt>
                <c:pt idx="716">
                  <c:v>0.35276150000000001</c:v>
                </c:pt>
                <c:pt idx="717">
                  <c:v>0.35311680000000001</c:v>
                </c:pt>
                <c:pt idx="718">
                  <c:v>0.35329440000000001</c:v>
                </c:pt>
                <c:pt idx="719">
                  <c:v>0.35382720000000001</c:v>
                </c:pt>
                <c:pt idx="720">
                  <c:v>0.35418250000000001</c:v>
                </c:pt>
                <c:pt idx="721">
                  <c:v>0.35471530000000001</c:v>
                </c:pt>
                <c:pt idx="722">
                  <c:v>0.35507060000000001</c:v>
                </c:pt>
                <c:pt idx="723">
                  <c:v>0.35542580000000001</c:v>
                </c:pt>
                <c:pt idx="724">
                  <c:v>0.35613630000000002</c:v>
                </c:pt>
                <c:pt idx="725">
                  <c:v>0.35684670000000002</c:v>
                </c:pt>
                <c:pt idx="726">
                  <c:v>0.35720190000000002</c:v>
                </c:pt>
                <c:pt idx="727">
                  <c:v>0.35737960000000002</c:v>
                </c:pt>
                <c:pt idx="728">
                  <c:v>0.35809000000000002</c:v>
                </c:pt>
                <c:pt idx="729">
                  <c:v>0.35844530000000002</c:v>
                </c:pt>
                <c:pt idx="730">
                  <c:v>0.35880050000000002</c:v>
                </c:pt>
                <c:pt idx="731">
                  <c:v>0.35915570000000002</c:v>
                </c:pt>
                <c:pt idx="732">
                  <c:v>0.35951100000000002</c:v>
                </c:pt>
                <c:pt idx="733">
                  <c:v>0.36004380000000002</c:v>
                </c:pt>
                <c:pt idx="734">
                  <c:v>0.36039900000000002</c:v>
                </c:pt>
                <c:pt idx="735">
                  <c:v>0.36075430000000003</c:v>
                </c:pt>
                <c:pt idx="736">
                  <c:v>0.36110950000000003</c:v>
                </c:pt>
                <c:pt idx="737">
                  <c:v>0.36146470000000003</c:v>
                </c:pt>
                <c:pt idx="738">
                  <c:v>0.36181999999999997</c:v>
                </c:pt>
                <c:pt idx="739">
                  <c:v>0.36253039999999997</c:v>
                </c:pt>
                <c:pt idx="740">
                  <c:v>0.36288569999999998</c:v>
                </c:pt>
                <c:pt idx="741">
                  <c:v>0.36306329999999998</c:v>
                </c:pt>
                <c:pt idx="742">
                  <c:v>0.36377369999999998</c:v>
                </c:pt>
                <c:pt idx="743">
                  <c:v>0.36395139999999998</c:v>
                </c:pt>
                <c:pt idx="744">
                  <c:v>0.36483939999999998</c:v>
                </c:pt>
                <c:pt idx="745">
                  <c:v>0.36519469999999998</c:v>
                </c:pt>
                <c:pt idx="746">
                  <c:v>0.36554989999999998</c:v>
                </c:pt>
                <c:pt idx="747">
                  <c:v>0.36608279999999999</c:v>
                </c:pt>
                <c:pt idx="748">
                  <c:v>0.36643799999999999</c:v>
                </c:pt>
                <c:pt idx="749">
                  <c:v>0.36679319999999999</c:v>
                </c:pt>
                <c:pt idx="750">
                  <c:v>0.36750369999999999</c:v>
                </c:pt>
                <c:pt idx="751">
                  <c:v>0.36821409999999999</c:v>
                </c:pt>
                <c:pt idx="752">
                  <c:v>0.36839179999999999</c:v>
                </c:pt>
                <c:pt idx="753">
                  <c:v>0.36874699999999999</c:v>
                </c:pt>
                <c:pt idx="754">
                  <c:v>0.36910219999999999</c:v>
                </c:pt>
                <c:pt idx="755">
                  <c:v>0.36945749999999999</c:v>
                </c:pt>
                <c:pt idx="756">
                  <c:v>0.36981269999999999</c:v>
                </c:pt>
                <c:pt idx="757">
                  <c:v>0.37016789999999999</c:v>
                </c:pt>
                <c:pt idx="758">
                  <c:v>0.3705232</c:v>
                </c:pt>
                <c:pt idx="759">
                  <c:v>0.371056</c:v>
                </c:pt>
                <c:pt idx="760">
                  <c:v>0.3717664</c:v>
                </c:pt>
                <c:pt idx="761">
                  <c:v>0.3721217</c:v>
                </c:pt>
                <c:pt idx="762">
                  <c:v>0.3724769</c:v>
                </c:pt>
                <c:pt idx="763">
                  <c:v>0.3731874</c:v>
                </c:pt>
                <c:pt idx="764">
                  <c:v>0.3737202</c:v>
                </c:pt>
                <c:pt idx="765">
                  <c:v>0.37443070000000001</c:v>
                </c:pt>
                <c:pt idx="766">
                  <c:v>0.37514120000000001</c:v>
                </c:pt>
                <c:pt idx="767">
                  <c:v>0.37549640000000001</c:v>
                </c:pt>
                <c:pt idx="768">
                  <c:v>0.37585160000000001</c:v>
                </c:pt>
                <c:pt idx="769">
                  <c:v>0.37656210000000001</c:v>
                </c:pt>
                <c:pt idx="770">
                  <c:v>0.37709490000000001</c:v>
                </c:pt>
                <c:pt idx="771">
                  <c:v>0.37780540000000001</c:v>
                </c:pt>
                <c:pt idx="772">
                  <c:v>0.37833820000000001</c:v>
                </c:pt>
                <c:pt idx="773">
                  <c:v>0.37887110000000002</c:v>
                </c:pt>
                <c:pt idx="774">
                  <c:v>0.37904870000000002</c:v>
                </c:pt>
                <c:pt idx="775">
                  <c:v>0.37940390000000002</c:v>
                </c:pt>
                <c:pt idx="776">
                  <c:v>0.37975920000000002</c:v>
                </c:pt>
                <c:pt idx="777">
                  <c:v>0.38011440000000002</c:v>
                </c:pt>
                <c:pt idx="778">
                  <c:v>0.38046970000000002</c:v>
                </c:pt>
                <c:pt idx="779">
                  <c:v>0.38118010000000002</c:v>
                </c:pt>
                <c:pt idx="780">
                  <c:v>0.38153530000000002</c:v>
                </c:pt>
                <c:pt idx="781">
                  <c:v>0.38171290000000002</c:v>
                </c:pt>
                <c:pt idx="782">
                  <c:v>0.38242340000000002</c:v>
                </c:pt>
                <c:pt idx="783">
                  <c:v>0.38295630000000003</c:v>
                </c:pt>
                <c:pt idx="784">
                  <c:v>0.38348910000000003</c:v>
                </c:pt>
                <c:pt idx="785">
                  <c:v>0.38384430000000003</c:v>
                </c:pt>
                <c:pt idx="786">
                  <c:v>0.38437719999999997</c:v>
                </c:pt>
                <c:pt idx="787">
                  <c:v>0.38473239999999997</c:v>
                </c:pt>
                <c:pt idx="788">
                  <c:v>0.38508769999999998</c:v>
                </c:pt>
                <c:pt idx="789">
                  <c:v>0.38562049999999998</c:v>
                </c:pt>
                <c:pt idx="790">
                  <c:v>0.38615329999999998</c:v>
                </c:pt>
                <c:pt idx="791">
                  <c:v>0.38686379999999998</c:v>
                </c:pt>
                <c:pt idx="792">
                  <c:v>0.38739669999999998</c:v>
                </c:pt>
                <c:pt idx="793">
                  <c:v>0.38810709999999998</c:v>
                </c:pt>
                <c:pt idx="794">
                  <c:v>0.38881759999999999</c:v>
                </c:pt>
                <c:pt idx="795">
                  <c:v>0.38935039999999999</c:v>
                </c:pt>
                <c:pt idx="796">
                  <c:v>0.38988329999999999</c:v>
                </c:pt>
                <c:pt idx="797">
                  <c:v>0.39006089999999999</c:v>
                </c:pt>
                <c:pt idx="798">
                  <c:v>0.39041609999999999</c:v>
                </c:pt>
                <c:pt idx="799">
                  <c:v>0.39077139999999999</c:v>
                </c:pt>
                <c:pt idx="800">
                  <c:v>0.39094899999999999</c:v>
                </c:pt>
                <c:pt idx="801">
                  <c:v>0.39165939999999999</c:v>
                </c:pt>
                <c:pt idx="802">
                  <c:v>0.39219229999999999</c:v>
                </c:pt>
                <c:pt idx="803">
                  <c:v>0.39236989999999999</c:v>
                </c:pt>
                <c:pt idx="804">
                  <c:v>0.3930804</c:v>
                </c:pt>
                <c:pt idx="805">
                  <c:v>0.3934356</c:v>
                </c:pt>
                <c:pt idx="806">
                  <c:v>0.3937908</c:v>
                </c:pt>
                <c:pt idx="807">
                  <c:v>0.3945013</c:v>
                </c:pt>
                <c:pt idx="808">
                  <c:v>0.3952118</c:v>
                </c:pt>
                <c:pt idx="809">
                  <c:v>0.3957446</c:v>
                </c:pt>
                <c:pt idx="810">
                  <c:v>0.3960998</c:v>
                </c:pt>
                <c:pt idx="811">
                  <c:v>0.3964551</c:v>
                </c:pt>
                <c:pt idx="812">
                  <c:v>0.3968103</c:v>
                </c:pt>
                <c:pt idx="813">
                  <c:v>0.3971655</c:v>
                </c:pt>
                <c:pt idx="814">
                  <c:v>0.39769840000000001</c:v>
                </c:pt>
                <c:pt idx="815">
                  <c:v>0.39805360000000001</c:v>
                </c:pt>
                <c:pt idx="816">
                  <c:v>0.39876410000000001</c:v>
                </c:pt>
                <c:pt idx="817">
                  <c:v>0.39911930000000001</c:v>
                </c:pt>
                <c:pt idx="818">
                  <c:v>0.39947460000000001</c:v>
                </c:pt>
                <c:pt idx="819">
                  <c:v>0.39982980000000001</c:v>
                </c:pt>
                <c:pt idx="820">
                  <c:v>0.40018500000000001</c:v>
                </c:pt>
                <c:pt idx="821">
                  <c:v>0.40089550000000002</c:v>
                </c:pt>
                <c:pt idx="822">
                  <c:v>0.40142830000000002</c:v>
                </c:pt>
                <c:pt idx="823">
                  <c:v>0.40178360000000002</c:v>
                </c:pt>
                <c:pt idx="824">
                  <c:v>0.40213880000000002</c:v>
                </c:pt>
                <c:pt idx="825">
                  <c:v>0.40249400000000002</c:v>
                </c:pt>
                <c:pt idx="826">
                  <c:v>0.40267160000000002</c:v>
                </c:pt>
                <c:pt idx="827">
                  <c:v>0.40338210000000002</c:v>
                </c:pt>
                <c:pt idx="828">
                  <c:v>0.40373730000000002</c:v>
                </c:pt>
                <c:pt idx="829">
                  <c:v>0.40409260000000002</c:v>
                </c:pt>
                <c:pt idx="830">
                  <c:v>0.40444780000000002</c:v>
                </c:pt>
                <c:pt idx="831">
                  <c:v>0.40480300000000002</c:v>
                </c:pt>
                <c:pt idx="832">
                  <c:v>0.40515830000000003</c:v>
                </c:pt>
                <c:pt idx="833">
                  <c:v>0.40533590000000003</c:v>
                </c:pt>
                <c:pt idx="834">
                  <c:v>0.40586870000000003</c:v>
                </c:pt>
                <c:pt idx="835">
                  <c:v>0.40640159999999997</c:v>
                </c:pt>
                <c:pt idx="836">
                  <c:v>0.40711199999999997</c:v>
                </c:pt>
                <c:pt idx="837">
                  <c:v>0.40782249999999998</c:v>
                </c:pt>
                <c:pt idx="838">
                  <c:v>0.40817769999999998</c:v>
                </c:pt>
                <c:pt idx="839">
                  <c:v>0.40906579999999998</c:v>
                </c:pt>
                <c:pt idx="840">
                  <c:v>0.40942109999999998</c:v>
                </c:pt>
                <c:pt idx="841">
                  <c:v>0.41013149999999998</c:v>
                </c:pt>
                <c:pt idx="842">
                  <c:v>0.41030909999999998</c:v>
                </c:pt>
                <c:pt idx="843">
                  <c:v>0.41084199999999998</c:v>
                </c:pt>
                <c:pt idx="844">
                  <c:v>0.41101959999999998</c:v>
                </c:pt>
                <c:pt idx="845">
                  <c:v>0.41137479999999998</c:v>
                </c:pt>
                <c:pt idx="846">
                  <c:v>0.41208529999999999</c:v>
                </c:pt>
                <c:pt idx="847">
                  <c:v>0.41261809999999999</c:v>
                </c:pt>
                <c:pt idx="848">
                  <c:v>0.41315099999999999</c:v>
                </c:pt>
                <c:pt idx="849">
                  <c:v>0.41332859999999999</c:v>
                </c:pt>
                <c:pt idx="850">
                  <c:v>0.41386149999999999</c:v>
                </c:pt>
                <c:pt idx="851">
                  <c:v>0.41439429999999999</c:v>
                </c:pt>
                <c:pt idx="852">
                  <c:v>0.41474949999999999</c:v>
                </c:pt>
                <c:pt idx="853">
                  <c:v>0.41510469999999999</c:v>
                </c:pt>
                <c:pt idx="854">
                  <c:v>0.41546</c:v>
                </c:pt>
                <c:pt idx="855">
                  <c:v>0.4158152</c:v>
                </c:pt>
                <c:pt idx="856">
                  <c:v>0.4165257</c:v>
                </c:pt>
                <c:pt idx="857">
                  <c:v>0.4170585</c:v>
                </c:pt>
                <c:pt idx="858">
                  <c:v>0.417769</c:v>
                </c:pt>
                <c:pt idx="859">
                  <c:v>0.4184795</c:v>
                </c:pt>
                <c:pt idx="860">
                  <c:v>0.4188347</c:v>
                </c:pt>
                <c:pt idx="861">
                  <c:v>0.41954520000000001</c:v>
                </c:pt>
                <c:pt idx="862">
                  <c:v>0.42007800000000001</c:v>
                </c:pt>
                <c:pt idx="863">
                  <c:v>0.42078850000000001</c:v>
                </c:pt>
                <c:pt idx="864">
                  <c:v>0.42114370000000001</c:v>
                </c:pt>
                <c:pt idx="865">
                  <c:v>0.42149890000000001</c:v>
                </c:pt>
                <c:pt idx="866">
                  <c:v>0.42220940000000001</c:v>
                </c:pt>
                <c:pt idx="867">
                  <c:v>0.42238700000000001</c:v>
                </c:pt>
                <c:pt idx="868">
                  <c:v>0.42309750000000002</c:v>
                </c:pt>
                <c:pt idx="869">
                  <c:v>0.42345270000000002</c:v>
                </c:pt>
                <c:pt idx="870">
                  <c:v>0.42380790000000002</c:v>
                </c:pt>
                <c:pt idx="871">
                  <c:v>0.42416320000000002</c:v>
                </c:pt>
                <c:pt idx="872">
                  <c:v>0.42451840000000002</c:v>
                </c:pt>
                <c:pt idx="873">
                  <c:v>0.42487370000000002</c:v>
                </c:pt>
                <c:pt idx="874">
                  <c:v>0.42540650000000002</c:v>
                </c:pt>
                <c:pt idx="875">
                  <c:v>0.42576170000000002</c:v>
                </c:pt>
                <c:pt idx="876">
                  <c:v>0.42611690000000002</c:v>
                </c:pt>
                <c:pt idx="877">
                  <c:v>0.42647220000000002</c:v>
                </c:pt>
                <c:pt idx="878">
                  <c:v>0.42718260000000002</c:v>
                </c:pt>
                <c:pt idx="879">
                  <c:v>0.42771550000000003</c:v>
                </c:pt>
                <c:pt idx="880">
                  <c:v>0.42842599999999997</c:v>
                </c:pt>
                <c:pt idx="881">
                  <c:v>0.42913639999999997</c:v>
                </c:pt>
                <c:pt idx="882">
                  <c:v>0.42949169999999998</c:v>
                </c:pt>
                <c:pt idx="883">
                  <c:v>0.42966929999999998</c:v>
                </c:pt>
                <c:pt idx="884">
                  <c:v>0.43020209999999998</c:v>
                </c:pt>
                <c:pt idx="885">
                  <c:v>0.43073499999999998</c:v>
                </c:pt>
                <c:pt idx="886">
                  <c:v>0.43126779999999998</c:v>
                </c:pt>
                <c:pt idx="887">
                  <c:v>0.43180069999999998</c:v>
                </c:pt>
                <c:pt idx="888">
                  <c:v>0.43215589999999998</c:v>
                </c:pt>
                <c:pt idx="889">
                  <c:v>0.43286639999999998</c:v>
                </c:pt>
                <c:pt idx="890">
                  <c:v>0.43322159999999998</c:v>
                </c:pt>
                <c:pt idx="891">
                  <c:v>0.43339919999999998</c:v>
                </c:pt>
                <c:pt idx="892">
                  <c:v>0.43410969999999999</c:v>
                </c:pt>
                <c:pt idx="893">
                  <c:v>0.43446489999999999</c:v>
                </c:pt>
                <c:pt idx="894">
                  <c:v>0.43517539999999999</c:v>
                </c:pt>
                <c:pt idx="895">
                  <c:v>0.43588579999999999</c:v>
                </c:pt>
                <c:pt idx="896">
                  <c:v>0.43641869999999999</c:v>
                </c:pt>
                <c:pt idx="897">
                  <c:v>0.43677389999999999</c:v>
                </c:pt>
                <c:pt idx="898">
                  <c:v>0.43712909999999999</c:v>
                </c:pt>
                <c:pt idx="899">
                  <c:v>0.4374844</c:v>
                </c:pt>
                <c:pt idx="900">
                  <c:v>0.4378396</c:v>
                </c:pt>
                <c:pt idx="901">
                  <c:v>0.4385501</c:v>
                </c:pt>
                <c:pt idx="902">
                  <c:v>0.4387277</c:v>
                </c:pt>
                <c:pt idx="903">
                  <c:v>0.4390829</c:v>
                </c:pt>
                <c:pt idx="904">
                  <c:v>0.4397934</c:v>
                </c:pt>
                <c:pt idx="905">
                  <c:v>0.4401486</c:v>
                </c:pt>
                <c:pt idx="906">
                  <c:v>0.4405038</c:v>
                </c:pt>
                <c:pt idx="907">
                  <c:v>0.4408591</c:v>
                </c:pt>
                <c:pt idx="908">
                  <c:v>0.4413919</c:v>
                </c:pt>
                <c:pt idx="909">
                  <c:v>0.44210240000000001</c:v>
                </c:pt>
                <c:pt idx="910">
                  <c:v>0.44245760000000001</c:v>
                </c:pt>
                <c:pt idx="911">
                  <c:v>0.44281290000000001</c:v>
                </c:pt>
                <c:pt idx="912">
                  <c:v>0.44352330000000001</c:v>
                </c:pt>
                <c:pt idx="913">
                  <c:v>0.44405620000000001</c:v>
                </c:pt>
                <c:pt idx="914">
                  <c:v>0.44441140000000001</c:v>
                </c:pt>
                <c:pt idx="915">
                  <c:v>0.44476660000000001</c:v>
                </c:pt>
                <c:pt idx="916">
                  <c:v>0.44547710000000001</c:v>
                </c:pt>
                <c:pt idx="917">
                  <c:v>0.44618760000000002</c:v>
                </c:pt>
                <c:pt idx="918">
                  <c:v>0.44636520000000002</c:v>
                </c:pt>
                <c:pt idx="919">
                  <c:v>0.44707560000000002</c:v>
                </c:pt>
                <c:pt idx="920">
                  <c:v>0.44743090000000002</c:v>
                </c:pt>
                <c:pt idx="921">
                  <c:v>0.44778610000000002</c:v>
                </c:pt>
                <c:pt idx="922">
                  <c:v>0.44814130000000002</c:v>
                </c:pt>
                <c:pt idx="923">
                  <c:v>0.44849660000000002</c:v>
                </c:pt>
                <c:pt idx="924">
                  <c:v>0.44920700000000002</c:v>
                </c:pt>
                <c:pt idx="925">
                  <c:v>0.44973990000000003</c:v>
                </c:pt>
                <c:pt idx="926">
                  <c:v>0.45045030000000003</c:v>
                </c:pt>
                <c:pt idx="927">
                  <c:v>0.45080559999999997</c:v>
                </c:pt>
                <c:pt idx="928">
                  <c:v>0.45116079999999997</c:v>
                </c:pt>
                <c:pt idx="929">
                  <c:v>0.45169369999999998</c:v>
                </c:pt>
                <c:pt idx="930">
                  <c:v>0.45222649999999998</c:v>
                </c:pt>
                <c:pt idx="931">
                  <c:v>0.45275939999999998</c:v>
                </c:pt>
                <c:pt idx="932">
                  <c:v>0.45346979999999998</c:v>
                </c:pt>
                <c:pt idx="933">
                  <c:v>0.45418029999999998</c:v>
                </c:pt>
                <c:pt idx="934">
                  <c:v>0.45435789999999998</c:v>
                </c:pt>
                <c:pt idx="935">
                  <c:v>0.45489079999999998</c:v>
                </c:pt>
                <c:pt idx="936">
                  <c:v>0.45506829999999998</c:v>
                </c:pt>
                <c:pt idx="937">
                  <c:v>0.45542359999999998</c:v>
                </c:pt>
                <c:pt idx="938">
                  <c:v>0.45577879999999998</c:v>
                </c:pt>
                <c:pt idx="939">
                  <c:v>0.45613409999999999</c:v>
                </c:pt>
                <c:pt idx="940">
                  <c:v>0.45684449999999999</c:v>
                </c:pt>
                <c:pt idx="941">
                  <c:v>0.45719979999999999</c:v>
                </c:pt>
                <c:pt idx="942">
                  <c:v>0.45737739999999999</c:v>
                </c:pt>
                <c:pt idx="943">
                  <c:v>0.45808779999999999</c:v>
                </c:pt>
                <c:pt idx="944">
                  <c:v>0.45844309999999999</c:v>
                </c:pt>
                <c:pt idx="945">
                  <c:v>0.45879829999999999</c:v>
                </c:pt>
                <c:pt idx="946">
                  <c:v>0.45897589999999999</c:v>
                </c:pt>
                <c:pt idx="947">
                  <c:v>0.45950869999999999</c:v>
                </c:pt>
                <c:pt idx="948">
                  <c:v>0.46021919999999999</c:v>
                </c:pt>
                <c:pt idx="949">
                  <c:v>0.4607521</c:v>
                </c:pt>
                <c:pt idx="950">
                  <c:v>0.4611073</c:v>
                </c:pt>
                <c:pt idx="951">
                  <c:v>0.4618178</c:v>
                </c:pt>
                <c:pt idx="952">
                  <c:v>0.462173</c:v>
                </c:pt>
                <c:pt idx="953">
                  <c:v>0.4628835</c:v>
                </c:pt>
                <c:pt idx="954">
                  <c:v>0.4634163</c:v>
                </c:pt>
                <c:pt idx="955">
                  <c:v>0.46412680000000001</c:v>
                </c:pt>
                <c:pt idx="956">
                  <c:v>0.46430440000000001</c:v>
                </c:pt>
                <c:pt idx="957">
                  <c:v>0.46483730000000001</c:v>
                </c:pt>
                <c:pt idx="958">
                  <c:v>0.46519250000000001</c:v>
                </c:pt>
                <c:pt idx="959">
                  <c:v>0.46554770000000001</c:v>
                </c:pt>
                <c:pt idx="960">
                  <c:v>0.46608050000000001</c:v>
                </c:pt>
                <c:pt idx="961">
                  <c:v>0.46643580000000001</c:v>
                </c:pt>
                <c:pt idx="962">
                  <c:v>0.46714620000000001</c:v>
                </c:pt>
                <c:pt idx="963">
                  <c:v>0.46750150000000001</c:v>
                </c:pt>
                <c:pt idx="964">
                  <c:v>0.46767910000000001</c:v>
                </c:pt>
                <c:pt idx="965">
                  <c:v>0.46838960000000002</c:v>
                </c:pt>
                <c:pt idx="966">
                  <c:v>0.46874480000000002</c:v>
                </c:pt>
                <c:pt idx="967">
                  <c:v>0.46910000000000002</c:v>
                </c:pt>
                <c:pt idx="968">
                  <c:v>0.46981050000000002</c:v>
                </c:pt>
                <c:pt idx="969">
                  <c:v>0.47016570000000002</c:v>
                </c:pt>
                <c:pt idx="970">
                  <c:v>0.47052090000000002</c:v>
                </c:pt>
                <c:pt idx="971">
                  <c:v>0.47087620000000002</c:v>
                </c:pt>
                <c:pt idx="972">
                  <c:v>0.47176430000000003</c:v>
                </c:pt>
                <c:pt idx="973">
                  <c:v>0.47211950000000003</c:v>
                </c:pt>
                <c:pt idx="974">
                  <c:v>0.47229710000000003</c:v>
                </c:pt>
                <c:pt idx="975">
                  <c:v>0.47282999999999997</c:v>
                </c:pt>
                <c:pt idx="976">
                  <c:v>0.47318519999999997</c:v>
                </c:pt>
                <c:pt idx="977">
                  <c:v>0.47354039999999997</c:v>
                </c:pt>
                <c:pt idx="978">
                  <c:v>0.47371799999999997</c:v>
                </c:pt>
                <c:pt idx="979">
                  <c:v>0.47407329999999998</c:v>
                </c:pt>
                <c:pt idx="980">
                  <c:v>0.47442849999999998</c:v>
                </c:pt>
                <c:pt idx="981">
                  <c:v>0.47478369999999998</c:v>
                </c:pt>
                <c:pt idx="982">
                  <c:v>0.47549419999999998</c:v>
                </c:pt>
                <c:pt idx="983">
                  <c:v>0.47567179999999998</c:v>
                </c:pt>
                <c:pt idx="984">
                  <c:v>0.47620469999999998</c:v>
                </c:pt>
                <c:pt idx="985">
                  <c:v>0.47673749999999998</c:v>
                </c:pt>
                <c:pt idx="986">
                  <c:v>0.47709269999999998</c:v>
                </c:pt>
                <c:pt idx="987">
                  <c:v>0.47780319999999998</c:v>
                </c:pt>
                <c:pt idx="988">
                  <c:v>0.47851369999999999</c:v>
                </c:pt>
                <c:pt idx="989">
                  <c:v>0.47886889999999999</c:v>
                </c:pt>
                <c:pt idx="990">
                  <c:v>0.47940169999999999</c:v>
                </c:pt>
                <c:pt idx="991">
                  <c:v>0.47975699999999999</c:v>
                </c:pt>
                <c:pt idx="992">
                  <c:v>0.48011219999999999</c:v>
                </c:pt>
                <c:pt idx="993">
                  <c:v>0.48046739999999999</c:v>
                </c:pt>
                <c:pt idx="994">
                  <c:v>0.48117789999999999</c:v>
                </c:pt>
                <c:pt idx="995">
                  <c:v>0.48153309999999999</c:v>
                </c:pt>
                <c:pt idx="996">
                  <c:v>0.48171079999999999</c:v>
                </c:pt>
                <c:pt idx="997">
                  <c:v>0.48242119999999999</c:v>
                </c:pt>
                <c:pt idx="998">
                  <c:v>0.4831317</c:v>
                </c:pt>
                <c:pt idx="999">
                  <c:v>0.4834869</c:v>
                </c:pt>
                <c:pt idx="1000">
                  <c:v>0.4838422</c:v>
                </c:pt>
                <c:pt idx="1001">
                  <c:v>0.484375</c:v>
                </c:pt>
                <c:pt idx="1002">
                  <c:v>0.4847302</c:v>
                </c:pt>
                <c:pt idx="1003">
                  <c:v>0.4850855</c:v>
                </c:pt>
                <c:pt idx="1004">
                  <c:v>0.4854407</c:v>
                </c:pt>
                <c:pt idx="1005">
                  <c:v>0.4857959</c:v>
                </c:pt>
                <c:pt idx="1006">
                  <c:v>0.4859735</c:v>
                </c:pt>
                <c:pt idx="1007">
                  <c:v>0.48686160000000001</c:v>
                </c:pt>
                <c:pt idx="1008">
                  <c:v>0.48774970000000001</c:v>
                </c:pt>
                <c:pt idx="1009">
                  <c:v>0.48810490000000001</c:v>
                </c:pt>
                <c:pt idx="1010">
                  <c:v>0.48881540000000001</c:v>
                </c:pt>
                <c:pt idx="1011">
                  <c:v>0.48899300000000001</c:v>
                </c:pt>
                <c:pt idx="1012">
                  <c:v>0.48952590000000001</c:v>
                </c:pt>
                <c:pt idx="1013">
                  <c:v>0.48988110000000001</c:v>
                </c:pt>
                <c:pt idx="1014">
                  <c:v>0.49041390000000001</c:v>
                </c:pt>
                <c:pt idx="1015">
                  <c:v>0.49076920000000002</c:v>
                </c:pt>
                <c:pt idx="1016">
                  <c:v>0.49147960000000002</c:v>
                </c:pt>
                <c:pt idx="1017">
                  <c:v>0.49219010000000002</c:v>
                </c:pt>
                <c:pt idx="1018">
                  <c:v>0.49254530000000002</c:v>
                </c:pt>
                <c:pt idx="1019">
                  <c:v>0.49307820000000002</c:v>
                </c:pt>
                <c:pt idx="1020">
                  <c:v>0.49343340000000002</c:v>
                </c:pt>
                <c:pt idx="1021">
                  <c:v>0.49414390000000002</c:v>
                </c:pt>
                <c:pt idx="1022">
                  <c:v>0.49432150000000002</c:v>
                </c:pt>
                <c:pt idx="1023">
                  <c:v>0.49485430000000002</c:v>
                </c:pt>
                <c:pt idx="1024">
                  <c:v>0.49538720000000003</c:v>
                </c:pt>
                <c:pt idx="1025">
                  <c:v>0.49609769999999997</c:v>
                </c:pt>
                <c:pt idx="1026">
                  <c:v>0.49627529999999997</c:v>
                </c:pt>
                <c:pt idx="1027">
                  <c:v>0.49680809999999997</c:v>
                </c:pt>
                <c:pt idx="1028">
                  <c:v>0.49751859999999998</c:v>
                </c:pt>
                <c:pt idx="1029">
                  <c:v>0.49805139999999998</c:v>
                </c:pt>
                <c:pt idx="1030">
                  <c:v>0.49876189999999998</c:v>
                </c:pt>
                <c:pt idx="1031">
                  <c:v>0.49911709999999998</c:v>
                </c:pt>
                <c:pt idx="1032">
                  <c:v>0.49982759999999998</c:v>
                </c:pt>
                <c:pt idx="1033">
                  <c:v>0.50018280000000004</c:v>
                </c:pt>
                <c:pt idx="1034">
                  <c:v>0.50089329999999999</c:v>
                </c:pt>
                <c:pt idx="1035">
                  <c:v>0.50107089999999999</c:v>
                </c:pt>
                <c:pt idx="1036">
                  <c:v>0.50178129999999999</c:v>
                </c:pt>
                <c:pt idx="1037">
                  <c:v>0.50213660000000004</c:v>
                </c:pt>
                <c:pt idx="1038">
                  <c:v>0.50249180000000004</c:v>
                </c:pt>
                <c:pt idx="1039">
                  <c:v>0.50320229999999999</c:v>
                </c:pt>
                <c:pt idx="1040">
                  <c:v>0.50337989999999999</c:v>
                </c:pt>
                <c:pt idx="1041">
                  <c:v>0.50373509999999999</c:v>
                </c:pt>
                <c:pt idx="1042">
                  <c:v>0.50444560000000005</c:v>
                </c:pt>
                <c:pt idx="1043">
                  <c:v>0.5049785</c:v>
                </c:pt>
                <c:pt idx="1044">
                  <c:v>0.5055113</c:v>
                </c:pt>
                <c:pt idx="1045">
                  <c:v>0.5058665</c:v>
                </c:pt>
                <c:pt idx="1046">
                  <c:v>0.50639940000000006</c:v>
                </c:pt>
                <c:pt idx="1047">
                  <c:v>0.50675460000000006</c:v>
                </c:pt>
                <c:pt idx="1048">
                  <c:v>0.5069323</c:v>
                </c:pt>
                <c:pt idx="1049">
                  <c:v>0.5078203</c:v>
                </c:pt>
                <c:pt idx="1050">
                  <c:v>0.5079979</c:v>
                </c:pt>
                <c:pt idx="1051">
                  <c:v>0.50870839999999995</c:v>
                </c:pt>
                <c:pt idx="1052">
                  <c:v>0.50906359999999995</c:v>
                </c:pt>
                <c:pt idx="1053">
                  <c:v>0.50977410000000001</c:v>
                </c:pt>
                <c:pt idx="1054">
                  <c:v>0.51048459999999996</c:v>
                </c:pt>
                <c:pt idx="1055">
                  <c:v>0.51119499999999995</c:v>
                </c:pt>
                <c:pt idx="1056">
                  <c:v>0.51137259999999995</c:v>
                </c:pt>
                <c:pt idx="1057">
                  <c:v>0.51172790000000001</c:v>
                </c:pt>
                <c:pt idx="1058">
                  <c:v>0.51208310000000001</c:v>
                </c:pt>
                <c:pt idx="1059">
                  <c:v>0.51226070000000001</c:v>
                </c:pt>
                <c:pt idx="1060">
                  <c:v>0.51279350000000001</c:v>
                </c:pt>
                <c:pt idx="1061">
                  <c:v>0.51314879999999996</c:v>
                </c:pt>
                <c:pt idx="1062">
                  <c:v>0.51385930000000002</c:v>
                </c:pt>
                <c:pt idx="1063">
                  <c:v>0.51474730000000002</c:v>
                </c:pt>
                <c:pt idx="1064">
                  <c:v>0.51510259999999997</c:v>
                </c:pt>
                <c:pt idx="1065">
                  <c:v>0.51563539999999997</c:v>
                </c:pt>
                <c:pt idx="1066">
                  <c:v>0.51616819999999997</c:v>
                </c:pt>
                <c:pt idx="1067">
                  <c:v>0.51634590000000002</c:v>
                </c:pt>
                <c:pt idx="1068">
                  <c:v>0.51687870000000002</c:v>
                </c:pt>
                <c:pt idx="1069">
                  <c:v>0.51741159999999997</c:v>
                </c:pt>
                <c:pt idx="1070">
                  <c:v>0.51794439999999997</c:v>
                </c:pt>
                <c:pt idx="1071">
                  <c:v>0.51847730000000003</c:v>
                </c:pt>
                <c:pt idx="1072">
                  <c:v>0.51865490000000003</c:v>
                </c:pt>
                <c:pt idx="1073">
                  <c:v>0.51954299999999998</c:v>
                </c:pt>
                <c:pt idx="1074">
                  <c:v>0.51972059999999998</c:v>
                </c:pt>
                <c:pt idx="1075">
                  <c:v>0.52007579999999998</c:v>
                </c:pt>
                <c:pt idx="1076">
                  <c:v>0.52078630000000004</c:v>
                </c:pt>
                <c:pt idx="1077">
                  <c:v>0.52149679999999998</c:v>
                </c:pt>
                <c:pt idx="1078">
                  <c:v>0.52185199999999998</c:v>
                </c:pt>
                <c:pt idx="1079">
                  <c:v>0.52220719999999998</c:v>
                </c:pt>
                <c:pt idx="1080">
                  <c:v>0.52274010000000004</c:v>
                </c:pt>
                <c:pt idx="1081">
                  <c:v>0.52309530000000004</c:v>
                </c:pt>
                <c:pt idx="1082">
                  <c:v>0.52345050000000004</c:v>
                </c:pt>
                <c:pt idx="1083">
                  <c:v>0.52380570000000004</c:v>
                </c:pt>
                <c:pt idx="1084">
                  <c:v>0.52416099999999999</c:v>
                </c:pt>
                <c:pt idx="1085">
                  <c:v>0.52433859999999999</c:v>
                </c:pt>
                <c:pt idx="1086">
                  <c:v>0.52522670000000005</c:v>
                </c:pt>
                <c:pt idx="1087">
                  <c:v>0.52540430000000005</c:v>
                </c:pt>
                <c:pt idx="1088">
                  <c:v>0.52575950000000005</c:v>
                </c:pt>
                <c:pt idx="1089">
                  <c:v>0.52611479999999999</c:v>
                </c:pt>
                <c:pt idx="1090">
                  <c:v>0.52629239999999999</c:v>
                </c:pt>
                <c:pt idx="1091">
                  <c:v>0.52682519999999999</c:v>
                </c:pt>
                <c:pt idx="1092">
                  <c:v>0.52753570000000005</c:v>
                </c:pt>
                <c:pt idx="1093">
                  <c:v>0.52771330000000005</c:v>
                </c:pt>
                <c:pt idx="1094">
                  <c:v>0.528779</c:v>
                </c:pt>
                <c:pt idx="1095">
                  <c:v>0.5293118</c:v>
                </c:pt>
                <c:pt idx="1096">
                  <c:v>0.52984469999999995</c:v>
                </c:pt>
                <c:pt idx="1097">
                  <c:v>0.53019989999999995</c:v>
                </c:pt>
                <c:pt idx="1098">
                  <c:v>0.531088</c:v>
                </c:pt>
                <c:pt idx="1099">
                  <c:v>0.5312656</c:v>
                </c:pt>
                <c:pt idx="1100">
                  <c:v>0.53179849999999995</c:v>
                </c:pt>
                <c:pt idx="1101">
                  <c:v>0.53215369999999995</c:v>
                </c:pt>
                <c:pt idx="1102">
                  <c:v>0.53250889999999995</c:v>
                </c:pt>
                <c:pt idx="1103">
                  <c:v>0.53321940000000001</c:v>
                </c:pt>
                <c:pt idx="1104">
                  <c:v>0.53357460000000001</c:v>
                </c:pt>
                <c:pt idx="1105">
                  <c:v>0.53446269999999996</c:v>
                </c:pt>
                <c:pt idx="1106">
                  <c:v>0.53517320000000002</c:v>
                </c:pt>
                <c:pt idx="1107">
                  <c:v>0.53552840000000002</c:v>
                </c:pt>
                <c:pt idx="1108">
                  <c:v>0.53570600000000002</c:v>
                </c:pt>
                <c:pt idx="1109">
                  <c:v>0.53677169999999996</c:v>
                </c:pt>
                <c:pt idx="1110">
                  <c:v>0.53748220000000002</c:v>
                </c:pt>
                <c:pt idx="1111">
                  <c:v>0.53783740000000002</c:v>
                </c:pt>
                <c:pt idx="1112">
                  <c:v>0.53801500000000002</c:v>
                </c:pt>
                <c:pt idx="1113">
                  <c:v>0.53872549999999997</c:v>
                </c:pt>
                <c:pt idx="1114">
                  <c:v>0.53908069999999997</c:v>
                </c:pt>
                <c:pt idx="1115">
                  <c:v>0.53979120000000003</c:v>
                </c:pt>
                <c:pt idx="1116">
                  <c:v>0.54050169999999997</c:v>
                </c:pt>
                <c:pt idx="1117">
                  <c:v>0.54138980000000003</c:v>
                </c:pt>
                <c:pt idx="1118">
                  <c:v>0.54174489999999997</c:v>
                </c:pt>
                <c:pt idx="1119">
                  <c:v>0.54210020000000003</c:v>
                </c:pt>
                <c:pt idx="1120">
                  <c:v>0.54245540000000003</c:v>
                </c:pt>
                <c:pt idx="1121">
                  <c:v>0.54281069999999998</c:v>
                </c:pt>
                <c:pt idx="1122">
                  <c:v>0.54352109999999998</c:v>
                </c:pt>
                <c:pt idx="1123">
                  <c:v>0.54387629999999998</c:v>
                </c:pt>
                <c:pt idx="1124">
                  <c:v>0.54440920000000004</c:v>
                </c:pt>
                <c:pt idx="1125">
                  <c:v>0.54476449999999998</c:v>
                </c:pt>
                <c:pt idx="1126">
                  <c:v>0.54511960000000004</c:v>
                </c:pt>
                <c:pt idx="1127">
                  <c:v>0.54547489999999998</c:v>
                </c:pt>
                <c:pt idx="1128">
                  <c:v>0.54618540000000004</c:v>
                </c:pt>
                <c:pt idx="1129">
                  <c:v>0.54707340000000004</c:v>
                </c:pt>
                <c:pt idx="1130">
                  <c:v>0.54742869999999999</c:v>
                </c:pt>
                <c:pt idx="1131">
                  <c:v>0.54813920000000005</c:v>
                </c:pt>
                <c:pt idx="1132">
                  <c:v>0.54849440000000005</c:v>
                </c:pt>
                <c:pt idx="1133">
                  <c:v>0.54867200000000005</c:v>
                </c:pt>
                <c:pt idx="1134">
                  <c:v>0.5495601</c:v>
                </c:pt>
                <c:pt idx="1135">
                  <c:v>0.5497377</c:v>
                </c:pt>
                <c:pt idx="1136">
                  <c:v>0.55080340000000005</c:v>
                </c:pt>
                <c:pt idx="1137">
                  <c:v>0.55133620000000005</c:v>
                </c:pt>
                <c:pt idx="1138">
                  <c:v>0.5518691</c:v>
                </c:pt>
                <c:pt idx="1139">
                  <c:v>0.5524019</c:v>
                </c:pt>
                <c:pt idx="1140">
                  <c:v>0.55311239999999995</c:v>
                </c:pt>
                <c:pt idx="1141">
                  <c:v>0.55346759999999995</c:v>
                </c:pt>
                <c:pt idx="1142">
                  <c:v>0.55417810000000001</c:v>
                </c:pt>
                <c:pt idx="1143">
                  <c:v>0.55471090000000001</c:v>
                </c:pt>
                <c:pt idx="1144">
                  <c:v>0.55506619999999995</c:v>
                </c:pt>
                <c:pt idx="1145">
                  <c:v>0.55542139999999995</c:v>
                </c:pt>
                <c:pt idx="1146">
                  <c:v>0.55613179999999995</c:v>
                </c:pt>
                <c:pt idx="1147">
                  <c:v>0.55684230000000001</c:v>
                </c:pt>
                <c:pt idx="1148">
                  <c:v>0.55719759999999996</c:v>
                </c:pt>
                <c:pt idx="1149">
                  <c:v>0.55808559999999996</c:v>
                </c:pt>
                <c:pt idx="1150">
                  <c:v>0.55879610000000002</c:v>
                </c:pt>
                <c:pt idx="1151">
                  <c:v>0.55897370000000002</c:v>
                </c:pt>
                <c:pt idx="1152">
                  <c:v>0.55950659999999997</c:v>
                </c:pt>
                <c:pt idx="1153">
                  <c:v>0.56074990000000002</c:v>
                </c:pt>
                <c:pt idx="1154">
                  <c:v>0.56110510000000002</c:v>
                </c:pt>
                <c:pt idx="1155">
                  <c:v>0.56163790000000002</c:v>
                </c:pt>
                <c:pt idx="1156">
                  <c:v>0.56217079999999997</c:v>
                </c:pt>
                <c:pt idx="1157">
                  <c:v>0.56288130000000003</c:v>
                </c:pt>
                <c:pt idx="1158">
                  <c:v>0.56341410000000003</c:v>
                </c:pt>
                <c:pt idx="1159">
                  <c:v>0.56412459999999998</c:v>
                </c:pt>
                <c:pt idx="1160">
                  <c:v>0.56447979999999998</c:v>
                </c:pt>
                <c:pt idx="1161">
                  <c:v>0.56483510000000003</c:v>
                </c:pt>
                <c:pt idx="1162">
                  <c:v>0.56519030000000003</c:v>
                </c:pt>
                <c:pt idx="1163">
                  <c:v>0.56554550000000003</c:v>
                </c:pt>
                <c:pt idx="1164">
                  <c:v>0.56607839999999998</c:v>
                </c:pt>
                <c:pt idx="1165">
                  <c:v>0.56643359999999998</c:v>
                </c:pt>
                <c:pt idx="1166">
                  <c:v>0.56678890000000004</c:v>
                </c:pt>
                <c:pt idx="1167">
                  <c:v>0.56714399999999998</c:v>
                </c:pt>
                <c:pt idx="1168">
                  <c:v>0.56785450000000004</c:v>
                </c:pt>
                <c:pt idx="1169">
                  <c:v>0.56838739999999999</c:v>
                </c:pt>
                <c:pt idx="1170">
                  <c:v>0.56892019999999999</c:v>
                </c:pt>
                <c:pt idx="1171">
                  <c:v>0.56980830000000005</c:v>
                </c:pt>
                <c:pt idx="1172">
                  <c:v>0.56998590000000005</c:v>
                </c:pt>
                <c:pt idx="1173">
                  <c:v>0.57051870000000005</c:v>
                </c:pt>
                <c:pt idx="1174">
                  <c:v>0.57105159999999999</c:v>
                </c:pt>
                <c:pt idx="1175">
                  <c:v>0.57211730000000005</c:v>
                </c:pt>
                <c:pt idx="1176">
                  <c:v>0.5728278</c:v>
                </c:pt>
                <c:pt idx="1177">
                  <c:v>0.5735382</c:v>
                </c:pt>
                <c:pt idx="1178">
                  <c:v>0.57371589999999995</c:v>
                </c:pt>
                <c:pt idx="1179">
                  <c:v>0.57407109999999995</c:v>
                </c:pt>
                <c:pt idx="1180">
                  <c:v>0.57478149999999995</c:v>
                </c:pt>
                <c:pt idx="1181">
                  <c:v>0.5749592</c:v>
                </c:pt>
                <c:pt idx="1182">
                  <c:v>0.5756696</c:v>
                </c:pt>
                <c:pt idx="1183">
                  <c:v>0.57620249999999995</c:v>
                </c:pt>
                <c:pt idx="1184">
                  <c:v>0.57709060000000001</c:v>
                </c:pt>
                <c:pt idx="1185">
                  <c:v>0.57726820000000001</c:v>
                </c:pt>
                <c:pt idx="1186">
                  <c:v>0.57780100000000001</c:v>
                </c:pt>
                <c:pt idx="1187">
                  <c:v>0.57815620000000001</c:v>
                </c:pt>
                <c:pt idx="1188">
                  <c:v>0.57833389999999996</c:v>
                </c:pt>
                <c:pt idx="1189">
                  <c:v>0.57886669999999996</c:v>
                </c:pt>
                <c:pt idx="1190">
                  <c:v>0.57939960000000001</c:v>
                </c:pt>
                <c:pt idx="1191">
                  <c:v>0.57993240000000001</c:v>
                </c:pt>
                <c:pt idx="1192">
                  <c:v>0.58046529999999996</c:v>
                </c:pt>
                <c:pt idx="1193">
                  <c:v>0.58082049999999996</c:v>
                </c:pt>
                <c:pt idx="1194">
                  <c:v>0.58153089999999996</c:v>
                </c:pt>
                <c:pt idx="1195">
                  <c:v>0.58277429999999997</c:v>
                </c:pt>
                <c:pt idx="1196">
                  <c:v>0.58312949999999997</c:v>
                </c:pt>
                <c:pt idx="1197">
                  <c:v>0.58384000000000003</c:v>
                </c:pt>
                <c:pt idx="1198">
                  <c:v>0.58472809999999997</c:v>
                </c:pt>
                <c:pt idx="1199">
                  <c:v>0.58508320000000003</c:v>
                </c:pt>
                <c:pt idx="1200">
                  <c:v>0.58579369999999997</c:v>
                </c:pt>
                <c:pt idx="1201">
                  <c:v>0.58614900000000003</c:v>
                </c:pt>
                <c:pt idx="1202">
                  <c:v>0.58632660000000003</c:v>
                </c:pt>
                <c:pt idx="1203">
                  <c:v>0.58685940000000003</c:v>
                </c:pt>
                <c:pt idx="1204">
                  <c:v>0.58721460000000003</c:v>
                </c:pt>
                <c:pt idx="1205">
                  <c:v>0.58774749999999998</c:v>
                </c:pt>
                <c:pt idx="1206">
                  <c:v>0.58845800000000004</c:v>
                </c:pt>
                <c:pt idx="1207">
                  <c:v>0.58881320000000004</c:v>
                </c:pt>
                <c:pt idx="1208">
                  <c:v>0.58916840000000004</c:v>
                </c:pt>
                <c:pt idx="1209">
                  <c:v>0.58952369999999998</c:v>
                </c:pt>
                <c:pt idx="1210">
                  <c:v>0.59005649999999998</c:v>
                </c:pt>
                <c:pt idx="1211">
                  <c:v>0.59041169999999998</c:v>
                </c:pt>
                <c:pt idx="1212">
                  <c:v>0.59076700000000004</c:v>
                </c:pt>
                <c:pt idx="1213">
                  <c:v>0.59094460000000004</c:v>
                </c:pt>
                <c:pt idx="1214">
                  <c:v>0.59183269999999999</c:v>
                </c:pt>
                <c:pt idx="1215">
                  <c:v>0.59218789999999999</c:v>
                </c:pt>
                <c:pt idx="1216">
                  <c:v>0.59254309999999999</c:v>
                </c:pt>
                <c:pt idx="1217">
                  <c:v>0.59307600000000005</c:v>
                </c:pt>
                <c:pt idx="1218">
                  <c:v>0.59414169999999999</c:v>
                </c:pt>
                <c:pt idx="1219">
                  <c:v>0.59431929999999999</c:v>
                </c:pt>
                <c:pt idx="1220">
                  <c:v>0.59520740000000005</c:v>
                </c:pt>
                <c:pt idx="1221">
                  <c:v>0.59538500000000005</c:v>
                </c:pt>
                <c:pt idx="1222">
                  <c:v>0.59609540000000005</c:v>
                </c:pt>
                <c:pt idx="1223">
                  <c:v>0.5962731</c:v>
                </c:pt>
                <c:pt idx="1224">
                  <c:v>0.59716119999999995</c:v>
                </c:pt>
                <c:pt idx="1225">
                  <c:v>0.59733879999999995</c:v>
                </c:pt>
                <c:pt idx="1226">
                  <c:v>0.59804919999999995</c:v>
                </c:pt>
                <c:pt idx="1227">
                  <c:v>0.59840450000000001</c:v>
                </c:pt>
                <c:pt idx="1228">
                  <c:v>0.59911499999999995</c:v>
                </c:pt>
                <c:pt idx="1229">
                  <c:v>0.59947010000000001</c:v>
                </c:pt>
                <c:pt idx="1230">
                  <c:v>0.59982539999999995</c:v>
                </c:pt>
                <c:pt idx="1231">
                  <c:v>0.60053590000000001</c:v>
                </c:pt>
                <c:pt idx="1232">
                  <c:v>0.60142390000000001</c:v>
                </c:pt>
                <c:pt idx="1233">
                  <c:v>0.60177919999999996</c:v>
                </c:pt>
                <c:pt idx="1234">
                  <c:v>0.60213439999999996</c:v>
                </c:pt>
                <c:pt idx="1235">
                  <c:v>0.60266730000000002</c:v>
                </c:pt>
                <c:pt idx="1236">
                  <c:v>0.60320010000000002</c:v>
                </c:pt>
                <c:pt idx="1237">
                  <c:v>0.60355530000000002</c:v>
                </c:pt>
                <c:pt idx="1238">
                  <c:v>0.60373290000000002</c:v>
                </c:pt>
                <c:pt idx="1239">
                  <c:v>0.60444339999999996</c:v>
                </c:pt>
                <c:pt idx="1240">
                  <c:v>0.60479870000000002</c:v>
                </c:pt>
                <c:pt idx="1241">
                  <c:v>0.60550910000000002</c:v>
                </c:pt>
                <c:pt idx="1242">
                  <c:v>0.60639719999999997</c:v>
                </c:pt>
                <c:pt idx="1243">
                  <c:v>0.60675239999999997</c:v>
                </c:pt>
                <c:pt idx="1244">
                  <c:v>0.60710759999999997</c:v>
                </c:pt>
                <c:pt idx="1245">
                  <c:v>0.60746290000000003</c:v>
                </c:pt>
                <c:pt idx="1246">
                  <c:v>0.60781810000000003</c:v>
                </c:pt>
                <c:pt idx="1247">
                  <c:v>0.60835099999999998</c:v>
                </c:pt>
                <c:pt idx="1248">
                  <c:v>0.60888379999999998</c:v>
                </c:pt>
                <c:pt idx="1249">
                  <c:v>0.60906139999999998</c:v>
                </c:pt>
                <c:pt idx="1250">
                  <c:v>0.60977190000000003</c:v>
                </c:pt>
                <c:pt idx="1251">
                  <c:v>0.61012719999999998</c:v>
                </c:pt>
                <c:pt idx="1252">
                  <c:v>0.61030479999999998</c:v>
                </c:pt>
                <c:pt idx="1253">
                  <c:v>0.61119279999999998</c:v>
                </c:pt>
                <c:pt idx="1254">
                  <c:v>0.61208090000000004</c:v>
                </c:pt>
                <c:pt idx="1255">
                  <c:v>0.61243610000000004</c:v>
                </c:pt>
                <c:pt idx="1256">
                  <c:v>0.61279139999999999</c:v>
                </c:pt>
                <c:pt idx="1257">
                  <c:v>0.61350179999999999</c:v>
                </c:pt>
                <c:pt idx="1258">
                  <c:v>0.61438990000000004</c:v>
                </c:pt>
                <c:pt idx="1259">
                  <c:v>0.61474510000000004</c:v>
                </c:pt>
                <c:pt idx="1260">
                  <c:v>0.61563319999999999</c:v>
                </c:pt>
                <c:pt idx="1261">
                  <c:v>0.61616610000000005</c:v>
                </c:pt>
                <c:pt idx="1262">
                  <c:v>0.61652130000000005</c:v>
                </c:pt>
                <c:pt idx="1263">
                  <c:v>0.61669890000000005</c:v>
                </c:pt>
                <c:pt idx="1264">
                  <c:v>0.6174094</c:v>
                </c:pt>
                <c:pt idx="1265">
                  <c:v>0.6177646</c:v>
                </c:pt>
                <c:pt idx="1266">
                  <c:v>0.61829750000000006</c:v>
                </c:pt>
                <c:pt idx="1267">
                  <c:v>0.61883030000000006</c:v>
                </c:pt>
                <c:pt idx="1268">
                  <c:v>0.6197184</c:v>
                </c:pt>
                <c:pt idx="1269">
                  <c:v>0.6200736</c:v>
                </c:pt>
                <c:pt idx="1270">
                  <c:v>0.62113929999999995</c:v>
                </c:pt>
                <c:pt idx="1271">
                  <c:v>0.62184980000000001</c:v>
                </c:pt>
                <c:pt idx="1272">
                  <c:v>0.62220500000000001</c:v>
                </c:pt>
                <c:pt idx="1273">
                  <c:v>0.62238260000000001</c:v>
                </c:pt>
                <c:pt idx="1274">
                  <c:v>0.62344829999999996</c:v>
                </c:pt>
                <c:pt idx="1275">
                  <c:v>0.62380360000000001</c:v>
                </c:pt>
                <c:pt idx="1276">
                  <c:v>0.62451400000000001</c:v>
                </c:pt>
                <c:pt idx="1277">
                  <c:v>0.62540209999999996</c:v>
                </c:pt>
                <c:pt idx="1278">
                  <c:v>0.62575729999999996</c:v>
                </c:pt>
                <c:pt idx="1279">
                  <c:v>0.62682300000000002</c:v>
                </c:pt>
                <c:pt idx="1280">
                  <c:v>0.62753349999999997</c:v>
                </c:pt>
                <c:pt idx="1281">
                  <c:v>0.62771109999999997</c:v>
                </c:pt>
                <c:pt idx="1282">
                  <c:v>0.62806640000000002</c:v>
                </c:pt>
                <c:pt idx="1283">
                  <c:v>0.62877680000000002</c:v>
                </c:pt>
                <c:pt idx="1284">
                  <c:v>0.62913200000000002</c:v>
                </c:pt>
                <c:pt idx="1285">
                  <c:v>0.62930969999999997</c:v>
                </c:pt>
                <c:pt idx="1286">
                  <c:v>0.63019780000000003</c:v>
                </c:pt>
                <c:pt idx="1287">
                  <c:v>0.63037529999999997</c:v>
                </c:pt>
                <c:pt idx="1288">
                  <c:v>0.63144109999999998</c:v>
                </c:pt>
                <c:pt idx="1289">
                  <c:v>0.63250669999999998</c:v>
                </c:pt>
                <c:pt idx="1290">
                  <c:v>0.63303960000000004</c:v>
                </c:pt>
                <c:pt idx="1291">
                  <c:v>0.63375009999999998</c:v>
                </c:pt>
                <c:pt idx="1292">
                  <c:v>0.63446049999999998</c:v>
                </c:pt>
                <c:pt idx="1293">
                  <c:v>0.63481580000000004</c:v>
                </c:pt>
                <c:pt idx="1294">
                  <c:v>0.63517100000000004</c:v>
                </c:pt>
                <c:pt idx="1295">
                  <c:v>0.63534860000000004</c:v>
                </c:pt>
                <c:pt idx="1296">
                  <c:v>0.63605900000000004</c:v>
                </c:pt>
                <c:pt idx="1297">
                  <c:v>0.63676949999999999</c:v>
                </c:pt>
                <c:pt idx="1298">
                  <c:v>0.63712480000000005</c:v>
                </c:pt>
                <c:pt idx="1299">
                  <c:v>0.63765760000000005</c:v>
                </c:pt>
                <c:pt idx="1300">
                  <c:v>0.63819040000000005</c:v>
                </c:pt>
                <c:pt idx="1301">
                  <c:v>0.63872329999999999</c:v>
                </c:pt>
                <c:pt idx="1302">
                  <c:v>0.63943369999999999</c:v>
                </c:pt>
                <c:pt idx="1303">
                  <c:v>0.6403219</c:v>
                </c:pt>
                <c:pt idx="1304">
                  <c:v>0.6408547</c:v>
                </c:pt>
                <c:pt idx="1305">
                  <c:v>0.64174279999999995</c:v>
                </c:pt>
                <c:pt idx="1306">
                  <c:v>0.64209799999999995</c:v>
                </c:pt>
                <c:pt idx="1307">
                  <c:v>0.6424533</c:v>
                </c:pt>
                <c:pt idx="1308">
                  <c:v>0.6431637</c:v>
                </c:pt>
                <c:pt idx="1309">
                  <c:v>0.64387419999999995</c:v>
                </c:pt>
                <c:pt idx="1310">
                  <c:v>0.64440699999999995</c:v>
                </c:pt>
                <c:pt idx="1311">
                  <c:v>0.64511750000000001</c:v>
                </c:pt>
                <c:pt idx="1312">
                  <c:v>0.64547270000000001</c:v>
                </c:pt>
                <c:pt idx="1313">
                  <c:v>0.64618319999999996</c:v>
                </c:pt>
                <c:pt idx="1314">
                  <c:v>0.64653839999999996</c:v>
                </c:pt>
                <c:pt idx="1315">
                  <c:v>0.64742650000000002</c:v>
                </c:pt>
                <c:pt idx="1316">
                  <c:v>0.64778170000000002</c:v>
                </c:pt>
                <c:pt idx="1317">
                  <c:v>0.64813699999999996</c:v>
                </c:pt>
                <c:pt idx="1318">
                  <c:v>0.64884739999999996</c:v>
                </c:pt>
                <c:pt idx="1319">
                  <c:v>0.64920259999999996</c:v>
                </c:pt>
                <c:pt idx="1320">
                  <c:v>0.64973550000000002</c:v>
                </c:pt>
                <c:pt idx="1321">
                  <c:v>0.65009079999999997</c:v>
                </c:pt>
                <c:pt idx="1322">
                  <c:v>0.65044590000000002</c:v>
                </c:pt>
                <c:pt idx="1323">
                  <c:v>0.65115639999999997</c:v>
                </c:pt>
                <c:pt idx="1324">
                  <c:v>0.65168930000000003</c:v>
                </c:pt>
                <c:pt idx="1325">
                  <c:v>0.65222210000000003</c:v>
                </c:pt>
                <c:pt idx="1326">
                  <c:v>0.65275499999999997</c:v>
                </c:pt>
                <c:pt idx="1327">
                  <c:v>0.65346539999999997</c:v>
                </c:pt>
                <c:pt idx="1328">
                  <c:v>0.65417590000000003</c:v>
                </c:pt>
                <c:pt idx="1329">
                  <c:v>0.65453110000000003</c:v>
                </c:pt>
                <c:pt idx="1330">
                  <c:v>0.65506399999999998</c:v>
                </c:pt>
                <c:pt idx="1331">
                  <c:v>0.65541919999999998</c:v>
                </c:pt>
                <c:pt idx="1332">
                  <c:v>0.65577439999999998</c:v>
                </c:pt>
                <c:pt idx="1333">
                  <c:v>0.65719539999999999</c:v>
                </c:pt>
                <c:pt idx="1334">
                  <c:v>0.65737299999999999</c:v>
                </c:pt>
                <c:pt idx="1335">
                  <c:v>0.65808339999999999</c:v>
                </c:pt>
                <c:pt idx="1336">
                  <c:v>0.65843870000000004</c:v>
                </c:pt>
                <c:pt idx="1337">
                  <c:v>0.65897150000000004</c:v>
                </c:pt>
                <c:pt idx="1338">
                  <c:v>0.65950439999999999</c:v>
                </c:pt>
                <c:pt idx="1339">
                  <c:v>0.66021479999999999</c:v>
                </c:pt>
                <c:pt idx="1340">
                  <c:v>0.66074770000000005</c:v>
                </c:pt>
                <c:pt idx="1341">
                  <c:v>0.66110290000000005</c:v>
                </c:pt>
                <c:pt idx="1342">
                  <c:v>0.66145810000000005</c:v>
                </c:pt>
                <c:pt idx="1343">
                  <c:v>0.6621686</c:v>
                </c:pt>
                <c:pt idx="1344">
                  <c:v>0.66287910000000005</c:v>
                </c:pt>
                <c:pt idx="1345">
                  <c:v>0.66341190000000005</c:v>
                </c:pt>
                <c:pt idx="1346">
                  <c:v>0.6644776</c:v>
                </c:pt>
                <c:pt idx="1347">
                  <c:v>0.6648328</c:v>
                </c:pt>
                <c:pt idx="1348">
                  <c:v>0.66554329999999995</c:v>
                </c:pt>
                <c:pt idx="1349">
                  <c:v>0.66607620000000001</c:v>
                </c:pt>
                <c:pt idx="1350">
                  <c:v>0.66643140000000001</c:v>
                </c:pt>
                <c:pt idx="1351">
                  <c:v>0.66678660000000001</c:v>
                </c:pt>
                <c:pt idx="1352">
                  <c:v>0.66714189999999995</c:v>
                </c:pt>
                <c:pt idx="1353">
                  <c:v>0.66785229999999995</c:v>
                </c:pt>
                <c:pt idx="1354">
                  <c:v>0.66803000000000001</c:v>
                </c:pt>
                <c:pt idx="1355">
                  <c:v>0.66838509999999995</c:v>
                </c:pt>
                <c:pt idx="1356">
                  <c:v>0.66909560000000001</c:v>
                </c:pt>
                <c:pt idx="1357">
                  <c:v>0.66945089999999996</c:v>
                </c:pt>
                <c:pt idx="1358">
                  <c:v>0.67016129999999996</c:v>
                </c:pt>
                <c:pt idx="1359">
                  <c:v>0.67033889999999996</c:v>
                </c:pt>
                <c:pt idx="1360">
                  <c:v>0.67140469999999997</c:v>
                </c:pt>
                <c:pt idx="1361">
                  <c:v>0.67211509999999997</c:v>
                </c:pt>
                <c:pt idx="1362">
                  <c:v>0.67247029999999997</c:v>
                </c:pt>
                <c:pt idx="1363">
                  <c:v>0.67282560000000002</c:v>
                </c:pt>
                <c:pt idx="1364">
                  <c:v>0.67353609999999997</c:v>
                </c:pt>
                <c:pt idx="1365">
                  <c:v>0.67389120000000002</c:v>
                </c:pt>
                <c:pt idx="1366">
                  <c:v>0.67406889999999997</c:v>
                </c:pt>
                <c:pt idx="1367">
                  <c:v>0.67460169999999997</c:v>
                </c:pt>
                <c:pt idx="1368">
                  <c:v>0.67513460000000003</c:v>
                </c:pt>
                <c:pt idx="1369">
                  <c:v>0.67566740000000003</c:v>
                </c:pt>
                <c:pt idx="1370">
                  <c:v>0.67673309999999998</c:v>
                </c:pt>
                <c:pt idx="1371">
                  <c:v>0.67779880000000003</c:v>
                </c:pt>
                <c:pt idx="1372">
                  <c:v>0.67815409999999998</c:v>
                </c:pt>
                <c:pt idx="1373">
                  <c:v>0.67886449999999998</c:v>
                </c:pt>
                <c:pt idx="1374">
                  <c:v>0.67939729999999998</c:v>
                </c:pt>
                <c:pt idx="1375">
                  <c:v>0.67993020000000004</c:v>
                </c:pt>
                <c:pt idx="1376">
                  <c:v>0.68081829999999999</c:v>
                </c:pt>
                <c:pt idx="1377">
                  <c:v>0.68117349999999999</c:v>
                </c:pt>
                <c:pt idx="1378">
                  <c:v>0.68135109999999999</c:v>
                </c:pt>
                <c:pt idx="1379">
                  <c:v>0.68188400000000005</c:v>
                </c:pt>
                <c:pt idx="1380">
                  <c:v>0.68241689999999999</c:v>
                </c:pt>
                <c:pt idx="1381">
                  <c:v>0.68277209999999999</c:v>
                </c:pt>
                <c:pt idx="1382">
                  <c:v>0.68312729999999999</c:v>
                </c:pt>
                <c:pt idx="1383">
                  <c:v>0.68348249999999999</c:v>
                </c:pt>
                <c:pt idx="1384">
                  <c:v>0.68383780000000005</c:v>
                </c:pt>
                <c:pt idx="1385">
                  <c:v>0.6845483</c:v>
                </c:pt>
                <c:pt idx="1386">
                  <c:v>0.6850811</c:v>
                </c:pt>
                <c:pt idx="1387">
                  <c:v>0.68579159999999995</c:v>
                </c:pt>
                <c:pt idx="1388">
                  <c:v>0.68685719999999995</c:v>
                </c:pt>
                <c:pt idx="1389">
                  <c:v>0.6872125</c:v>
                </c:pt>
                <c:pt idx="1390">
                  <c:v>0.68810059999999995</c:v>
                </c:pt>
                <c:pt idx="1391">
                  <c:v>0.68863339999999995</c:v>
                </c:pt>
                <c:pt idx="1392">
                  <c:v>0.68916619999999995</c:v>
                </c:pt>
                <c:pt idx="1393">
                  <c:v>0.69005439999999996</c:v>
                </c:pt>
                <c:pt idx="1394">
                  <c:v>0.69040950000000001</c:v>
                </c:pt>
                <c:pt idx="1395">
                  <c:v>0.69076479999999996</c:v>
                </c:pt>
                <c:pt idx="1396">
                  <c:v>0.69111999999999996</c:v>
                </c:pt>
                <c:pt idx="1397">
                  <c:v>0.69147530000000001</c:v>
                </c:pt>
                <c:pt idx="1398">
                  <c:v>0.69254090000000001</c:v>
                </c:pt>
                <c:pt idx="1399">
                  <c:v>0.69307379999999996</c:v>
                </c:pt>
                <c:pt idx="1400">
                  <c:v>0.69378419999999996</c:v>
                </c:pt>
                <c:pt idx="1401">
                  <c:v>0.69413950000000002</c:v>
                </c:pt>
                <c:pt idx="1402">
                  <c:v>0.69431710000000002</c:v>
                </c:pt>
                <c:pt idx="1403">
                  <c:v>0.69484999999999997</c:v>
                </c:pt>
                <c:pt idx="1404">
                  <c:v>0.69609330000000003</c:v>
                </c:pt>
                <c:pt idx="1405">
                  <c:v>0.69680370000000003</c:v>
                </c:pt>
                <c:pt idx="1406">
                  <c:v>0.69715899999999997</c:v>
                </c:pt>
                <c:pt idx="1407">
                  <c:v>0.69733659999999997</c:v>
                </c:pt>
                <c:pt idx="1408">
                  <c:v>0.69804699999999997</c:v>
                </c:pt>
                <c:pt idx="1409">
                  <c:v>0.69840230000000003</c:v>
                </c:pt>
                <c:pt idx="1410">
                  <c:v>0.69946799999999998</c:v>
                </c:pt>
                <c:pt idx="1411">
                  <c:v>0.69982319999999998</c:v>
                </c:pt>
                <c:pt idx="1412">
                  <c:v>0.70000079999999998</c:v>
                </c:pt>
                <c:pt idx="1413">
                  <c:v>0.70053370000000004</c:v>
                </c:pt>
                <c:pt idx="1414">
                  <c:v>0.70177699999999998</c:v>
                </c:pt>
                <c:pt idx="1415">
                  <c:v>0.70230979999999998</c:v>
                </c:pt>
                <c:pt idx="1416">
                  <c:v>0.70284270000000004</c:v>
                </c:pt>
                <c:pt idx="1417">
                  <c:v>0.70355310000000004</c:v>
                </c:pt>
                <c:pt idx="1418">
                  <c:v>0.70408599999999999</c:v>
                </c:pt>
                <c:pt idx="1419">
                  <c:v>0.70444119999999999</c:v>
                </c:pt>
                <c:pt idx="1420">
                  <c:v>0.70515170000000005</c:v>
                </c:pt>
                <c:pt idx="1421">
                  <c:v>0.70550690000000005</c:v>
                </c:pt>
                <c:pt idx="1422">
                  <c:v>0.7062174</c:v>
                </c:pt>
                <c:pt idx="1423">
                  <c:v>0.706395</c:v>
                </c:pt>
                <c:pt idx="1424">
                  <c:v>0.70728310000000005</c:v>
                </c:pt>
                <c:pt idx="1425">
                  <c:v>0.7083488</c:v>
                </c:pt>
                <c:pt idx="1426">
                  <c:v>0.7090592</c:v>
                </c:pt>
                <c:pt idx="1427">
                  <c:v>0.70941449999999995</c:v>
                </c:pt>
                <c:pt idx="1428">
                  <c:v>0.71012489999999995</c:v>
                </c:pt>
                <c:pt idx="1429">
                  <c:v>0.71083540000000001</c:v>
                </c:pt>
                <c:pt idx="1430">
                  <c:v>0.71119060000000001</c:v>
                </c:pt>
                <c:pt idx="1431">
                  <c:v>0.71207869999999995</c:v>
                </c:pt>
                <c:pt idx="1432">
                  <c:v>0.71278920000000001</c:v>
                </c:pt>
                <c:pt idx="1433">
                  <c:v>0.71349969999999996</c:v>
                </c:pt>
                <c:pt idx="1434">
                  <c:v>0.71385480000000001</c:v>
                </c:pt>
                <c:pt idx="1435">
                  <c:v>0.71474300000000002</c:v>
                </c:pt>
                <c:pt idx="1436">
                  <c:v>0.71563100000000002</c:v>
                </c:pt>
                <c:pt idx="1437">
                  <c:v>0.71616389999999996</c:v>
                </c:pt>
                <c:pt idx="1438">
                  <c:v>0.71651909999999996</c:v>
                </c:pt>
                <c:pt idx="1439">
                  <c:v>0.71740720000000002</c:v>
                </c:pt>
                <c:pt idx="1440">
                  <c:v>0.71829529999999997</c:v>
                </c:pt>
                <c:pt idx="1441">
                  <c:v>0.71882809999999997</c:v>
                </c:pt>
                <c:pt idx="1442">
                  <c:v>0.72007140000000003</c:v>
                </c:pt>
                <c:pt idx="1443">
                  <c:v>0.72042669999999998</c:v>
                </c:pt>
                <c:pt idx="1444">
                  <c:v>0.72113709999999998</c:v>
                </c:pt>
                <c:pt idx="1445">
                  <c:v>0.72220280000000003</c:v>
                </c:pt>
                <c:pt idx="1446">
                  <c:v>0.72273560000000003</c:v>
                </c:pt>
                <c:pt idx="1447">
                  <c:v>0.72344609999999998</c:v>
                </c:pt>
                <c:pt idx="1448">
                  <c:v>0.72415660000000004</c:v>
                </c:pt>
                <c:pt idx="1449">
                  <c:v>0.72451189999999999</c:v>
                </c:pt>
                <c:pt idx="1450">
                  <c:v>0.72575520000000004</c:v>
                </c:pt>
                <c:pt idx="1451">
                  <c:v>0.72646560000000004</c:v>
                </c:pt>
                <c:pt idx="1452">
                  <c:v>0.72682080000000004</c:v>
                </c:pt>
                <c:pt idx="1453">
                  <c:v>0.72770889999999999</c:v>
                </c:pt>
                <c:pt idx="1454">
                  <c:v>0.72806420000000005</c:v>
                </c:pt>
                <c:pt idx="1455">
                  <c:v>0.7291299</c:v>
                </c:pt>
                <c:pt idx="1456">
                  <c:v>0.7294851</c:v>
                </c:pt>
                <c:pt idx="1457">
                  <c:v>0.7301955</c:v>
                </c:pt>
                <c:pt idx="1458">
                  <c:v>0.73108359999999994</c:v>
                </c:pt>
                <c:pt idx="1459">
                  <c:v>0.7314389</c:v>
                </c:pt>
                <c:pt idx="1460">
                  <c:v>0.7321493</c:v>
                </c:pt>
                <c:pt idx="1461">
                  <c:v>0.7325045</c:v>
                </c:pt>
                <c:pt idx="1462">
                  <c:v>0.73321499999999995</c:v>
                </c:pt>
                <c:pt idx="1463">
                  <c:v>0.73374779999999995</c:v>
                </c:pt>
                <c:pt idx="1464">
                  <c:v>0.73481359999999996</c:v>
                </c:pt>
                <c:pt idx="1465">
                  <c:v>0.73499119999999996</c:v>
                </c:pt>
                <c:pt idx="1466">
                  <c:v>0.73570159999999996</c:v>
                </c:pt>
                <c:pt idx="1467">
                  <c:v>0.73605690000000001</c:v>
                </c:pt>
                <c:pt idx="1468">
                  <c:v>0.73676739999999996</c:v>
                </c:pt>
                <c:pt idx="1469">
                  <c:v>0.73712259999999996</c:v>
                </c:pt>
                <c:pt idx="1470">
                  <c:v>0.73818830000000002</c:v>
                </c:pt>
                <c:pt idx="1471">
                  <c:v>0.73872110000000002</c:v>
                </c:pt>
                <c:pt idx="1472">
                  <c:v>0.73943159999999997</c:v>
                </c:pt>
                <c:pt idx="1473">
                  <c:v>0.74014199999999997</c:v>
                </c:pt>
                <c:pt idx="1474">
                  <c:v>0.74085250000000002</c:v>
                </c:pt>
                <c:pt idx="1475">
                  <c:v>0.74120770000000002</c:v>
                </c:pt>
                <c:pt idx="1476">
                  <c:v>0.74209579999999997</c:v>
                </c:pt>
                <c:pt idx="1477">
                  <c:v>0.74245110000000003</c:v>
                </c:pt>
                <c:pt idx="1478">
                  <c:v>0.74298390000000003</c:v>
                </c:pt>
                <c:pt idx="1479">
                  <c:v>0.74351670000000003</c:v>
                </c:pt>
                <c:pt idx="1480">
                  <c:v>0.74404959999999998</c:v>
                </c:pt>
                <c:pt idx="1481">
                  <c:v>0.74440490000000004</c:v>
                </c:pt>
                <c:pt idx="1482">
                  <c:v>0.74475999999999998</c:v>
                </c:pt>
                <c:pt idx="1483">
                  <c:v>0.74582579999999998</c:v>
                </c:pt>
                <c:pt idx="1484">
                  <c:v>0.74618099999999998</c:v>
                </c:pt>
                <c:pt idx="1485">
                  <c:v>0.74653619999999998</c:v>
                </c:pt>
                <c:pt idx="1486">
                  <c:v>0.74706910000000004</c:v>
                </c:pt>
                <c:pt idx="1487">
                  <c:v>0.74777950000000004</c:v>
                </c:pt>
                <c:pt idx="1488">
                  <c:v>0.74795719999999999</c:v>
                </c:pt>
                <c:pt idx="1489">
                  <c:v>0.74848999999999999</c:v>
                </c:pt>
                <c:pt idx="1490">
                  <c:v>0.74955570000000005</c:v>
                </c:pt>
                <c:pt idx="1491">
                  <c:v>0.74973330000000005</c:v>
                </c:pt>
                <c:pt idx="1492">
                  <c:v>0.75062139999999999</c:v>
                </c:pt>
                <c:pt idx="1493">
                  <c:v>0.75168710000000005</c:v>
                </c:pt>
                <c:pt idx="1494">
                  <c:v>0.7527528</c:v>
                </c:pt>
                <c:pt idx="1495">
                  <c:v>0.7532856</c:v>
                </c:pt>
                <c:pt idx="1496">
                  <c:v>0.75381849999999995</c:v>
                </c:pt>
                <c:pt idx="1497">
                  <c:v>0.75417369999999995</c:v>
                </c:pt>
                <c:pt idx="1498">
                  <c:v>0.75506180000000001</c:v>
                </c:pt>
                <c:pt idx="1499">
                  <c:v>0.75541700000000001</c:v>
                </c:pt>
                <c:pt idx="1500">
                  <c:v>0.75612749999999995</c:v>
                </c:pt>
                <c:pt idx="1501">
                  <c:v>0.75701560000000001</c:v>
                </c:pt>
                <c:pt idx="1502">
                  <c:v>0.75754840000000001</c:v>
                </c:pt>
                <c:pt idx="1503">
                  <c:v>0.75843649999999996</c:v>
                </c:pt>
                <c:pt idx="1504">
                  <c:v>0.75861409999999996</c:v>
                </c:pt>
                <c:pt idx="1505">
                  <c:v>0.75914689999999996</c:v>
                </c:pt>
                <c:pt idx="1506">
                  <c:v>0.75950220000000002</c:v>
                </c:pt>
                <c:pt idx="1507">
                  <c:v>0.75985740000000002</c:v>
                </c:pt>
                <c:pt idx="1508">
                  <c:v>0.76110069999999996</c:v>
                </c:pt>
                <c:pt idx="1509">
                  <c:v>0.76216640000000002</c:v>
                </c:pt>
                <c:pt idx="1510">
                  <c:v>0.76252169999999997</c:v>
                </c:pt>
                <c:pt idx="1511">
                  <c:v>0.76287689999999997</c:v>
                </c:pt>
                <c:pt idx="1512">
                  <c:v>0.76340969999999997</c:v>
                </c:pt>
                <c:pt idx="1513">
                  <c:v>0.76447540000000003</c:v>
                </c:pt>
                <c:pt idx="1514">
                  <c:v>0.76483060000000003</c:v>
                </c:pt>
                <c:pt idx="1515">
                  <c:v>0.76554109999999997</c:v>
                </c:pt>
                <c:pt idx="1516">
                  <c:v>0.76642920000000003</c:v>
                </c:pt>
                <c:pt idx="1517">
                  <c:v>0.76660680000000003</c:v>
                </c:pt>
                <c:pt idx="1518">
                  <c:v>0.76749489999999998</c:v>
                </c:pt>
                <c:pt idx="1519">
                  <c:v>0.76785020000000004</c:v>
                </c:pt>
                <c:pt idx="1520">
                  <c:v>0.76838300000000004</c:v>
                </c:pt>
                <c:pt idx="1521">
                  <c:v>0.76909349999999999</c:v>
                </c:pt>
                <c:pt idx="1522">
                  <c:v>0.77015909999999999</c:v>
                </c:pt>
                <c:pt idx="1523">
                  <c:v>0.77140249999999999</c:v>
                </c:pt>
                <c:pt idx="1524">
                  <c:v>0.77211289999999999</c:v>
                </c:pt>
                <c:pt idx="1525">
                  <c:v>0.77229049999999999</c:v>
                </c:pt>
                <c:pt idx="1526">
                  <c:v>0.77282340000000005</c:v>
                </c:pt>
                <c:pt idx="1527">
                  <c:v>0.77353380000000005</c:v>
                </c:pt>
                <c:pt idx="1528">
                  <c:v>0.7740667</c:v>
                </c:pt>
                <c:pt idx="1529">
                  <c:v>0.77513240000000005</c:v>
                </c:pt>
                <c:pt idx="1530">
                  <c:v>0.77548760000000005</c:v>
                </c:pt>
                <c:pt idx="1531">
                  <c:v>0.77584280000000005</c:v>
                </c:pt>
                <c:pt idx="1532">
                  <c:v>0.7765533</c:v>
                </c:pt>
                <c:pt idx="1533">
                  <c:v>0.77779659999999995</c:v>
                </c:pt>
                <c:pt idx="1534">
                  <c:v>0.77921750000000001</c:v>
                </c:pt>
                <c:pt idx="1535">
                  <c:v>0.77939519999999995</c:v>
                </c:pt>
                <c:pt idx="1536">
                  <c:v>0.78046090000000001</c:v>
                </c:pt>
                <c:pt idx="1537">
                  <c:v>0.78152659999999996</c:v>
                </c:pt>
                <c:pt idx="1538">
                  <c:v>0.78276990000000002</c:v>
                </c:pt>
                <c:pt idx="1539">
                  <c:v>0.78312510000000002</c:v>
                </c:pt>
                <c:pt idx="1540">
                  <c:v>0.78383559999999997</c:v>
                </c:pt>
                <c:pt idx="1541">
                  <c:v>0.78454599999999997</c:v>
                </c:pt>
                <c:pt idx="1542">
                  <c:v>0.78507890000000002</c:v>
                </c:pt>
                <c:pt idx="1543">
                  <c:v>0.78578939999999997</c:v>
                </c:pt>
                <c:pt idx="1544">
                  <c:v>0.78614459999999997</c:v>
                </c:pt>
                <c:pt idx="1545">
                  <c:v>0.78685499999999997</c:v>
                </c:pt>
                <c:pt idx="1546">
                  <c:v>0.78721030000000003</c:v>
                </c:pt>
                <c:pt idx="1547">
                  <c:v>0.78827599999999998</c:v>
                </c:pt>
                <c:pt idx="1548">
                  <c:v>0.78880879999999998</c:v>
                </c:pt>
                <c:pt idx="1549">
                  <c:v>0.78934170000000003</c:v>
                </c:pt>
                <c:pt idx="1550">
                  <c:v>0.79040739999999998</c:v>
                </c:pt>
                <c:pt idx="1551">
                  <c:v>0.79076259999999998</c:v>
                </c:pt>
                <c:pt idx="1552">
                  <c:v>0.79147310000000004</c:v>
                </c:pt>
                <c:pt idx="1553">
                  <c:v>0.79253879999999999</c:v>
                </c:pt>
                <c:pt idx="1554">
                  <c:v>0.79342679999999999</c:v>
                </c:pt>
                <c:pt idx="1555">
                  <c:v>0.79360439999999999</c:v>
                </c:pt>
                <c:pt idx="1556">
                  <c:v>0.79449250000000005</c:v>
                </c:pt>
                <c:pt idx="1557">
                  <c:v>0.79467019999999999</c:v>
                </c:pt>
                <c:pt idx="1558">
                  <c:v>0.79573579999999999</c:v>
                </c:pt>
                <c:pt idx="1559">
                  <c:v>0.79609110000000005</c:v>
                </c:pt>
                <c:pt idx="1560">
                  <c:v>0.7968016</c:v>
                </c:pt>
                <c:pt idx="1561">
                  <c:v>0.79822249999999995</c:v>
                </c:pt>
                <c:pt idx="1562">
                  <c:v>0.79875529999999995</c:v>
                </c:pt>
                <c:pt idx="1563">
                  <c:v>0.7994658</c:v>
                </c:pt>
                <c:pt idx="1564">
                  <c:v>0.799821</c:v>
                </c:pt>
                <c:pt idx="1565">
                  <c:v>0.80053149999999995</c:v>
                </c:pt>
                <c:pt idx="1566">
                  <c:v>0.80088669999999995</c:v>
                </c:pt>
                <c:pt idx="1567">
                  <c:v>0.80177480000000001</c:v>
                </c:pt>
                <c:pt idx="1568">
                  <c:v>0.80284049999999996</c:v>
                </c:pt>
                <c:pt idx="1569">
                  <c:v>0.80355100000000002</c:v>
                </c:pt>
                <c:pt idx="1570">
                  <c:v>0.80372860000000002</c:v>
                </c:pt>
                <c:pt idx="1571">
                  <c:v>0.80408380000000002</c:v>
                </c:pt>
                <c:pt idx="1572">
                  <c:v>0.80514949999999996</c:v>
                </c:pt>
                <c:pt idx="1573">
                  <c:v>0.80550469999999996</c:v>
                </c:pt>
                <c:pt idx="1574">
                  <c:v>0.80621520000000002</c:v>
                </c:pt>
                <c:pt idx="1575">
                  <c:v>0.80639280000000002</c:v>
                </c:pt>
                <c:pt idx="1576">
                  <c:v>0.80745849999999997</c:v>
                </c:pt>
                <c:pt idx="1577">
                  <c:v>0.80852420000000003</c:v>
                </c:pt>
                <c:pt idx="1578">
                  <c:v>0.80905709999999997</c:v>
                </c:pt>
                <c:pt idx="1579">
                  <c:v>0.80976749999999997</c:v>
                </c:pt>
                <c:pt idx="1580">
                  <c:v>0.81083320000000003</c:v>
                </c:pt>
                <c:pt idx="1581">
                  <c:v>0.81118849999999998</c:v>
                </c:pt>
                <c:pt idx="1582">
                  <c:v>0.81207649999999998</c:v>
                </c:pt>
                <c:pt idx="1583">
                  <c:v>0.81260940000000004</c:v>
                </c:pt>
                <c:pt idx="1584">
                  <c:v>0.81314220000000004</c:v>
                </c:pt>
                <c:pt idx="1585">
                  <c:v>0.81420789999999998</c:v>
                </c:pt>
                <c:pt idx="1586">
                  <c:v>0.81474080000000004</c:v>
                </c:pt>
                <c:pt idx="1587">
                  <c:v>0.81545120000000004</c:v>
                </c:pt>
                <c:pt idx="1588">
                  <c:v>0.81651689999999999</c:v>
                </c:pt>
                <c:pt idx="1589">
                  <c:v>0.81776020000000005</c:v>
                </c:pt>
                <c:pt idx="1590">
                  <c:v>0.8179379</c:v>
                </c:pt>
                <c:pt idx="1591">
                  <c:v>0.8184707</c:v>
                </c:pt>
                <c:pt idx="1592">
                  <c:v>0.8188259</c:v>
                </c:pt>
                <c:pt idx="1593">
                  <c:v>0.8200693</c:v>
                </c:pt>
                <c:pt idx="1594">
                  <c:v>0.82149019999999995</c:v>
                </c:pt>
                <c:pt idx="1595">
                  <c:v>0.82220070000000001</c:v>
                </c:pt>
                <c:pt idx="1596">
                  <c:v>0.82273350000000001</c:v>
                </c:pt>
                <c:pt idx="1597">
                  <c:v>0.82379919999999995</c:v>
                </c:pt>
                <c:pt idx="1598">
                  <c:v>0.82415439999999995</c:v>
                </c:pt>
                <c:pt idx="1599">
                  <c:v>0.82486490000000001</c:v>
                </c:pt>
                <c:pt idx="1600">
                  <c:v>0.82575299999999996</c:v>
                </c:pt>
                <c:pt idx="1601">
                  <c:v>0.82610819999999996</c:v>
                </c:pt>
                <c:pt idx="1602">
                  <c:v>0.82717390000000002</c:v>
                </c:pt>
                <c:pt idx="1603">
                  <c:v>0.82770679999999996</c:v>
                </c:pt>
                <c:pt idx="1604">
                  <c:v>0.82841719999999996</c:v>
                </c:pt>
                <c:pt idx="1605">
                  <c:v>0.82877239999999996</c:v>
                </c:pt>
                <c:pt idx="1606">
                  <c:v>0.82948290000000002</c:v>
                </c:pt>
                <c:pt idx="1607">
                  <c:v>0.83054859999999997</c:v>
                </c:pt>
                <c:pt idx="1608">
                  <c:v>0.83143670000000003</c:v>
                </c:pt>
                <c:pt idx="1609">
                  <c:v>0.83179190000000003</c:v>
                </c:pt>
                <c:pt idx="1610">
                  <c:v>0.83214710000000003</c:v>
                </c:pt>
                <c:pt idx="1611">
                  <c:v>0.83321290000000003</c:v>
                </c:pt>
                <c:pt idx="1612">
                  <c:v>0.83445610000000003</c:v>
                </c:pt>
                <c:pt idx="1613">
                  <c:v>0.83516659999999998</c:v>
                </c:pt>
                <c:pt idx="1614">
                  <c:v>0.83587710000000004</c:v>
                </c:pt>
                <c:pt idx="1615">
                  <c:v>0.83676519999999999</c:v>
                </c:pt>
                <c:pt idx="1616">
                  <c:v>0.83694270000000004</c:v>
                </c:pt>
                <c:pt idx="1617">
                  <c:v>0.83818610000000005</c:v>
                </c:pt>
                <c:pt idx="1618">
                  <c:v>0.83871890000000004</c:v>
                </c:pt>
                <c:pt idx="1619">
                  <c:v>0.83942939999999999</c:v>
                </c:pt>
                <c:pt idx="1620">
                  <c:v>0.83960699999999999</c:v>
                </c:pt>
                <c:pt idx="1621">
                  <c:v>0.84049510000000005</c:v>
                </c:pt>
                <c:pt idx="1622">
                  <c:v>0.84085030000000005</c:v>
                </c:pt>
                <c:pt idx="1623">
                  <c:v>0.8417384</c:v>
                </c:pt>
                <c:pt idx="1624">
                  <c:v>0.8424488</c:v>
                </c:pt>
                <c:pt idx="1625">
                  <c:v>0.84280409999999994</c:v>
                </c:pt>
                <c:pt idx="1626">
                  <c:v>0.8438698</c:v>
                </c:pt>
                <c:pt idx="1627">
                  <c:v>0.8440474</c:v>
                </c:pt>
                <c:pt idx="1628">
                  <c:v>0.8444026</c:v>
                </c:pt>
                <c:pt idx="1629">
                  <c:v>0.84511309999999995</c:v>
                </c:pt>
                <c:pt idx="1630">
                  <c:v>0.84582360000000001</c:v>
                </c:pt>
                <c:pt idx="1631">
                  <c:v>0.84617880000000001</c:v>
                </c:pt>
                <c:pt idx="1632">
                  <c:v>0.84742209999999996</c:v>
                </c:pt>
                <c:pt idx="1633">
                  <c:v>0.84795489999999996</c:v>
                </c:pt>
                <c:pt idx="1634">
                  <c:v>0.84848780000000001</c:v>
                </c:pt>
                <c:pt idx="1635">
                  <c:v>0.84919829999999996</c:v>
                </c:pt>
                <c:pt idx="1636">
                  <c:v>0.84973109999999996</c:v>
                </c:pt>
                <c:pt idx="1637">
                  <c:v>0.85079680000000002</c:v>
                </c:pt>
                <c:pt idx="1638">
                  <c:v>0.85168489999999997</c:v>
                </c:pt>
                <c:pt idx="1639">
                  <c:v>0.85221769999999997</c:v>
                </c:pt>
                <c:pt idx="1640">
                  <c:v>0.85328340000000003</c:v>
                </c:pt>
                <c:pt idx="1641">
                  <c:v>0.85452680000000003</c:v>
                </c:pt>
                <c:pt idx="1642">
                  <c:v>0.85541480000000003</c:v>
                </c:pt>
                <c:pt idx="1643">
                  <c:v>0.85559240000000003</c:v>
                </c:pt>
                <c:pt idx="1644">
                  <c:v>0.85683569999999998</c:v>
                </c:pt>
                <c:pt idx="1645">
                  <c:v>0.85754620000000004</c:v>
                </c:pt>
                <c:pt idx="1646">
                  <c:v>0.85807909999999998</c:v>
                </c:pt>
                <c:pt idx="1647">
                  <c:v>0.85914469999999998</c:v>
                </c:pt>
                <c:pt idx="1648">
                  <c:v>0.86038809999999999</c:v>
                </c:pt>
                <c:pt idx="1649">
                  <c:v>0.86109849999999999</c:v>
                </c:pt>
                <c:pt idx="1650">
                  <c:v>0.86145380000000005</c:v>
                </c:pt>
                <c:pt idx="1651">
                  <c:v>0.86251940000000005</c:v>
                </c:pt>
                <c:pt idx="1652">
                  <c:v>0.86287469999999999</c:v>
                </c:pt>
                <c:pt idx="1653">
                  <c:v>0.86376280000000005</c:v>
                </c:pt>
                <c:pt idx="1654">
                  <c:v>0.8648285</c:v>
                </c:pt>
                <c:pt idx="1655">
                  <c:v>0.86607179999999995</c:v>
                </c:pt>
                <c:pt idx="1656">
                  <c:v>0.86642699999999995</c:v>
                </c:pt>
                <c:pt idx="1657">
                  <c:v>0.86713750000000001</c:v>
                </c:pt>
                <c:pt idx="1658">
                  <c:v>0.86820319999999995</c:v>
                </c:pt>
                <c:pt idx="1659">
                  <c:v>0.86838079999999995</c:v>
                </c:pt>
                <c:pt idx="1660">
                  <c:v>0.86909130000000001</c:v>
                </c:pt>
                <c:pt idx="1661">
                  <c:v>0.86926890000000001</c:v>
                </c:pt>
                <c:pt idx="1662">
                  <c:v>0.86980170000000001</c:v>
                </c:pt>
                <c:pt idx="1663">
                  <c:v>0.87015690000000001</c:v>
                </c:pt>
                <c:pt idx="1664">
                  <c:v>0.87051219999999996</c:v>
                </c:pt>
                <c:pt idx="1665">
                  <c:v>0.87175550000000002</c:v>
                </c:pt>
                <c:pt idx="1666">
                  <c:v>0.87211070000000002</c:v>
                </c:pt>
                <c:pt idx="1667">
                  <c:v>0.87282119999999996</c:v>
                </c:pt>
                <c:pt idx="1668">
                  <c:v>0.87388690000000002</c:v>
                </c:pt>
                <c:pt idx="1669">
                  <c:v>0.87406450000000002</c:v>
                </c:pt>
                <c:pt idx="1670">
                  <c:v>0.87513019999999997</c:v>
                </c:pt>
                <c:pt idx="1671">
                  <c:v>0.87548539999999997</c:v>
                </c:pt>
                <c:pt idx="1672">
                  <c:v>0.87566299999999997</c:v>
                </c:pt>
                <c:pt idx="1673">
                  <c:v>0.87619590000000003</c:v>
                </c:pt>
                <c:pt idx="1674">
                  <c:v>0.87743919999999997</c:v>
                </c:pt>
                <c:pt idx="1675">
                  <c:v>0.87779439999999997</c:v>
                </c:pt>
                <c:pt idx="1676">
                  <c:v>0.87832730000000003</c:v>
                </c:pt>
                <c:pt idx="1677">
                  <c:v>0.87886010000000003</c:v>
                </c:pt>
                <c:pt idx="1678">
                  <c:v>0.87939299999999998</c:v>
                </c:pt>
                <c:pt idx="1679">
                  <c:v>0.88010350000000004</c:v>
                </c:pt>
                <c:pt idx="1680">
                  <c:v>0.88116910000000004</c:v>
                </c:pt>
                <c:pt idx="1681">
                  <c:v>0.88152439999999999</c:v>
                </c:pt>
                <c:pt idx="1682">
                  <c:v>0.88187959999999999</c:v>
                </c:pt>
                <c:pt idx="1683">
                  <c:v>0.88241239999999999</c:v>
                </c:pt>
                <c:pt idx="1684">
                  <c:v>0.88312290000000004</c:v>
                </c:pt>
                <c:pt idx="1685">
                  <c:v>0.88347819999999999</c:v>
                </c:pt>
                <c:pt idx="1686">
                  <c:v>0.88365579999999999</c:v>
                </c:pt>
                <c:pt idx="1687">
                  <c:v>0.88454379999999999</c:v>
                </c:pt>
                <c:pt idx="1688">
                  <c:v>0.88507670000000005</c:v>
                </c:pt>
                <c:pt idx="1689">
                  <c:v>0.8857872</c:v>
                </c:pt>
                <c:pt idx="1690">
                  <c:v>0.8861424</c:v>
                </c:pt>
                <c:pt idx="1691">
                  <c:v>0.88685290000000006</c:v>
                </c:pt>
                <c:pt idx="1692">
                  <c:v>0.8880962</c:v>
                </c:pt>
                <c:pt idx="1693">
                  <c:v>0.8888066</c:v>
                </c:pt>
                <c:pt idx="1694">
                  <c:v>0.88916189999999995</c:v>
                </c:pt>
                <c:pt idx="1695">
                  <c:v>0.89040520000000001</c:v>
                </c:pt>
                <c:pt idx="1696">
                  <c:v>0.89076040000000001</c:v>
                </c:pt>
                <c:pt idx="1697">
                  <c:v>0.89147080000000001</c:v>
                </c:pt>
                <c:pt idx="1698">
                  <c:v>0.89182609999999995</c:v>
                </c:pt>
                <c:pt idx="1699">
                  <c:v>0.89253660000000001</c:v>
                </c:pt>
                <c:pt idx="1700">
                  <c:v>0.89377989999999996</c:v>
                </c:pt>
                <c:pt idx="1701">
                  <c:v>0.89449040000000002</c:v>
                </c:pt>
                <c:pt idx="1702">
                  <c:v>0.89484560000000002</c:v>
                </c:pt>
                <c:pt idx="1703">
                  <c:v>0.89537840000000002</c:v>
                </c:pt>
                <c:pt idx="1704">
                  <c:v>0.89608889999999997</c:v>
                </c:pt>
                <c:pt idx="1705">
                  <c:v>0.89750980000000002</c:v>
                </c:pt>
                <c:pt idx="1706">
                  <c:v>0.89804269999999997</c:v>
                </c:pt>
                <c:pt idx="1707">
                  <c:v>0.89875309999999997</c:v>
                </c:pt>
                <c:pt idx="1708">
                  <c:v>0.89964120000000003</c:v>
                </c:pt>
                <c:pt idx="1709">
                  <c:v>0.90017409999999998</c:v>
                </c:pt>
                <c:pt idx="1710">
                  <c:v>0.90106209999999998</c:v>
                </c:pt>
                <c:pt idx="1711">
                  <c:v>0.90141740000000004</c:v>
                </c:pt>
                <c:pt idx="1712">
                  <c:v>0.90177260000000004</c:v>
                </c:pt>
                <c:pt idx="1713">
                  <c:v>0.90248300000000004</c:v>
                </c:pt>
                <c:pt idx="1714">
                  <c:v>0.90337120000000004</c:v>
                </c:pt>
                <c:pt idx="1715">
                  <c:v>0.90372640000000004</c:v>
                </c:pt>
                <c:pt idx="1716">
                  <c:v>0.90443680000000004</c:v>
                </c:pt>
                <c:pt idx="1717">
                  <c:v>0.90479209999999999</c:v>
                </c:pt>
                <c:pt idx="1718">
                  <c:v>0.90550260000000005</c:v>
                </c:pt>
                <c:pt idx="1719">
                  <c:v>0.90585769999999999</c:v>
                </c:pt>
                <c:pt idx="1720">
                  <c:v>0.90710109999999999</c:v>
                </c:pt>
                <c:pt idx="1721">
                  <c:v>0.90745629999999999</c:v>
                </c:pt>
                <c:pt idx="1722">
                  <c:v>0.90816680000000005</c:v>
                </c:pt>
                <c:pt idx="1723">
                  <c:v>0.9090549</c:v>
                </c:pt>
                <c:pt idx="1724">
                  <c:v>0.9094101</c:v>
                </c:pt>
                <c:pt idx="1725">
                  <c:v>0.91047579999999995</c:v>
                </c:pt>
                <c:pt idx="1726">
                  <c:v>0.9111863</c:v>
                </c:pt>
                <c:pt idx="1727">
                  <c:v>0.9115415</c:v>
                </c:pt>
                <c:pt idx="1728">
                  <c:v>0.91260719999999995</c:v>
                </c:pt>
                <c:pt idx="1729">
                  <c:v>0.91367290000000001</c:v>
                </c:pt>
                <c:pt idx="1730">
                  <c:v>0.91473859999999996</c:v>
                </c:pt>
                <c:pt idx="1731">
                  <c:v>0.91580430000000002</c:v>
                </c:pt>
                <c:pt idx="1732">
                  <c:v>0.91615950000000002</c:v>
                </c:pt>
                <c:pt idx="1733">
                  <c:v>0.91633710000000002</c:v>
                </c:pt>
                <c:pt idx="1734">
                  <c:v>0.91686990000000002</c:v>
                </c:pt>
                <c:pt idx="1735">
                  <c:v>0.91740279999999996</c:v>
                </c:pt>
                <c:pt idx="1736">
                  <c:v>0.91793570000000002</c:v>
                </c:pt>
                <c:pt idx="1737">
                  <c:v>0.91846850000000002</c:v>
                </c:pt>
                <c:pt idx="1738">
                  <c:v>0.91900130000000002</c:v>
                </c:pt>
                <c:pt idx="1739">
                  <c:v>0.92006710000000003</c:v>
                </c:pt>
                <c:pt idx="1740">
                  <c:v>0.92148799999999997</c:v>
                </c:pt>
                <c:pt idx="1741">
                  <c:v>0.92219839999999997</c:v>
                </c:pt>
                <c:pt idx="1742">
                  <c:v>0.92273130000000003</c:v>
                </c:pt>
                <c:pt idx="1743">
                  <c:v>0.92379699999999998</c:v>
                </c:pt>
                <c:pt idx="1744">
                  <c:v>0.92415219999999998</c:v>
                </c:pt>
                <c:pt idx="1745">
                  <c:v>0.92450739999999998</c:v>
                </c:pt>
                <c:pt idx="1746">
                  <c:v>0.92486270000000004</c:v>
                </c:pt>
                <c:pt idx="1747">
                  <c:v>0.92575070000000004</c:v>
                </c:pt>
                <c:pt idx="1748">
                  <c:v>0.92610599999999998</c:v>
                </c:pt>
                <c:pt idx="1749">
                  <c:v>0.92717170000000004</c:v>
                </c:pt>
                <c:pt idx="1750">
                  <c:v>0.92788210000000004</c:v>
                </c:pt>
                <c:pt idx="1751">
                  <c:v>0.92841499999999999</c:v>
                </c:pt>
                <c:pt idx="1752">
                  <c:v>0.92948070000000005</c:v>
                </c:pt>
                <c:pt idx="1753">
                  <c:v>0.930724</c:v>
                </c:pt>
                <c:pt idx="1754">
                  <c:v>0.93143450000000005</c:v>
                </c:pt>
                <c:pt idx="1755">
                  <c:v>0.93214490000000005</c:v>
                </c:pt>
                <c:pt idx="1756">
                  <c:v>0.933033</c:v>
                </c:pt>
                <c:pt idx="1757">
                  <c:v>0.9333882</c:v>
                </c:pt>
                <c:pt idx="1758">
                  <c:v>0.93445400000000001</c:v>
                </c:pt>
                <c:pt idx="1759">
                  <c:v>0.93516440000000001</c:v>
                </c:pt>
                <c:pt idx="1760">
                  <c:v>0.93587489999999995</c:v>
                </c:pt>
                <c:pt idx="1761">
                  <c:v>0.93658529999999995</c:v>
                </c:pt>
                <c:pt idx="1762">
                  <c:v>0.93711820000000001</c:v>
                </c:pt>
                <c:pt idx="1763">
                  <c:v>0.93818389999999996</c:v>
                </c:pt>
                <c:pt idx="1764">
                  <c:v>0.93871669999999996</c:v>
                </c:pt>
                <c:pt idx="1765">
                  <c:v>0.93942720000000002</c:v>
                </c:pt>
                <c:pt idx="1766">
                  <c:v>0.94049289999999997</c:v>
                </c:pt>
                <c:pt idx="1767">
                  <c:v>0.94084809999999996</c:v>
                </c:pt>
                <c:pt idx="1768">
                  <c:v>0.94173620000000002</c:v>
                </c:pt>
                <c:pt idx="1769">
                  <c:v>0.94244660000000002</c:v>
                </c:pt>
                <c:pt idx="1770">
                  <c:v>0.94315709999999997</c:v>
                </c:pt>
                <c:pt idx="1771">
                  <c:v>0.94386760000000003</c:v>
                </c:pt>
                <c:pt idx="1772">
                  <c:v>0.94440040000000003</c:v>
                </c:pt>
                <c:pt idx="1773">
                  <c:v>0.94546620000000003</c:v>
                </c:pt>
                <c:pt idx="1774">
                  <c:v>0.94617660000000003</c:v>
                </c:pt>
                <c:pt idx="1775">
                  <c:v>0.94653180000000003</c:v>
                </c:pt>
                <c:pt idx="1776">
                  <c:v>0.94777509999999998</c:v>
                </c:pt>
                <c:pt idx="1777">
                  <c:v>0.94813040000000004</c:v>
                </c:pt>
                <c:pt idx="1778">
                  <c:v>0.94884089999999999</c:v>
                </c:pt>
                <c:pt idx="1779">
                  <c:v>0.94972889999999999</c:v>
                </c:pt>
                <c:pt idx="1780">
                  <c:v>0.95008409999999999</c:v>
                </c:pt>
                <c:pt idx="1781">
                  <c:v>0.95114980000000005</c:v>
                </c:pt>
                <c:pt idx="1782">
                  <c:v>0.95168269999999999</c:v>
                </c:pt>
                <c:pt idx="1783">
                  <c:v>0.95221560000000005</c:v>
                </c:pt>
                <c:pt idx="1784">
                  <c:v>0.95274840000000005</c:v>
                </c:pt>
                <c:pt idx="1785">
                  <c:v>0.95345880000000005</c:v>
                </c:pt>
                <c:pt idx="1786">
                  <c:v>0.95452459999999995</c:v>
                </c:pt>
                <c:pt idx="1787">
                  <c:v>0.95541259999999995</c:v>
                </c:pt>
                <c:pt idx="1788">
                  <c:v>0.95559019999999995</c:v>
                </c:pt>
                <c:pt idx="1789">
                  <c:v>0.9566559</c:v>
                </c:pt>
                <c:pt idx="1790">
                  <c:v>0.95736639999999995</c:v>
                </c:pt>
                <c:pt idx="1791">
                  <c:v>0.95772170000000001</c:v>
                </c:pt>
                <c:pt idx="1792">
                  <c:v>0.95914259999999996</c:v>
                </c:pt>
                <c:pt idx="1793">
                  <c:v>0.95949779999999996</c:v>
                </c:pt>
                <c:pt idx="1794">
                  <c:v>0.96020819999999996</c:v>
                </c:pt>
                <c:pt idx="1795">
                  <c:v>0.96109630000000001</c:v>
                </c:pt>
                <c:pt idx="1796">
                  <c:v>0.96145159999999996</c:v>
                </c:pt>
                <c:pt idx="1797">
                  <c:v>0.96251730000000002</c:v>
                </c:pt>
                <c:pt idx="1798">
                  <c:v>0.96287250000000002</c:v>
                </c:pt>
                <c:pt idx="1799">
                  <c:v>0.96305010000000002</c:v>
                </c:pt>
                <c:pt idx="1800">
                  <c:v>0.96376059999999997</c:v>
                </c:pt>
                <c:pt idx="1801">
                  <c:v>0.96447099999999997</c:v>
                </c:pt>
                <c:pt idx="1802">
                  <c:v>0.96464870000000003</c:v>
                </c:pt>
                <c:pt idx="1803">
                  <c:v>0.96518150000000003</c:v>
                </c:pt>
                <c:pt idx="1804">
                  <c:v>0.96642479999999997</c:v>
                </c:pt>
                <c:pt idx="1805">
                  <c:v>0.96784570000000003</c:v>
                </c:pt>
                <c:pt idx="1806">
                  <c:v>0.96837859999999998</c:v>
                </c:pt>
                <c:pt idx="1807">
                  <c:v>0.96908910000000004</c:v>
                </c:pt>
                <c:pt idx="1808">
                  <c:v>0.97015479999999998</c:v>
                </c:pt>
                <c:pt idx="1809">
                  <c:v>0.97122039999999998</c:v>
                </c:pt>
                <c:pt idx="1810">
                  <c:v>0.97210850000000004</c:v>
                </c:pt>
                <c:pt idx="1811">
                  <c:v>0.97246379999999999</c:v>
                </c:pt>
                <c:pt idx="1812">
                  <c:v>0.97352950000000005</c:v>
                </c:pt>
                <c:pt idx="1813">
                  <c:v>0.97406230000000005</c:v>
                </c:pt>
                <c:pt idx="1814">
                  <c:v>0.97477279999999999</c:v>
                </c:pt>
                <c:pt idx="1815">
                  <c:v>0.97495039999999999</c:v>
                </c:pt>
                <c:pt idx="1816">
                  <c:v>0.97583850000000005</c:v>
                </c:pt>
                <c:pt idx="1817">
                  <c:v>0.9770818</c:v>
                </c:pt>
                <c:pt idx="1818">
                  <c:v>0.9776146</c:v>
                </c:pt>
                <c:pt idx="1819">
                  <c:v>0.97814749999999995</c:v>
                </c:pt>
                <c:pt idx="1820">
                  <c:v>0.97921320000000001</c:v>
                </c:pt>
                <c:pt idx="1821">
                  <c:v>0.97939080000000001</c:v>
                </c:pt>
                <c:pt idx="1822">
                  <c:v>0.98045649999999995</c:v>
                </c:pt>
                <c:pt idx="1823">
                  <c:v>0.98152220000000001</c:v>
                </c:pt>
                <c:pt idx="1824">
                  <c:v>0.98276549999999996</c:v>
                </c:pt>
                <c:pt idx="1825">
                  <c:v>0.98312069999999996</c:v>
                </c:pt>
                <c:pt idx="1826">
                  <c:v>0.98347600000000002</c:v>
                </c:pt>
                <c:pt idx="1827">
                  <c:v>0.98383120000000002</c:v>
                </c:pt>
                <c:pt idx="1828">
                  <c:v>0.98507449999999996</c:v>
                </c:pt>
                <c:pt idx="1829">
                  <c:v>0.98649540000000002</c:v>
                </c:pt>
                <c:pt idx="1830">
                  <c:v>0.98685069999999997</c:v>
                </c:pt>
                <c:pt idx="1831">
                  <c:v>0.98773869999999997</c:v>
                </c:pt>
                <c:pt idx="1832">
                  <c:v>0.98880449999999998</c:v>
                </c:pt>
                <c:pt idx="1833">
                  <c:v>0.98987009999999998</c:v>
                </c:pt>
                <c:pt idx="1834">
                  <c:v>0.99075820000000003</c:v>
                </c:pt>
                <c:pt idx="1835">
                  <c:v>0.99093580000000003</c:v>
                </c:pt>
                <c:pt idx="1836">
                  <c:v>0.99146869999999998</c:v>
                </c:pt>
                <c:pt idx="1837">
                  <c:v>0.99217920000000004</c:v>
                </c:pt>
                <c:pt idx="1838">
                  <c:v>0.99253440000000004</c:v>
                </c:pt>
                <c:pt idx="1839">
                  <c:v>0.99342240000000004</c:v>
                </c:pt>
                <c:pt idx="1840">
                  <c:v>0.99448820000000004</c:v>
                </c:pt>
                <c:pt idx="1841">
                  <c:v>0.99573149999999999</c:v>
                </c:pt>
                <c:pt idx="1842">
                  <c:v>0.99608669999999999</c:v>
                </c:pt>
                <c:pt idx="1843">
                  <c:v>0.99679709999999999</c:v>
                </c:pt>
                <c:pt idx="1844">
                  <c:v>0.99715240000000005</c:v>
                </c:pt>
                <c:pt idx="1845">
                  <c:v>0.9978629</c:v>
                </c:pt>
                <c:pt idx="1846">
                  <c:v>0.9982181</c:v>
                </c:pt>
                <c:pt idx="1847">
                  <c:v>0.99910620000000006</c:v>
                </c:pt>
                <c:pt idx="1848">
                  <c:v>0.9998167</c:v>
                </c:pt>
                <c:pt idx="1849">
                  <c:v>1.0005269999999999</c:v>
                </c:pt>
                <c:pt idx="1850">
                  <c:v>1.00177</c:v>
                </c:pt>
                <c:pt idx="1851">
                  <c:v>1.0028360000000001</c:v>
                </c:pt>
                <c:pt idx="1852">
                  <c:v>1.003547</c:v>
                </c:pt>
                <c:pt idx="1853">
                  <c:v>1.0040789999999999</c:v>
                </c:pt>
                <c:pt idx="1854">
                  <c:v>1.0047900000000001</c:v>
                </c:pt>
                <c:pt idx="1855">
                  <c:v>1.005145</c:v>
                </c:pt>
                <c:pt idx="1856">
                  <c:v>1.0055000000000001</c:v>
                </c:pt>
                <c:pt idx="1857">
                  <c:v>1.006211</c:v>
                </c:pt>
                <c:pt idx="1858">
                  <c:v>1.0074540000000001</c:v>
                </c:pt>
                <c:pt idx="1859">
                  <c:v>1.008165</c:v>
                </c:pt>
                <c:pt idx="1860">
                  <c:v>1.008875</c:v>
                </c:pt>
                <c:pt idx="1861">
                  <c:v>1.0092300000000001</c:v>
                </c:pt>
                <c:pt idx="1862">
                  <c:v>1.0101180000000001</c:v>
                </c:pt>
                <c:pt idx="1863">
                  <c:v>1.0111840000000001</c:v>
                </c:pt>
                <c:pt idx="1864">
                  <c:v>1.012427</c:v>
                </c:pt>
                <c:pt idx="1865">
                  <c:v>1.012783</c:v>
                </c:pt>
                <c:pt idx="1866">
                  <c:v>1.013493</c:v>
                </c:pt>
                <c:pt idx="1867">
                  <c:v>1.0147360000000001</c:v>
                </c:pt>
                <c:pt idx="1868">
                  <c:v>1.0158020000000001</c:v>
                </c:pt>
                <c:pt idx="1869">
                  <c:v>1.016335</c:v>
                </c:pt>
                <c:pt idx="1870">
                  <c:v>1.0168680000000001</c:v>
                </c:pt>
                <c:pt idx="1871">
                  <c:v>1.017933</c:v>
                </c:pt>
                <c:pt idx="1872">
                  <c:v>1.0184660000000001</c:v>
                </c:pt>
                <c:pt idx="1873">
                  <c:v>1.0188219999999999</c:v>
                </c:pt>
                <c:pt idx="1874">
                  <c:v>1.018999</c:v>
                </c:pt>
                <c:pt idx="1875">
                  <c:v>1.020065</c:v>
                </c:pt>
                <c:pt idx="1876">
                  <c:v>1.020953</c:v>
                </c:pt>
                <c:pt idx="1877">
                  <c:v>1.0214859999999999</c:v>
                </c:pt>
                <c:pt idx="1878">
                  <c:v>1.0221960000000001</c:v>
                </c:pt>
                <c:pt idx="1879">
                  <c:v>1.0225519999999999</c:v>
                </c:pt>
                <c:pt idx="1880">
                  <c:v>1.0234399999999999</c:v>
                </c:pt>
                <c:pt idx="1881">
                  <c:v>1.023795</c:v>
                </c:pt>
                <c:pt idx="1882">
                  <c:v>1.0241499999999999</c:v>
                </c:pt>
                <c:pt idx="1883">
                  <c:v>1.024861</c:v>
                </c:pt>
                <c:pt idx="1884">
                  <c:v>1.025749</c:v>
                </c:pt>
                <c:pt idx="1885">
                  <c:v>1.0261039999999999</c:v>
                </c:pt>
                <c:pt idx="1886">
                  <c:v>1.027169</c:v>
                </c:pt>
                <c:pt idx="1887">
                  <c:v>1.0278799999999999</c:v>
                </c:pt>
                <c:pt idx="1888">
                  <c:v>1.028413</c:v>
                </c:pt>
                <c:pt idx="1889">
                  <c:v>1.029301</c:v>
                </c:pt>
                <c:pt idx="1890">
                  <c:v>1.0298339999999999</c:v>
                </c:pt>
                <c:pt idx="1891">
                  <c:v>1.031077</c:v>
                </c:pt>
                <c:pt idx="1892">
                  <c:v>1.0314319999999999</c:v>
                </c:pt>
                <c:pt idx="1893">
                  <c:v>1.032143</c:v>
                </c:pt>
                <c:pt idx="1894">
                  <c:v>1.033031</c:v>
                </c:pt>
                <c:pt idx="1895">
                  <c:v>1.0333859999999999</c:v>
                </c:pt>
                <c:pt idx="1896">
                  <c:v>1.0344519999999999</c:v>
                </c:pt>
                <c:pt idx="1897">
                  <c:v>1.034985</c:v>
                </c:pt>
                <c:pt idx="1898">
                  <c:v>1.035517</c:v>
                </c:pt>
                <c:pt idx="1899">
                  <c:v>1.036761</c:v>
                </c:pt>
                <c:pt idx="1900">
                  <c:v>1.0378259999999999</c:v>
                </c:pt>
                <c:pt idx="1901">
                  <c:v>1.0387150000000001</c:v>
                </c:pt>
                <c:pt idx="1902">
                  <c:v>1.0390699999999999</c:v>
                </c:pt>
                <c:pt idx="1903">
                  <c:v>1.0404910000000001</c:v>
                </c:pt>
                <c:pt idx="1904">
                  <c:v>1.0408459999999999</c:v>
                </c:pt>
                <c:pt idx="1905">
                  <c:v>1.0417339999999999</c:v>
                </c:pt>
                <c:pt idx="1906">
                  <c:v>1.0424439999999999</c:v>
                </c:pt>
                <c:pt idx="1907">
                  <c:v>1.0427999999999999</c:v>
                </c:pt>
                <c:pt idx="1908">
                  <c:v>1.043865</c:v>
                </c:pt>
                <c:pt idx="1909">
                  <c:v>1.0443979999999999</c:v>
                </c:pt>
                <c:pt idx="1910">
                  <c:v>1.0451090000000001</c:v>
                </c:pt>
                <c:pt idx="1911">
                  <c:v>1.0458190000000001</c:v>
                </c:pt>
                <c:pt idx="1912">
                  <c:v>1.0461739999999999</c:v>
                </c:pt>
                <c:pt idx="1913">
                  <c:v>1.0470630000000001</c:v>
                </c:pt>
                <c:pt idx="1914">
                  <c:v>1.047418</c:v>
                </c:pt>
                <c:pt idx="1915">
                  <c:v>1.0481279999999999</c:v>
                </c:pt>
                <c:pt idx="1916">
                  <c:v>1.0484830000000001</c:v>
                </c:pt>
                <c:pt idx="1917">
                  <c:v>1.0495490000000001</c:v>
                </c:pt>
                <c:pt idx="1918">
                  <c:v>1.0497270000000001</c:v>
                </c:pt>
                <c:pt idx="1919">
                  <c:v>1.0506150000000001</c:v>
                </c:pt>
                <c:pt idx="1920">
                  <c:v>1.0516799999999999</c:v>
                </c:pt>
                <c:pt idx="1921">
                  <c:v>1.052746</c:v>
                </c:pt>
                <c:pt idx="1922">
                  <c:v>1.0534570000000001</c:v>
                </c:pt>
                <c:pt idx="1923">
                  <c:v>1.053812</c:v>
                </c:pt>
                <c:pt idx="1924">
                  <c:v>1.054878</c:v>
                </c:pt>
                <c:pt idx="1925">
                  <c:v>1.05541</c:v>
                </c:pt>
                <c:pt idx="1926">
                  <c:v>1.0561210000000001</c:v>
                </c:pt>
                <c:pt idx="1927">
                  <c:v>1.057364</c:v>
                </c:pt>
                <c:pt idx="1928">
                  <c:v>1.0580750000000001</c:v>
                </c:pt>
                <c:pt idx="1929">
                  <c:v>1.05843</c:v>
                </c:pt>
                <c:pt idx="1930">
                  <c:v>1.0589630000000001</c:v>
                </c:pt>
                <c:pt idx="1931">
                  <c:v>1.059496</c:v>
                </c:pt>
                <c:pt idx="1932">
                  <c:v>1.0607390000000001</c:v>
                </c:pt>
                <c:pt idx="1933">
                  <c:v>1.061094</c:v>
                </c:pt>
                <c:pt idx="1934">
                  <c:v>1.06216</c:v>
                </c:pt>
                <c:pt idx="1935">
                  <c:v>1.0625150000000001</c:v>
                </c:pt>
                <c:pt idx="1936">
                  <c:v>1.06287</c:v>
                </c:pt>
                <c:pt idx="1937">
                  <c:v>1.0634030000000001</c:v>
                </c:pt>
                <c:pt idx="1938">
                  <c:v>1.064114</c:v>
                </c:pt>
                <c:pt idx="1939">
                  <c:v>1.0644690000000001</c:v>
                </c:pt>
                <c:pt idx="1940">
                  <c:v>1.064646</c:v>
                </c:pt>
                <c:pt idx="1941">
                  <c:v>1.0655349999999999</c:v>
                </c:pt>
                <c:pt idx="1942">
                  <c:v>1.0664229999999999</c:v>
                </c:pt>
                <c:pt idx="1943">
                  <c:v>1.066778</c:v>
                </c:pt>
                <c:pt idx="1944">
                  <c:v>1.0681989999999999</c:v>
                </c:pt>
                <c:pt idx="1945">
                  <c:v>1.068376</c:v>
                </c:pt>
                <c:pt idx="1946">
                  <c:v>1.0692649999999999</c:v>
                </c:pt>
                <c:pt idx="1947">
                  <c:v>1.0699749999999999</c:v>
                </c:pt>
                <c:pt idx="1948">
                  <c:v>1.070508</c:v>
                </c:pt>
                <c:pt idx="1949">
                  <c:v>1.0717509999999999</c:v>
                </c:pt>
                <c:pt idx="1950">
                  <c:v>1.0719289999999999</c:v>
                </c:pt>
                <c:pt idx="1951">
                  <c:v>1.0728169999999999</c:v>
                </c:pt>
                <c:pt idx="1952">
                  <c:v>1.072994</c:v>
                </c:pt>
                <c:pt idx="1953">
                  <c:v>1.073882</c:v>
                </c:pt>
                <c:pt idx="1954">
                  <c:v>1.07406</c:v>
                </c:pt>
                <c:pt idx="1955">
                  <c:v>1.0744149999999999</c:v>
                </c:pt>
                <c:pt idx="1956">
                  <c:v>1.075126</c:v>
                </c:pt>
                <c:pt idx="1957">
                  <c:v>1.0754809999999999</c:v>
                </c:pt>
                <c:pt idx="1958">
                  <c:v>1.0756589999999999</c:v>
                </c:pt>
                <c:pt idx="1959">
                  <c:v>1.076192</c:v>
                </c:pt>
                <c:pt idx="1960">
                  <c:v>1.076724</c:v>
                </c:pt>
                <c:pt idx="1961">
                  <c:v>1.0772569999999999</c:v>
                </c:pt>
                <c:pt idx="1962">
                  <c:v>1.07779</c:v>
                </c:pt>
                <c:pt idx="1963">
                  <c:v>1.0783229999999999</c:v>
                </c:pt>
                <c:pt idx="1964">
                  <c:v>1.0793889999999999</c:v>
                </c:pt>
                <c:pt idx="1965">
                  <c:v>1.080454</c:v>
                </c:pt>
                <c:pt idx="1966">
                  <c:v>1.08152</c:v>
                </c:pt>
                <c:pt idx="1967">
                  <c:v>1.0827629999999999</c:v>
                </c:pt>
                <c:pt idx="1968">
                  <c:v>1.0831189999999999</c:v>
                </c:pt>
                <c:pt idx="1969">
                  <c:v>1.084184</c:v>
                </c:pt>
                <c:pt idx="1970">
                  <c:v>1.085072</c:v>
                </c:pt>
                <c:pt idx="1971">
                  <c:v>1.0854280000000001</c:v>
                </c:pt>
                <c:pt idx="1972">
                  <c:v>1.0864929999999999</c:v>
                </c:pt>
                <c:pt idx="1973">
                  <c:v>1.0866709999999999</c:v>
                </c:pt>
                <c:pt idx="1974">
                  <c:v>1.087737</c:v>
                </c:pt>
                <c:pt idx="1975">
                  <c:v>1.0880920000000001</c:v>
                </c:pt>
                <c:pt idx="1976">
                  <c:v>1.088802</c:v>
                </c:pt>
                <c:pt idx="1977">
                  <c:v>1.0898680000000001</c:v>
                </c:pt>
                <c:pt idx="1978">
                  <c:v>1.0907560000000001</c:v>
                </c:pt>
                <c:pt idx="1979">
                  <c:v>1.0909340000000001</c:v>
                </c:pt>
                <c:pt idx="1980">
                  <c:v>1.092177</c:v>
                </c:pt>
                <c:pt idx="1981">
                  <c:v>1.092355</c:v>
                </c:pt>
                <c:pt idx="1982">
                  <c:v>1.0934200000000001</c:v>
                </c:pt>
                <c:pt idx="1983">
                  <c:v>1.0943080000000001</c:v>
                </c:pt>
                <c:pt idx="1984">
                  <c:v>1.094841</c:v>
                </c:pt>
                <c:pt idx="1985">
                  <c:v>1.0960840000000001</c:v>
                </c:pt>
                <c:pt idx="1986">
                  <c:v>1.0964400000000001</c:v>
                </c:pt>
                <c:pt idx="1987">
                  <c:v>1.097505</c:v>
                </c:pt>
                <c:pt idx="1988">
                  <c:v>1.0980380000000001</c:v>
                </c:pt>
                <c:pt idx="1989">
                  <c:v>1.098749</c:v>
                </c:pt>
                <c:pt idx="1990">
                  <c:v>1.0992820000000001</c:v>
                </c:pt>
                <c:pt idx="1991">
                  <c:v>1.0998140000000001</c:v>
                </c:pt>
                <c:pt idx="1992">
                  <c:v>1.1010580000000001</c:v>
                </c:pt>
                <c:pt idx="1993">
                  <c:v>1.1017680000000001</c:v>
                </c:pt>
                <c:pt idx="1994">
                  <c:v>1.102123</c:v>
                </c:pt>
                <c:pt idx="1995">
                  <c:v>1.1035440000000001</c:v>
                </c:pt>
                <c:pt idx="1996">
                  <c:v>1.1047880000000001</c:v>
                </c:pt>
                <c:pt idx="1997">
                  <c:v>1.105321</c:v>
                </c:pt>
                <c:pt idx="1998">
                  <c:v>1.105853</c:v>
                </c:pt>
                <c:pt idx="1999">
                  <c:v>1.107097</c:v>
                </c:pt>
                <c:pt idx="2000">
                  <c:v>1.1072740000000001</c:v>
                </c:pt>
                <c:pt idx="2001">
                  <c:v>1.107807</c:v>
                </c:pt>
                <c:pt idx="2002">
                  <c:v>1.1081620000000001</c:v>
                </c:pt>
                <c:pt idx="2003">
                  <c:v>1.109051</c:v>
                </c:pt>
                <c:pt idx="2004">
                  <c:v>1.1094059999999999</c:v>
                </c:pt>
                <c:pt idx="2005">
                  <c:v>1.1101160000000001</c:v>
                </c:pt>
                <c:pt idx="2006">
                  <c:v>1.110471</c:v>
                </c:pt>
                <c:pt idx="2007">
                  <c:v>1.1111819999999999</c:v>
                </c:pt>
                <c:pt idx="2008">
                  <c:v>1.111537</c:v>
                </c:pt>
                <c:pt idx="2009">
                  <c:v>1.112603</c:v>
                </c:pt>
                <c:pt idx="2010">
                  <c:v>1.1138459999999999</c:v>
                </c:pt>
                <c:pt idx="2011">
                  <c:v>1.1140239999999999</c:v>
                </c:pt>
                <c:pt idx="2012">
                  <c:v>1.1147339999999999</c:v>
                </c:pt>
                <c:pt idx="2013">
                  <c:v>1.115089</c:v>
                </c:pt>
                <c:pt idx="2014">
                  <c:v>1.116155</c:v>
                </c:pt>
                <c:pt idx="2015">
                  <c:v>1.116333</c:v>
                </c:pt>
                <c:pt idx="2016">
                  <c:v>1.117221</c:v>
                </c:pt>
                <c:pt idx="2017">
                  <c:v>1.1184639999999999</c:v>
                </c:pt>
                <c:pt idx="2018">
                  <c:v>1.119707</c:v>
                </c:pt>
                <c:pt idx="2019">
                  <c:v>1.120063</c:v>
                </c:pt>
                <c:pt idx="2020">
                  <c:v>1.120773</c:v>
                </c:pt>
                <c:pt idx="2021">
                  <c:v>1.121839</c:v>
                </c:pt>
                <c:pt idx="2022">
                  <c:v>1.1220159999999999</c:v>
                </c:pt>
                <c:pt idx="2023">
                  <c:v>1.1230819999999999</c:v>
                </c:pt>
                <c:pt idx="2024">
                  <c:v>1.1241479999999999</c:v>
                </c:pt>
                <c:pt idx="2025">
                  <c:v>1.125391</c:v>
                </c:pt>
                <c:pt idx="2026">
                  <c:v>1.1257459999999999</c:v>
                </c:pt>
                <c:pt idx="2027">
                  <c:v>1.126457</c:v>
                </c:pt>
                <c:pt idx="2028">
                  <c:v>1.1275230000000001</c:v>
                </c:pt>
                <c:pt idx="2029">
                  <c:v>1.1278779999999999</c:v>
                </c:pt>
                <c:pt idx="2030">
                  <c:v>1.1287659999999999</c:v>
                </c:pt>
                <c:pt idx="2031">
                  <c:v>1.1294759999999999</c:v>
                </c:pt>
                <c:pt idx="2032">
                  <c:v>1.1298319999999999</c:v>
                </c:pt>
                <c:pt idx="2033">
                  <c:v>1.1310750000000001</c:v>
                </c:pt>
                <c:pt idx="2034">
                  <c:v>1.1314299999999999</c:v>
                </c:pt>
                <c:pt idx="2035">
                  <c:v>1.1324959999999999</c:v>
                </c:pt>
                <c:pt idx="2036">
                  <c:v>1.1332059999999999</c:v>
                </c:pt>
                <c:pt idx="2037">
                  <c:v>1.1337390000000001</c:v>
                </c:pt>
                <c:pt idx="2038">
                  <c:v>1.1348050000000001</c:v>
                </c:pt>
                <c:pt idx="2039">
                  <c:v>1.1349819999999999</c:v>
                </c:pt>
                <c:pt idx="2040">
                  <c:v>1.1358699999999999</c:v>
                </c:pt>
                <c:pt idx="2041">
                  <c:v>1.1365810000000001</c:v>
                </c:pt>
                <c:pt idx="2042">
                  <c:v>1.137114</c:v>
                </c:pt>
                <c:pt idx="2043">
                  <c:v>1.13818</c:v>
                </c:pt>
                <c:pt idx="2044">
                  <c:v>1.1387119999999999</c:v>
                </c:pt>
                <c:pt idx="2045">
                  <c:v>1.1394230000000001</c:v>
                </c:pt>
                <c:pt idx="2046">
                  <c:v>1.1404890000000001</c:v>
                </c:pt>
                <c:pt idx="2047">
                  <c:v>1.140666</c:v>
                </c:pt>
                <c:pt idx="2048">
                  <c:v>1.141732</c:v>
                </c:pt>
                <c:pt idx="2049">
                  <c:v>1.142442</c:v>
                </c:pt>
                <c:pt idx="2050">
                  <c:v>1.1427970000000001</c:v>
                </c:pt>
                <c:pt idx="2051">
                  <c:v>1.1438630000000001</c:v>
                </c:pt>
                <c:pt idx="2052">
                  <c:v>1.144396</c:v>
                </c:pt>
                <c:pt idx="2053">
                  <c:v>1.1451070000000001</c:v>
                </c:pt>
                <c:pt idx="2054">
                  <c:v>1.146172</c:v>
                </c:pt>
                <c:pt idx="2055">
                  <c:v>1.147416</c:v>
                </c:pt>
                <c:pt idx="2056">
                  <c:v>1.148126</c:v>
                </c:pt>
                <c:pt idx="2057">
                  <c:v>1.1484810000000001</c:v>
                </c:pt>
                <c:pt idx="2058">
                  <c:v>1.1495470000000001</c:v>
                </c:pt>
                <c:pt idx="2059">
                  <c:v>1.149724</c:v>
                </c:pt>
                <c:pt idx="2060">
                  <c:v>1.15079</c:v>
                </c:pt>
                <c:pt idx="2061">
                  <c:v>1.151856</c:v>
                </c:pt>
                <c:pt idx="2062">
                  <c:v>1.1530990000000001</c:v>
                </c:pt>
                <c:pt idx="2063">
                  <c:v>1.1532770000000001</c:v>
                </c:pt>
                <c:pt idx="2064">
                  <c:v>1.1541650000000001</c:v>
                </c:pt>
                <c:pt idx="2065">
                  <c:v>1.155408</c:v>
                </c:pt>
                <c:pt idx="2066">
                  <c:v>1.1568290000000001</c:v>
                </c:pt>
                <c:pt idx="2067">
                  <c:v>1.15754</c:v>
                </c:pt>
                <c:pt idx="2068">
                  <c:v>1.158072</c:v>
                </c:pt>
                <c:pt idx="2069">
                  <c:v>1.1589609999999999</c:v>
                </c:pt>
                <c:pt idx="2070">
                  <c:v>1.1594930000000001</c:v>
                </c:pt>
                <c:pt idx="2071">
                  <c:v>1.1598489999999999</c:v>
                </c:pt>
                <c:pt idx="2072">
                  <c:v>1.1607369999999999</c:v>
                </c:pt>
                <c:pt idx="2073">
                  <c:v>1.161092</c:v>
                </c:pt>
                <c:pt idx="2074">
                  <c:v>1.162158</c:v>
                </c:pt>
                <c:pt idx="2075">
                  <c:v>1.1626909999999999</c:v>
                </c:pt>
                <c:pt idx="2076">
                  <c:v>1.1634009999999999</c:v>
                </c:pt>
                <c:pt idx="2077">
                  <c:v>1.1644669999999999</c:v>
                </c:pt>
                <c:pt idx="2078">
                  <c:v>1.164822</c:v>
                </c:pt>
                <c:pt idx="2079">
                  <c:v>1.165532</c:v>
                </c:pt>
                <c:pt idx="2080">
                  <c:v>1.16642</c:v>
                </c:pt>
                <c:pt idx="2081">
                  <c:v>1.166776</c:v>
                </c:pt>
                <c:pt idx="2082">
                  <c:v>1.1678409999999999</c:v>
                </c:pt>
                <c:pt idx="2083">
                  <c:v>1.168374</c:v>
                </c:pt>
                <c:pt idx="2084">
                  <c:v>1.1690849999999999</c:v>
                </c:pt>
                <c:pt idx="2085">
                  <c:v>1.17015</c:v>
                </c:pt>
                <c:pt idx="2086">
                  <c:v>1.171394</c:v>
                </c:pt>
                <c:pt idx="2087">
                  <c:v>1.172104</c:v>
                </c:pt>
                <c:pt idx="2088">
                  <c:v>1.1728149999999999</c:v>
                </c:pt>
                <c:pt idx="2089">
                  <c:v>1.17388</c:v>
                </c:pt>
                <c:pt idx="2090">
                  <c:v>1.174058</c:v>
                </c:pt>
                <c:pt idx="2091">
                  <c:v>1.1751240000000001</c:v>
                </c:pt>
                <c:pt idx="2092">
                  <c:v>1.175834</c:v>
                </c:pt>
                <c:pt idx="2093">
                  <c:v>1.176545</c:v>
                </c:pt>
                <c:pt idx="2094">
                  <c:v>1.1777880000000001</c:v>
                </c:pt>
                <c:pt idx="2095">
                  <c:v>1.1779660000000001</c:v>
                </c:pt>
                <c:pt idx="2096">
                  <c:v>1.1788540000000001</c:v>
                </c:pt>
                <c:pt idx="2097">
                  <c:v>1.179386</c:v>
                </c:pt>
                <c:pt idx="2098">
                  <c:v>1.1797420000000001</c:v>
                </c:pt>
                <c:pt idx="2099">
                  <c:v>1.180097</c:v>
                </c:pt>
                <c:pt idx="2100">
                  <c:v>1.181163</c:v>
                </c:pt>
                <c:pt idx="2101">
                  <c:v>1.1815180000000001</c:v>
                </c:pt>
                <c:pt idx="2102">
                  <c:v>1.1824060000000001</c:v>
                </c:pt>
                <c:pt idx="2103">
                  <c:v>1.1831160000000001</c:v>
                </c:pt>
                <c:pt idx="2104">
                  <c:v>1.183827</c:v>
                </c:pt>
                <c:pt idx="2105">
                  <c:v>1.1850700000000001</c:v>
                </c:pt>
                <c:pt idx="2106">
                  <c:v>1.1861360000000001</c:v>
                </c:pt>
                <c:pt idx="2107">
                  <c:v>1.1868460000000001</c:v>
                </c:pt>
                <c:pt idx="2108">
                  <c:v>1.187201</c:v>
                </c:pt>
                <c:pt idx="2109">
                  <c:v>1.188445</c:v>
                </c:pt>
                <c:pt idx="2110">
                  <c:v>1.1888000000000001</c:v>
                </c:pt>
                <c:pt idx="2111">
                  <c:v>1.1895100000000001</c:v>
                </c:pt>
                <c:pt idx="2112">
                  <c:v>1.190399</c:v>
                </c:pt>
                <c:pt idx="2113">
                  <c:v>1.1907540000000001</c:v>
                </c:pt>
                <c:pt idx="2114">
                  <c:v>1.1918200000000001</c:v>
                </c:pt>
                <c:pt idx="2115">
                  <c:v>1.1923520000000001</c:v>
                </c:pt>
                <c:pt idx="2116">
                  <c:v>1.193063</c:v>
                </c:pt>
                <c:pt idx="2117">
                  <c:v>1.1944840000000001</c:v>
                </c:pt>
                <c:pt idx="2118">
                  <c:v>1.195549</c:v>
                </c:pt>
                <c:pt idx="2119">
                  <c:v>1.1964379999999999</c:v>
                </c:pt>
                <c:pt idx="2120">
                  <c:v>1.196793</c:v>
                </c:pt>
                <c:pt idx="2121">
                  <c:v>1.1978580000000001</c:v>
                </c:pt>
                <c:pt idx="2122">
                  <c:v>1.1980360000000001</c:v>
                </c:pt>
                <c:pt idx="2123">
                  <c:v>1.1991019999999999</c:v>
                </c:pt>
                <c:pt idx="2124">
                  <c:v>1.2001679999999999</c:v>
                </c:pt>
                <c:pt idx="2125">
                  <c:v>1.201411</c:v>
                </c:pt>
                <c:pt idx="2126">
                  <c:v>1.202121</c:v>
                </c:pt>
                <c:pt idx="2127">
                  <c:v>1.202299</c:v>
                </c:pt>
                <c:pt idx="2128">
                  <c:v>1.2028319999999999</c:v>
                </c:pt>
                <c:pt idx="2129">
                  <c:v>1.2037199999999999</c:v>
                </c:pt>
                <c:pt idx="2130">
                  <c:v>1.204075</c:v>
                </c:pt>
                <c:pt idx="2131">
                  <c:v>1.205141</c:v>
                </c:pt>
                <c:pt idx="2132">
                  <c:v>1.205851</c:v>
                </c:pt>
                <c:pt idx="2133">
                  <c:v>1.2063839999999999</c:v>
                </c:pt>
                <c:pt idx="2134">
                  <c:v>1.2074499999999999</c:v>
                </c:pt>
                <c:pt idx="2135">
                  <c:v>1.208515</c:v>
                </c:pt>
                <c:pt idx="2136">
                  <c:v>1.2094039999999999</c:v>
                </c:pt>
                <c:pt idx="2137">
                  <c:v>1.209759</c:v>
                </c:pt>
                <c:pt idx="2138">
                  <c:v>1.2108239999999999</c:v>
                </c:pt>
                <c:pt idx="2139">
                  <c:v>1.2111799999999999</c:v>
                </c:pt>
                <c:pt idx="2140">
                  <c:v>1.2118899999999999</c:v>
                </c:pt>
                <c:pt idx="2141">
                  <c:v>1.213133</c:v>
                </c:pt>
                <c:pt idx="2142">
                  <c:v>1.214199</c:v>
                </c:pt>
                <c:pt idx="2143">
                  <c:v>1.2147319999999999</c:v>
                </c:pt>
                <c:pt idx="2144">
                  <c:v>1.2154419999999999</c:v>
                </c:pt>
                <c:pt idx="2145">
                  <c:v>1.2157979999999999</c:v>
                </c:pt>
                <c:pt idx="2146">
                  <c:v>1.216863</c:v>
                </c:pt>
                <c:pt idx="2147">
                  <c:v>1.2181070000000001</c:v>
                </c:pt>
                <c:pt idx="2148">
                  <c:v>1.218639</c:v>
                </c:pt>
                <c:pt idx="2149">
                  <c:v>1.2191719999999999</c:v>
                </c:pt>
                <c:pt idx="2150">
                  <c:v>1.2204159999999999</c:v>
                </c:pt>
                <c:pt idx="2151">
                  <c:v>1.2211259999999999</c:v>
                </c:pt>
                <c:pt idx="2152">
                  <c:v>1.221481</c:v>
                </c:pt>
                <c:pt idx="2153">
                  <c:v>1.2225470000000001</c:v>
                </c:pt>
                <c:pt idx="2154">
                  <c:v>1.2237899999999999</c:v>
                </c:pt>
                <c:pt idx="2155">
                  <c:v>1.224146</c:v>
                </c:pt>
                <c:pt idx="2156">
                  <c:v>1.2248559999999999</c:v>
                </c:pt>
                <c:pt idx="2157">
                  <c:v>1.226099</c:v>
                </c:pt>
                <c:pt idx="2158">
                  <c:v>1.2271650000000001</c:v>
                </c:pt>
                <c:pt idx="2159">
                  <c:v>1.227698</c:v>
                </c:pt>
                <c:pt idx="2160">
                  <c:v>1.2284079999999999</c:v>
                </c:pt>
                <c:pt idx="2161">
                  <c:v>1.229474</c:v>
                </c:pt>
                <c:pt idx="2162">
                  <c:v>1.2298290000000001</c:v>
                </c:pt>
                <c:pt idx="2163">
                  <c:v>1.23054</c:v>
                </c:pt>
                <c:pt idx="2164">
                  <c:v>1.231428</c:v>
                </c:pt>
                <c:pt idx="2165">
                  <c:v>1.231606</c:v>
                </c:pt>
                <c:pt idx="2166">
                  <c:v>1.232494</c:v>
                </c:pt>
                <c:pt idx="2167">
                  <c:v>1.2328490000000001</c:v>
                </c:pt>
                <c:pt idx="2168">
                  <c:v>1.233382</c:v>
                </c:pt>
                <c:pt idx="2169">
                  <c:v>1.234092</c:v>
                </c:pt>
                <c:pt idx="2170">
                  <c:v>1.235158</c:v>
                </c:pt>
                <c:pt idx="2171">
                  <c:v>1.2353350000000001</c:v>
                </c:pt>
                <c:pt idx="2172">
                  <c:v>1.2364010000000001</c:v>
                </c:pt>
                <c:pt idx="2173">
                  <c:v>1.237112</c:v>
                </c:pt>
                <c:pt idx="2174">
                  <c:v>1.2374670000000001</c:v>
                </c:pt>
                <c:pt idx="2175">
                  <c:v>1.237644</c:v>
                </c:pt>
                <c:pt idx="2176">
                  <c:v>1.2385330000000001</c:v>
                </c:pt>
                <c:pt idx="2177">
                  <c:v>1.2390650000000001</c:v>
                </c:pt>
                <c:pt idx="2178">
                  <c:v>1.239598</c:v>
                </c:pt>
                <c:pt idx="2179">
                  <c:v>1.240664</c:v>
                </c:pt>
                <c:pt idx="2180">
                  <c:v>1.24173</c:v>
                </c:pt>
                <c:pt idx="2181">
                  <c:v>1.2427950000000001</c:v>
                </c:pt>
                <c:pt idx="2182">
                  <c:v>1.2438610000000001</c:v>
                </c:pt>
                <c:pt idx="2183">
                  <c:v>1.2440389999999999</c:v>
                </c:pt>
                <c:pt idx="2184">
                  <c:v>1.244394</c:v>
                </c:pt>
                <c:pt idx="2185">
                  <c:v>1.245104</c:v>
                </c:pt>
                <c:pt idx="2186">
                  <c:v>1.2456370000000001</c:v>
                </c:pt>
                <c:pt idx="2187">
                  <c:v>1.24617</c:v>
                </c:pt>
                <c:pt idx="2188">
                  <c:v>1.2465250000000001</c:v>
                </c:pt>
                <c:pt idx="2189">
                  <c:v>1.2474130000000001</c:v>
                </c:pt>
                <c:pt idx="2190">
                  <c:v>1.248124</c:v>
                </c:pt>
                <c:pt idx="2191">
                  <c:v>1.2484789999999999</c:v>
                </c:pt>
                <c:pt idx="2192">
                  <c:v>1.249722</c:v>
                </c:pt>
                <c:pt idx="2193">
                  <c:v>1.250078</c:v>
                </c:pt>
                <c:pt idx="2194">
                  <c:v>1.250788</c:v>
                </c:pt>
                <c:pt idx="2195">
                  <c:v>1.251854</c:v>
                </c:pt>
                <c:pt idx="2196">
                  <c:v>1.2522089999999999</c:v>
                </c:pt>
                <c:pt idx="2197">
                  <c:v>1.2530969999999999</c:v>
                </c:pt>
                <c:pt idx="2198">
                  <c:v>1.253808</c:v>
                </c:pt>
                <c:pt idx="2199">
                  <c:v>1.2541629999999999</c:v>
                </c:pt>
                <c:pt idx="2200">
                  <c:v>1.255406</c:v>
                </c:pt>
                <c:pt idx="2201">
                  <c:v>1.2557609999999999</c:v>
                </c:pt>
                <c:pt idx="2202">
                  <c:v>1.256472</c:v>
                </c:pt>
                <c:pt idx="2203">
                  <c:v>1.2575369999999999</c:v>
                </c:pt>
                <c:pt idx="2204">
                  <c:v>1.2587809999999999</c:v>
                </c:pt>
                <c:pt idx="2205">
                  <c:v>1.2594909999999999</c:v>
                </c:pt>
                <c:pt idx="2206">
                  <c:v>1.260202</c:v>
                </c:pt>
                <c:pt idx="2207">
                  <c:v>1.26109</c:v>
                </c:pt>
                <c:pt idx="2208">
                  <c:v>1.2614449999999999</c:v>
                </c:pt>
                <c:pt idx="2209">
                  <c:v>1.262866</c:v>
                </c:pt>
                <c:pt idx="2210">
                  <c:v>1.2630440000000001</c:v>
                </c:pt>
                <c:pt idx="2211">
                  <c:v>1.2639320000000001</c:v>
                </c:pt>
                <c:pt idx="2212">
                  <c:v>1.2648200000000001</c:v>
                </c:pt>
                <c:pt idx="2213">
                  <c:v>1.2651749999999999</c:v>
                </c:pt>
                <c:pt idx="2214">
                  <c:v>1.266418</c:v>
                </c:pt>
                <c:pt idx="2215">
                  <c:v>1.2667729999999999</c:v>
                </c:pt>
                <c:pt idx="2216">
                  <c:v>1.2674840000000001</c:v>
                </c:pt>
                <c:pt idx="2217">
                  <c:v>1.2683720000000001</c:v>
                </c:pt>
                <c:pt idx="2218">
                  <c:v>1.2687269999999999</c:v>
                </c:pt>
                <c:pt idx="2219">
                  <c:v>1.2697929999999999</c:v>
                </c:pt>
                <c:pt idx="2220">
                  <c:v>1.2705029999999999</c:v>
                </c:pt>
                <c:pt idx="2221">
                  <c:v>1.270859</c:v>
                </c:pt>
                <c:pt idx="2222">
                  <c:v>1.2721020000000001</c:v>
                </c:pt>
                <c:pt idx="2223">
                  <c:v>1.2724569999999999</c:v>
                </c:pt>
                <c:pt idx="2224">
                  <c:v>1.2731680000000001</c:v>
                </c:pt>
                <c:pt idx="2225">
                  <c:v>1.2740560000000001</c:v>
                </c:pt>
                <c:pt idx="2226">
                  <c:v>1.274411</c:v>
                </c:pt>
                <c:pt idx="2227">
                  <c:v>1.275477</c:v>
                </c:pt>
                <c:pt idx="2228">
                  <c:v>1.2760100000000001</c:v>
                </c:pt>
                <c:pt idx="2229">
                  <c:v>1.2765420000000001</c:v>
                </c:pt>
                <c:pt idx="2230">
                  <c:v>1.2777860000000001</c:v>
                </c:pt>
                <c:pt idx="2231">
                  <c:v>1.279207</c:v>
                </c:pt>
                <c:pt idx="2232">
                  <c:v>1.279739</c:v>
                </c:pt>
                <c:pt idx="2233">
                  <c:v>1.2804500000000001</c:v>
                </c:pt>
                <c:pt idx="2234">
                  <c:v>1.2815160000000001</c:v>
                </c:pt>
                <c:pt idx="2235">
                  <c:v>1.2824040000000001</c:v>
                </c:pt>
                <c:pt idx="2236">
                  <c:v>1.282759</c:v>
                </c:pt>
                <c:pt idx="2237">
                  <c:v>1.283469</c:v>
                </c:pt>
                <c:pt idx="2238">
                  <c:v>1.283825</c:v>
                </c:pt>
                <c:pt idx="2239">
                  <c:v>1.2850680000000001</c:v>
                </c:pt>
                <c:pt idx="2240">
                  <c:v>1.285423</c:v>
                </c:pt>
                <c:pt idx="2241">
                  <c:v>1.2861340000000001</c:v>
                </c:pt>
                <c:pt idx="2242">
                  <c:v>1.287199</c:v>
                </c:pt>
                <c:pt idx="2243">
                  <c:v>1.288443</c:v>
                </c:pt>
                <c:pt idx="2244">
                  <c:v>1.289153</c:v>
                </c:pt>
                <c:pt idx="2245">
                  <c:v>1.2895080000000001</c:v>
                </c:pt>
                <c:pt idx="2246">
                  <c:v>1.2907519999999999</c:v>
                </c:pt>
                <c:pt idx="2247">
                  <c:v>1.291107</c:v>
                </c:pt>
                <c:pt idx="2248">
                  <c:v>1.291817</c:v>
                </c:pt>
                <c:pt idx="2249">
                  <c:v>1.292705</c:v>
                </c:pt>
                <c:pt idx="2250">
                  <c:v>1.293061</c:v>
                </c:pt>
                <c:pt idx="2251">
                  <c:v>1.2941260000000001</c:v>
                </c:pt>
                <c:pt idx="2252">
                  <c:v>1.2943039999999999</c:v>
                </c:pt>
                <c:pt idx="2253">
                  <c:v>1.294837</c:v>
                </c:pt>
                <c:pt idx="2254">
                  <c:v>1.2951919999999999</c:v>
                </c:pt>
                <c:pt idx="2255">
                  <c:v>1.296435</c:v>
                </c:pt>
                <c:pt idx="2256">
                  <c:v>1.296613</c:v>
                </c:pt>
                <c:pt idx="2257">
                  <c:v>1.297501</c:v>
                </c:pt>
                <c:pt idx="2258">
                  <c:v>1.298211</c:v>
                </c:pt>
                <c:pt idx="2259">
                  <c:v>1.2987439999999999</c:v>
                </c:pt>
                <c:pt idx="2260">
                  <c:v>1.300165</c:v>
                </c:pt>
                <c:pt idx="2261">
                  <c:v>1.300521</c:v>
                </c:pt>
                <c:pt idx="2262">
                  <c:v>1.301409</c:v>
                </c:pt>
                <c:pt idx="2263">
                  <c:v>1.302119</c:v>
                </c:pt>
                <c:pt idx="2264">
                  <c:v>1.3028299999999999</c:v>
                </c:pt>
                <c:pt idx="2265">
                  <c:v>1.303007</c:v>
                </c:pt>
                <c:pt idx="2266">
                  <c:v>1.3037179999999999</c:v>
                </c:pt>
                <c:pt idx="2267">
                  <c:v>1.304073</c:v>
                </c:pt>
                <c:pt idx="2268">
                  <c:v>1.305139</c:v>
                </c:pt>
                <c:pt idx="2269">
                  <c:v>1.305671</c:v>
                </c:pt>
                <c:pt idx="2270">
                  <c:v>1.3062039999999999</c:v>
                </c:pt>
                <c:pt idx="2271">
                  <c:v>1.3074479999999999</c:v>
                </c:pt>
                <c:pt idx="2272">
                  <c:v>1.3081579999999999</c:v>
                </c:pt>
                <c:pt idx="2273">
                  <c:v>1.308513</c:v>
                </c:pt>
                <c:pt idx="2274">
                  <c:v>1.309401</c:v>
                </c:pt>
                <c:pt idx="2275">
                  <c:v>1.3097570000000001</c:v>
                </c:pt>
                <c:pt idx="2276">
                  <c:v>1.3108219999999999</c:v>
                </c:pt>
                <c:pt idx="2277">
                  <c:v>1.311177</c:v>
                </c:pt>
                <c:pt idx="2278">
                  <c:v>1.311355</c:v>
                </c:pt>
                <c:pt idx="2279">
                  <c:v>1.312066</c:v>
                </c:pt>
                <c:pt idx="2280">
                  <c:v>1.313131</c:v>
                </c:pt>
                <c:pt idx="2281">
                  <c:v>1.3141970000000001</c:v>
                </c:pt>
                <c:pt idx="2282">
                  <c:v>1.31473</c:v>
                </c:pt>
                <c:pt idx="2283">
                  <c:v>1.3154399999999999</c:v>
                </c:pt>
                <c:pt idx="2284">
                  <c:v>1.316506</c:v>
                </c:pt>
                <c:pt idx="2285">
                  <c:v>1.3168610000000001</c:v>
                </c:pt>
                <c:pt idx="2286">
                  <c:v>1.317572</c:v>
                </c:pt>
                <c:pt idx="2287">
                  <c:v>1.3188150000000001</c:v>
                </c:pt>
                <c:pt idx="2288">
                  <c:v>1.3198810000000001</c:v>
                </c:pt>
                <c:pt idx="2289">
                  <c:v>1.3204130000000001</c:v>
                </c:pt>
                <c:pt idx="2290">
                  <c:v>1.321124</c:v>
                </c:pt>
                <c:pt idx="2291">
                  <c:v>1.32219</c:v>
                </c:pt>
                <c:pt idx="2292">
                  <c:v>1.3223670000000001</c:v>
                </c:pt>
                <c:pt idx="2293">
                  <c:v>1.323078</c:v>
                </c:pt>
                <c:pt idx="2294">
                  <c:v>1.3234330000000001</c:v>
                </c:pt>
                <c:pt idx="2295">
                  <c:v>1.3241430000000001</c:v>
                </c:pt>
                <c:pt idx="2296">
                  <c:v>1.3244990000000001</c:v>
                </c:pt>
                <c:pt idx="2297">
                  <c:v>1.325742</c:v>
                </c:pt>
                <c:pt idx="2298">
                  <c:v>1.3260970000000001</c:v>
                </c:pt>
                <c:pt idx="2299">
                  <c:v>1.326808</c:v>
                </c:pt>
                <c:pt idx="2300">
                  <c:v>1.327696</c:v>
                </c:pt>
                <c:pt idx="2301">
                  <c:v>1.3280510000000001</c:v>
                </c:pt>
                <c:pt idx="2302">
                  <c:v>1.328406</c:v>
                </c:pt>
                <c:pt idx="2303">
                  <c:v>1.329472</c:v>
                </c:pt>
                <c:pt idx="2304">
                  <c:v>1.3298270000000001</c:v>
                </c:pt>
                <c:pt idx="2305">
                  <c:v>1.330182</c:v>
                </c:pt>
                <c:pt idx="2306">
                  <c:v>1.3307150000000001</c:v>
                </c:pt>
                <c:pt idx="2307">
                  <c:v>1.331426</c:v>
                </c:pt>
                <c:pt idx="2308">
                  <c:v>1.3317810000000001</c:v>
                </c:pt>
                <c:pt idx="2309">
                  <c:v>1.333202</c:v>
                </c:pt>
                <c:pt idx="2310">
                  <c:v>1.33338</c:v>
                </c:pt>
                <c:pt idx="2311">
                  <c:v>1.3344450000000001</c:v>
                </c:pt>
                <c:pt idx="2312">
                  <c:v>1.3355109999999999</c:v>
                </c:pt>
                <c:pt idx="2313">
                  <c:v>1.336754</c:v>
                </c:pt>
                <c:pt idx="2314">
                  <c:v>1.3371090000000001</c:v>
                </c:pt>
                <c:pt idx="2315">
                  <c:v>1.3381749999999999</c:v>
                </c:pt>
                <c:pt idx="2316">
                  <c:v>1.338708</c:v>
                </c:pt>
                <c:pt idx="2317">
                  <c:v>1.3390629999999999</c:v>
                </c:pt>
                <c:pt idx="2318">
                  <c:v>1.339418</c:v>
                </c:pt>
                <c:pt idx="2319">
                  <c:v>1.3408389999999999</c:v>
                </c:pt>
                <c:pt idx="2320">
                  <c:v>1.3417269999999999</c:v>
                </c:pt>
                <c:pt idx="2321">
                  <c:v>1.3420829999999999</c:v>
                </c:pt>
                <c:pt idx="2322">
                  <c:v>1.3427929999999999</c:v>
                </c:pt>
                <c:pt idx="2323">
                  <c:v>1.343148</c:v>
                </c:pt>
                <c:pt idx="2324">
                  <c:v>1.344214</c:v>
                </c:pt>
                <c:pt idx="2325">
                  <c:v>1.344392</c:v>
                </c:pt>
                <c:pt idx="2326">
                  <c:v>1.3454569999999999</c:v>
                </c:pt>
                <c:pt idx="2327">
                  <c:v>1.3456349999999999</c:v>
                </c:pt>
                <c:pt idx="2328">
                  <c:v>1.3465229999999999</c:v>
                </c:pt>
                <c:pt idx="2329">
                  <c:v>1.347766</c:v>
                </c:pt>
                <c:pt idx="2330">
                  <c:v>1.3484769999999999</c:v>
                </c:pt>
                <c:pt idx="2331">
                  <c:v>1.348832</c:v>
                </c:pt>
                <c:pt idx="2332">
                  <c:v>1.3500749999999999</c:v>
                </c:pt>
                <c:pt idx="2333">
                  <c:v>1.3511409999999999</c:v>
                </c:pt>
                <c:pt idx="2334">
                  <c:v>1.3520289999999999</c:v>
                </c:pt>
                <c:pt idx="2335">
                  <c:v>1.352384</c:v>
                </c:pt>
                <c:pt idx="2336">
                  <c:v>1.35345</c:v>
                </c:pt>
                <c:pt idx="2337">
                  <c:v>1.3538049999999999</c:v>
                </c:pt>
                <c:pt idx="2338">
                  <c:v>1.3548709999999999</c:v>
                </c:pt>
                <c:pt idx="2339">
                  <c:v>1.3557589999999999</c:v>
                </c:pt>
                <c:pt idx="2340">
                  <c:v>1.356114</c:v>
                </c:pt>
                <c:pt idx="2341">
                  <c:v>1.3571800000000001</c:v>
                </c:pt>
                <c:pt idx="2342">
                  <c:v>1.3575349999999999</c:v>
                </c:pt>
                <c:pt idx="2343">
                  <c:v>1.3577129999999999</c:v>
                </c:pt>
                <c:pt idx="2344">
                  <c:v>1.3582460000000001</c:v>
                </c:pt>
                <c:pt idx="2345">
                  <c:v>1.3594889999999999</c:v>
                </c:pt>
                <c:pt idx="2346">
                  <c:v>1.3607320000000001</c:v>
                </c:pt>
                <c:pt idx="2347">
                  <c:v>1.3610880000000001</c:v>
                </c:pt>
                <c:pt idx="2348">
                  <c:v>1.3617980000000001</c:v>
                </c:pt>
                <c:pt idx="2349">
                  <c:v>1.3621529999999999</c:v>
                </c:pt>
                <c:pt idx="2350">
                  <c:v>1.3628640000000001</c:v>
                </c:pt>
                <c:pt idx="2351">
                  <c:v>1.3630409999999999</c:v>
                </c:pt>
                <c:pt idx="2352">
                  <c:v>1.3639289999999999</c:v>
                </c:pt>
                <c:pt idx="2353">
                  <c:v>1.364995</c:v>
                </c:pt>
                <c:pt idx="2354">
                  <c:v>1.366061</c:v>
                </c:pt>
                <c:pt idx="2355">
                  <c:v>1.3665940000000001</c:v>
                </c:pt>
                <c:pt idx="2356">
                  <c:v>1.3671260000000001</c:v>
                </c:pt>
                <c:pt idx="2357">
                  <c:v>1.3683700000000001</c:v>
                </c:pt>
                <c:pt idx="2358">
                  <c:v>1.368725</c:v>
                </c:pt>
                <c:pt idx="2359">
                  <c:v>1.3694360000000001</c:v>
                </c:pt>
                <c:pt idx="2360">
                  <c:v>1.370501</c:v>
                </c:pt>
                <c:pt idx="2361">
                  <c:v>1.3708560000000001</c:v>
                </c:pt>
                <c:pt idx="2362">
                  <c:v>1.371745</c:v>
                </c:pt>
                <c:pt idx="2363">
                  <c:v>1.372455</c:v>
                </c:pt>
                <c:pt idx="2364">
                  <c:v>1.3728100000000001</c:v>
                </c:pt>
                <c:pt idx="2365">
                  <c:v>1.3738760000000001</c:v>
                </c:pt>
                <c:pt idx="2366">
                  <c:v>1.3740540000000001</c:v>
                </c:pt>
                <c:pt idx="2367">
                  <c:v>1.375119</c:v>
                </c:pt>
                <c:pt idx="2368">
                  <c:v>1.376185</c:v>
                </c:pt>
                <c:pt idx="2369">
                  <c:v>1.377073</c:v>
                </c:pt>
                <c:pt idx="2370">
                  <c:v>1.3774280000000001</c:v>
                </c:pt>
                <c:pt idx="2371">
                  <c:v>1.3777839999999999</c:v>
                </c:pt>
                <c:pt idx="2372">
                  <c:v>1.3784940000000001</c:v>
                </c:pt>
                <c:pt idx="2373">
                  <c:v>1.379737</c:v>
                </c:pt>
                <c:pt idx="2374">
                  <c:v>1.380803</c:v>
                </c:pt>
                <c:pt idx="2375">
                  <c:v>1.3813359999999999</c:v>
                </c:pt>
                <c:pt idx="2376">
                  <c:v>1.381869</c:v>
                </c:pt>
                <c:pt idx="2377">
                  <c:v>1.3829340000000001</c:v>
                </c:pt>
                <c:pt idx="2378">
                  <c:v>1.383467</c:v>
                </c:pt>
                <c:pt idx="2379">
                  <c:v>1.3841779999999999</c:v>
                </c:pt>
                <c:pt idx="2380">
                  <c:v>1.385421</c:v>
                </c:pt>
                <c:pt idx="2381">
                  <c:v>1.386487</c:v>
                </c:pt>
                <c:pt idx="2382">
                  <c:v>1.387197</c:v>
                </c:pt>
                <c:pt idx="2383">
                  <c:v>1.387375</c:v>
                </c:pt>
                <c:pt idx="2384">
                  <c:v>1.3877299999999999</c:v>
                </c:pt>
                <c:pt idx="2385">
                  <c:v>1.389151</c:v>
                </c:pt>
                <c:pt idx="2386">
                  <c:v>1.3903939999999999</c:v>
                </c:pt>
                <c:pt idx="2387">
                  <c:v>1.390749</c:v>
                </c:pt>
                <c:pt idx="2388">
                  <c:v>1.3914599999999999</c:v>
                </c:pt>
                <c:pt idx="2389">
                  <c:v>1.391815</c:v>
                </c:pt>
                <c:pt idx="2390">
                  <c:v>1.3925259999999999</c:v>
                </c:pt>
                <c:pt idx="2391">
                  <c:v>1.392881</c:v>
                </c:pt>
                <c:pt idx="2392">
                  <c:v>1.393769</c:v>
                </c:pt>
                <c:pt idx="2393">
                  <c:v>1.394479</c:v>
                </c:pt>
                <c:pt idx="2394">
                  <c:v>1.394835</c:v>
                </c:pt>
                <c:pt idx="2395">
                  <c:v>1.3960779999999999</c:v>
                </c:pt>
                <c:pt idx="2396">
                  <c:v>1.396433</c:v>
                </c:pt>
                <c:pt idx="2397">
                  <c:v>1.3969659999999999</c:v>
                </c:pt>
                <c:pt idx="2398">
                  <c:v>1.397499</c:v>
                </c:pt>
                <c:pt idx="2399">
                  <c:v>1.398387</c:v>
                </c:pt>
                <c:pt idx="2400">
                  <c:v>1.3987419999999999</c:v>
                </c:pt>
                <c:pt idx="2401">
                  <c:v>1.3998079999999999</c:v>
                </c:pt>
                <c:pt idx="2402">
                  <c:v>1.400163</c:v>
                </c:pt>
                <c:pt idx="2403">
                  <c:v>1.401051</c:v>
                </c:pt>
                <c:pt idx="2404">
                  <c:v>1.4021170000000001</c:v>
                </c:pt>
                <c:pt idx="2405">
                  <c:v>1.4031830000000001</c:v>
                </c:pt>
                <c:pt idx="2406">
                  <c:v>1.4033599999999999</c:v>
                </c:pt>
                <c:pt idx="2407">
                  <c:v>1.403715</c:v>
                </c:pt>
                <c:pt idx="2408">
                  <c:v>1.4042479999999999</c:v>
                </c:pt>
                <c:pt idx="2409">
                  <c:v>1.405314</c:v>
                </c:pt>
                <c:pt idx="2410">
                  <c:v>1.4058470000000001</c:v>
                </c:pt>
                <c:pt idx="2411">
                  <c:v>1.40638</c:v>
                </c:pt>
                <c:pt idx="2412">
                  <c:v>1.4074450000000001</c:v>
                </c:pt>
                <c:pt idx="2413">
                  <c:v>1.4085110000000001</c:v>
                </c:pt>
                <c:pt idx="2414">
                  <c:v>1.4093990000000001</c:v>
                </c:pt>
                <c:pt idx="2415">
                  <c:v>1.409754</c:v>
                </c:pt>
                <c:pt idx="2416">
                  <c:v>1.41082</c:v>
                </c:pt>
                <c:pt idx="2417">
                  <c:v>1.4111750000000001</c:v>
                </c:pt>
                <c:pt idx="2418">
                  <c:v>1.4120630000000001</c:v>
                </c:pt>
                <c:pt idx="2419">
                  <c:v>1.4131290000000001</c:v>
                </c:pt>
                <c:pt idx="2420">
                  <c:v>1.4141950000000001</c:v>
                </c:pt>
                <c:pt idx="2421">
                  <c:v>1.4150830000000001</c:v>
                </c:pt>
                <c:pt idx="2422">
                  <c:v>1.415438</c:v>
                </c:pt>
                <c:pt idx="2423">
                  <c:v>1.4168590000000001</c:v>
                </c:pt>
                <c:pt idx="2424">
                  <c:v>1.418102</c:v>
                </c:pt>
                <c:pt idx="2425">
                  <c:v>1.4188130000000001</c:v>
                </c:pt>
                <c:pt idx="2426">
                  <c:v>1.41899</c:v>
                </c:pt>
                <c:pt idx="2427">
                  <c:v>1.4195230000000001</c:v>
                </c:pt>
                <c:pt idx="2428">
                  <c:v>1.4204110000000001</c:v>
                </c:pt>
                <c:pt idx="2429">
                  <c:v>1.4205890000000001</c:v>
                </c:pt>
                <c:pt idx="2430">
                  <c:v>1.421832</c:v>
                </c:pt>
                <c:pt idx="2431">
                  <c:v>1.4223650000000001</c:v>
                </c:pt>
                <c:pt idx="2432">
                  <c:v>1.423076</c:v>
                </c:pt>
                <c:pt idx="2433">
                  <c:v>1.4241410000000001</c:v>
                </c:pt>
                <c:pt idx="2434">
                  <c:v>1.4252069999999999</c:v>
                </c:pt>
                <c:pt idx="2435">
                  <c:v>1.4259170000000001</c:v>
                </c:pt>
                <c:pt idx="2436">
                  <c:v>1.42645</c:v>
                </c:pt>
                <c:pt idx="2437">
                  <c:v>1.4268050000000001</c:v>
                </c:pt>
                <c:pt idx="2438">
                  <c:v>1.427516</c:v>
                </c:pt>
                <c:pt idx="2439">
                  <c:v>1.427694</c:v>
                </c:pt>
                <c:pt idx="2440">
                  <c:v>1.4287589999999999</c:v>
                </c:pt>
                <c:pt idx="2441">
                  <c:v>1.4298249999999999</c:v>
                </c:pt>
                <c:pt idx="2442">
                  <c:v>1.431068</c:v>
                </c:pt>
                <c:pt idx="2443">
                  <c:v>1.4317789999999999</c:v>
                </c:pt>
                <c:pt idx="2444">
                  <c:v>1.432134</c:v>
                </c:pt>
                <c:pt idx="2445">
                  <c:v>1.4332</c:v>
                </c:pt>
                <c:pt idx="2446">
                  <c:v>1.4333769999999999</c:v>
                </c:pt>
                <c:pt idx="2447">
                  <c:v>1.4344429999999999</c:v>
                </c:pt>
                <c:pt idx="2448">
                  <c:v>1.4346209999999999</c:v>
                </c:pt>
                <c:pt idx="2449">
                  <c:v>1.4353309999999999</c:v>
                </c:pt>
                <c:pt idx="2450">
                  <c:v>1.435864</c:v>
                </c:pt>
                <c:pt idx="2451">
                  <c:v>1.43693</c:v>
                </c:pt>
                <c:pt idx="2452">
                  <c:v>1.4381729999999999</c:v>
                </c:pt>
                <c:pt idx="2453">
                  <c:v>1.4390609999999999</c:v>
                </c:pt>
                <c:pt idx="2454">
                  <c:v>1.439416</c:v>
                </c:pt>
                <c:pt idx="2455">
                  <c:v>1.440482</c:v>
                </c:pt>
                <c:pt idx="2456">
                  <c:v>1.4408369999999999</c:v>
                </c:pt>
                <c:pt idx="2457">
                  <c:v>1.4417249999999999</c:v>
                </c:pt>
                <c:pt idx="2458">
                  <c:v>1.442258</c:v>
                </c:pt>
                <c:pt idx="2459">
                  <c:v>1.4427909999999999</c:v>
                </c:pt>
                <c:pt idx="2460">
                  <c:v>1.4438569999999999</c:v>
                </c:pt>
                <c:pt idx="2461">
                  <c:v>1.4443889999999999</c:v>
                </c:pt>
                <c:pt idx="2462">
                  <c:v>1.4451000000000001</c:v>
                </c:pt>
                <c:pt idx="2463">
                  <c:v>1.4461660000000001</c:v>
                </c:pt>
                <c:pt idx="2464">
                  <c:v>1.4465209999999999</c:v>
                </c:pt>
                <c:pt idx="2465">
                  <c:v>1.4474089999999999</c:v>
                </c:pt>
                <c:pt idx="2466">
                  <c:v>1.448475</c:v>
                </c:pt>
                <c:pt idx="2467">
                  <c:v>1.4486520000000001</c:v>
                </c:pt>
                <c:pt idx="2468">
                  <c:v>1.4495400000000001</c:v>
                </c:pt>
                <c:pt idx="2469">
                  <c:v>1.4500729999999999</c:v>
                </c:pt>
                <c:pt idx="2470">
                  <c:v>1.4507840000000001</c:v>
                </c:pt>
                <c:pt idx="2471">
                  <c:v>1.4518489999999999</c:v>
                </c:pt>
                <c:pt idx="2472">
                  <c:v>1.452027</c:v>
                </c:pt>
                <c:pt idx="2473">
                  <c:v>1.4523820000000001</c:v>
                </c:pt>
                <c:pt idx="2474">
                  <c:v>1.453093</c:v>
                </c:pt>
                <c:pt idx="2475">
                  <c:v>1.453803</c:v>
                </c:pt>
                <c:pt idx="2476">
                  <c:v>1.4541580000000001</c:v>
                </c:pt>
                <c:pt idx="2477">
                  <c:v>1.4554020000000001</c:v>
                </c:pt>
                <c:pt idx="2478">
                  <c:v>1.455757</c:v>
                </c:pt>
                <c:pt idx="2479">
                  <c:v>1.456467</c:v>
                </c:pt>
                <c:pt idx="2480">
                  <c:v>1.456645</c:v>
                </c:pt>
                <c:pt idx="2481">
                  <c:v>1.457355</c:v>
                </c:pt>
                <c:pt idx="2482">
                  <c:v>1.457711</c:v>
                </c:pt>
                <c:pt idx="2483">
                  <c:v>1.4587760000000001</c:v>
                </c:pt>
                <c:pt idx="2484">
                  <c:v>1.459309</c:v>
                </c:pt>
                <c:pt idx="2485">
                  <c:v>1.4598420000000001</c:v>
                </c:pt>
                <c:pt idx="2486">
                  <c:v>1.461085</c:v>
                </c:pt>
                <c:pt idx="2487">
                  <c:v>1.4625060000000001</c:v>
                </c:pt>
                <c:pt idx="2488">
                  <c:v>1.463039</c:v>
                </c:pt>
                <c:pt idx="2489">
                  <c:v>1.4637500000000001</c:v>
                </c:pt>
                <c:pt idx="2490">
                  <c:v>1.4644600000000001</c:v>
                </c:pt>
                <c:pt idx="2491">
                  <c:v>1.464815</c:v>
                </c:pt>
                <c:pt idx="2492">
                  <c:v>1.464993</c:v>
                </c:pt>
                <c:pt idx="2493">
                  <c:v>1.466059</c:v>
                </c:pt>
                <c:pt idx="2494">
                  <c:v>1.466769</c:v>
                </c:pt>
                <c:pt idx="2495">
                  <c:v>1.4674799999999999</c:v>
                </c:pt>
                <c:pt idx="2496">
                  <c:v>1.468723</c:v>
                </c:pt>
                <c:pt idx="2497">
                  <c:v>1.469433</c:v>
                </c:pt>
                <c:pt idx="2498">
                  <c:v>1.469789</c:v>
                </c:pt>
                <c:pt idx="2499">
                  <c:v>1.470321</c:v>
                </c:pt>
                <c:pt idx="2500">
                  <c:v>1.4708540000000001</c:v>
                </c:pt>
                <c:pt idx="2501">
                  <c:v>1.4720979999999999</c:v>
                </c:pt>
                <c:pt idx="2502">
                  <c:v>1.472453</c:v>
                </c:pt>
                <c:pt idx="2503">
                  <c:v>1.4735180000000001</c:v>
                </c:pt>
                <c:pt idx="2504">
                  <c:v>1.474051</c:v>
                </c:pt>
                <c:pt idx="2505">
                  <c:v>1.4747619999999999</c:v>
                </c:pt>
                <c:pt idx="2506">
                  <c:v>1.475827</c:v>
                </c:pt>
                <c:pt idx="2507">
                  <c:v>1.476183</c:v>
                </c:pt>
                <c:pt idx="2508">
                  <c:v>1.477071</c:v>
                </c:pt>
                <c:pt idx="2509">
                  <c:v>1.4776039999999999</c:v>
                </c:pt>
                <c:pt idx="2510">
                  <c:v>1.478137</c:v>
                </c:pt>
                <c:pt idx="2511">
                  <c:v>1.4792019999999999</c:v>
                </c:pt>
                <c:pt idx="2512">
                  <c:v>1.479735</c:v>
                </c:pt>
                <c:pt idx="2513">
                  <c:v>1.4804459999999999</c:v>
                </c:pt>
                <c:pt idx="2514">
                  <c:v>1.4818659999999999</c:v>
                </c:pt>
                <c:pt idx="2515">
                  <c:v>1.4820439999999999</c:v>
                </c:pt>
                <c:pt idx="2516">
                  <c:v>1.4829319999999999</c:v>
                </c:pt>
                <c:pt idx="2517">
                  <c:v>1.483465</c:v>
                </c:pt>
                <c:pt idx="2518">
                  <c:v>1.4838199999999999</c:v>
                </c:pt>
                <c:pt idx="2519">
                  <c:v>1.4839979999999999</c:v>
                </c:pt>
                <c:pt idx="2520">
                  <c:v>1.4850639999999999</c:v>
                </c:pt>
                <c:pt idx="2521">
                  <c:v>1.485419</c:v>
                </c:pt>
                <c:pt idx="2522">
                  <c:v>1.4864850000000001</c:v>
                </c:pt>
                <c:pt idx="2523">
                  <c:v>1.487195</c:v>
                </c:pt>
                <c:pt idx="2524">
                  <c:v>1.4877279999999999</c:v>
                </c:pt>
                <c:pt idx="2525">
                  <c:v>1.488793</c:v>
                </c:pt>
                <c:pt idx="2526">
                  <c:v>1.4891490000000001</c:v>
                </c:pt>
                <c:pt idx="2527">
                  <c:v>1.489859</c:v>
                </c:pt>
                <c:pt idx="2528">
                  <c:v>1.490747</c:v>
                </c:pt>
                <c:pt idx="2529">
                  <c:v>1.4911019999999999</c:v>
                </c:pt>
                <c:pt idx="2530">
                  <c:v>1.4918130000000001</c:v>
                </c:pt>
                <c:pt idx="2531">
                  <c:v>1.4921679999999999</c:v>
                </c:pt>
                <c:pt idx="2532">
                  <c:v>1.4927010000000001</c:v>
                </c:pt>
                <c:pt idx="2533">
                  <c:v>1.493412</c:v>
                </c:pt>
                <c:pt idx="2534">
                  <c:v>1.4944770000000001</c:v>
                </c:pt>
                <c:pt idx="2535">
                  <c:v>1.4946550000000001</c:v>
                </c:pt>
                <c:pt idx="2536">
                  <c:v>1.4957210000000001</c:v>
                </c:pt>
                <c:pt idx="2537">
                  <c:v>1.4964310000000001</c:v>
                </c:pt>
                <c:pt idx="2538">
                  <c:v>1.4967859999999999</c:v>
                </c:pt>
                <c:pt idx="2539">
                  <c:v>1.4971410000000001</c:v>
                </c:pt>
                <c:pt idx="2540">
                  <c:v>1.4982070000000001</c:v>
                </c:pt>
                <c:pt idx="2541">
                  <c:v>1.4983850000000001</c:v>
                </c:pt>
                <c:pt idx="2542">
                  <c:v>1.4994499999999999</c:v>
                </c:pt>
                <c:pt idx="2543">
                  <c:v>1.5001610000000001</c:v>
                </c:pt>
                <c:pt idx="2544">
                  <c:v>1.500516</c:v>
                </c:pt>
                <c:pt idx="2545">
                  <c:v>1.5017590000000001</c:v>
                </c:pt>
                <c:pt idx="2546">
                  <c:v>1.5021150000000001</c:v>
                </c:pt>
                <c:pt idx="2547">
                  <c:v>1.502292</c:v>
                </c:pt>
                <c:pt idx="2548">
                  <c:v>1.5028250000000001</c:v>
                </c:pt>
                <c:pt idx="2549">
                  <c:v>1.5037130000000001</c:v>
                </c:pt>
                <c:pt idx="2550">
                  <c:v>1.504068</c:v>
                </c:pt>
                <c:pt idx="2551">
                  <c:v>1.505134</c:v>
                </c:pt>
                <c:pt idx="2552">
                  <c:v>1.5056670000000001</c:v>
                </c:pt>
                <c:pt idx="2553">
                  <c:v>1.5062</c:v>
                </c:pt>
                <c:pt idx="2554">
                  <c:v>1.5074430000000001</c:v>
                </c:pt>
                <c:pt idx="2555">
                  <c:v>1.5085090000000001</c:v>
                </c:pt>
                <c:pt idx="2556">
                  <c:v>1.5093970000000001</c:v>
                </c:pt>
                <c:pt idx="2557">
                  <c:v>1.509752</c:v>
                </c:pt>
                <c:pt idx="2558">
                  <c:v>1.5104630000000001</c:v>
                </c:pt>
                <c:pt idx="2559">
                  <c:v>1.510818</c:v>
                </c:pt>
                <c:pt idx="2560">
                  <c:v>1.5111730000000001</c:v>
                </c:pt>
                <c:pt idx="2561">
                  <c:v>1.5120610000000001</c:v>
                </c:pt>
                <c:pt idx="2562">
                  <c:v>1.5131270000000001</c:v>
                </c:pt>
                <c:pt idx="2563">
                  <c:v>1.513482</c:v>
                </c:pt>
                <c:pt idx="2564">
                  <c:v>1.51437</c:v>
                </c:pt>
                <c:pt idx="2565">
                  <c:v>1.5150809999999999</c:v>
                </c:pt>
                <c:pt idx="2566">
                  <c:v>1.515436</c:v>
                </c:pt>
                <c:pt idx="2567">
                  <c:v>1.516502</c:v>
                </c:pt>
                <c:pt idx="2568">
                  <c:v>1.5168569999999999</c:v>
                </c:pt>
                <c:pt idx="2569">
                  <c:v>1.517034</c:v>
                </c:pt>
                <c:pt idx="2570">
                  <c:v>1.5177449999999999</c:v>
                </c:pt>
                <c:pt idx="2571">
                  <c:v>1.5188109999999999</c:v>
                </c:pt>
                <c:pt idx="2572">
                  <c:v>1.520054</c:v>
                </c:pt>
                <c:pt idx="2573">
                  <c:v>1.5204089999999999</c:v>
                </c:pt>
                <c:pt idx="2574">
                  <c:v>1.52112</c:v>
                </c:pt>
                <c:pt idx="2575">
                  <c:v>1.5221849999999999</c:v>
                </c:pt>
                <c:pt idx="2576">
                  <c:v>1.5223629999999999</c:v>
                </c:pt>
                <c:pt idx="2577">
                  <c:v>1.5234289999999999</c:v>
                </c:pt>
                <c:pt idx="2578">
                  <c:v>1.5239609999999999</c:v>
                </c:pt>
                <c:pt idx="2579">
                  <c:v>1.524494</c:v>
                </c:pt>
                <c:pt idx="2580">
                  <c:v>1.52485</c:v>
                </c:pt>
                <c:pt idx="2581">
                  <c:v>1.525738</c:v>
                </c:pt>
                <c:pt idx="2582">
                  <c:v>1.5260929999999999</c:v>
                </c:pt>
                <c:pt idx="2583">
                  <c:v>1.5268029999999999</c:v>
                </c:pt>
                <c:pt idx="2584">
                  <c:v>1.5276909999999999</c:v>
                </c:pt>
                <c:pt idx="2585">
                  <c:v>1.5280469999999999</c:v>
                </c:pt>
                <c:pt idx="2586">
                  <c:v>1.529112</c:v>
                </c:pt>
                <c:pt idx="2587">
                  <c:v>1.5298229999999999</c:v>
                </c:pt>
                <c:pt idx="2588">
                  <c:v>1.530178</c:v>
                </c:pt>
                <c:pt idx="2589">
                  <c:v>1.5314209999999999</c:v>
                </c:pt>
                <c:pt idx="2590">
                  <c:v>1.5317769999999999</c:v>
                </c:pt>
                <c:pt idx="2591">
                  <c:v>1.5324869999999999</c:v>
                </c:pt>
                <c:pt idx="2592">
                  <c:v>1.5333749999999999</c:v>
                </c:pt>
                <c:pt idx="2593">
                  <c:v>1.53373</c:v>
                </c:pt>
                <c:pt idx="2594">
                  <c:v>1.534796</c:v>
                </c:pt>
                <c:pt idx="2595">
                  <c:v>1.535506</c:v>
                </c:pt>
                <c:pt idx="2596">
                  <c:v>1.5358620000000001</c:v>
                </c:pt>
                <c:pt idx="2597">
                  <c:v>1.5369269999999999</c:v>
                </c:pt>
                <c:pt idx="2598">
                  <c:v>1.53746</c:v>
                </c:pt>
                <c:pt idx="2599">
                  <c:v>1.538171</c:v>
                </c:pt>
                <c:pt idx="2600">
                  <c:v>1.5387040000000001</c:v>
                </c:pt>
                <c:pt idx="2601">
                  <c:v>1.539059</c:v>
                </c:pt>
                <c:pt idx="2602">
                  <c:v>1.5394140000000001</c:v>
                </c:pt>
                <c:pt idx="2603">
                  <c:v>1.5404800000000001</c:v>
                </c:pt>
                <c:pt idx="2604">
                  <c:v>1.540835</c:v>
                </c:pt>
                <c:pt idx="2605">
                  <c:v>1.541723</c:v>
                </c:pt>
                <c:pt idx="2606">
                  <c:v>1.542789</c:v>
                </c:pt>
                <c:pt idx="2607">
                  <c:v>1.5431440000000001</c:v>
                </c:pt>
                <c:pt idx="2608">
                  <c:v>1.5442100000000001</c:v>
                </c:pt>
                <c:pt idx="2609">
                  <c:v>1.544387</c:v>
                </c:pt>
                <c:pt idx="2610">
                  <c:v>1.5449200000000001</c:v>
                </c:pt>
                <c:pt idx="2611">
                  <c:v>1.545453</c:v>
                </c:pt>
                <c:pt idx="2612">
                  <c:v>1.546519</c:v>
                </c:pt>
                <c:pt idx="2613">
                  <c:v>1.5477620000000001</c:v>
                </c:pt>
                <c:pt idx="2614">
                  <c:v>1.5484720000000001</c:v>
                </c:pt>
                <c:pt idx="2615">
                  <c:v>1.5488280000000001</c:v>
                </c:pt>
                <c:pt idx="2616">
                  <c:v>1.549361</c:v>
                </c:pt>
                <c:pt idx="2617">
                  <c:v>1.550071</c:v>
                </c:pt>
                <c:pt idx="2618">
                  <c:v>1.5504260000000001</c:v>
                </c:pt>
                <c:pt idx="2619">
                  <c:v>1.550781</c:v>
                </c:pt>
                <c:pt idx="2620">
                  <c:v>1.551137</c:v>
                </c:pt>
                <c:pt idx="2621">
                  <c:v>1.5514920000000001</c:v>
                </c:pt>
                <c:pt idx="2622">
                  <c:v>1.5522020000000001</c:v>
                </c:pt>
                <c:pt idx="2623">
                  <c:v>1.552735</c:v>
                </c:pt>
                <c:pt idx="2624">
                  <c:v>1.5534460000000001</c:v>
                </c:pt>
                <c:pt idx="2625">
                  <c:v>1.553801</c:v>
                </c:pt>
                <c:pt idx="2626">
                  <c:v>1.5541560000000001</c:v>
                </c:pt>
                <c:pt idx="2627">
                  <c:v>1.554867</c:v>
                </c:pt>
                <c:pt idx="2628">
                  <c:v>1.555755</c:v>
                </c:pt>
                <c:pt idx="2629">
                  <c:v>1.5561100000000001</c:v>
                </c:pt>
                <c:pt idx="2630">
                  <c:v>1.5571759999999999</c:v>
                </c:pt>
                <c:pt idx="2631">
                  <c:v>1.557531</c:v>
                </c:pt>
                <c:pt idx="2632">
                  <c:v>1.558419</c:v>
                </c:pt>
                <c:pt idx="2633">
                  <c:v>1.559485</c:v>
                </c:pt>
                <c:pt idx="2634">
                  <c:v>1.5607279999999999</c:v>
                </c:pt>
                <c:pt idx="2635">
                  <c:v>1.561083</c:v>
                </c:pt>
                <c:pt idx="2636">
                  <c:v>1.5617939999999999</c:v>
                </c:pt>
                <c:pt idx="2637">
                  <c:v>1.562859</c:v>
                </c:pt>
                <c:pt idx="2638">
                  <c:v>1.563037</c:v>
                </c:pt>
                <c:pt idx="2639">
                  <c:v>1.564103</c:v>
                </c:pt>
                <c:pt idx="2640">
                  <c:v>1.5642799999999999</c:v>
                </c:pt>
                <c:pt idx="2641">
                  <c:v>1.5651679999999999</c:v>
                </c:pt>
                <c:pt idx="2642">
                  <c:v>1.5664119999999999</c:v>
                </c:pt>
                <c:pt idx="2643">
                  <c:v>1.566767</c:v>
                </c:pt>
                <c:pt idx="2644">
                  <c:v>1.567477</c:v>
                </c:pt>
                <c:pt idx="2645">
                  <c:v>1.568543</c:v>
                </c:pt>
                <c:pt idx="2646">
                  <c:v>1.568721</c:v>
                </c:pt>
                <c:pt idx="2647">
                  <c:v>1.5697859999999999</c:v>
                </c:pt>
                <c:pt idx="2648">
                  <c:v>1.570497</c:v>
                </c:pt>
                <c:pt idx="2649">
                  <c:v>1.5708519999999999</c:v>
                </c:pt>
                <c:pt idx="2650">
                  <c:v>1.5710299999999999</c:v>
                </c:pt>
                <c:pt idx="2651">
                  <c:v>1.571385</c:v>
                </c:pt>
                <c:pt idx="2652">
                  <c:v>1.5717399999999999</c:v>
                </c:pt>
                <c:pt idx="2653">
                  <c:v>1.572095</c:v>
                </c:pt>
                <c:pt idx="2654">
                  <c:v>1.572451</c:v>
                </c:pt>
                <c:pt idx="2655">
                  <c:v>1.573161</c:v>
                </c:pt>
                <c:pt idx="2656">
                  <c:v>1.5736939999999999</c:v>
                </c:pt>
                <c:pt idx="2657">
                  <c:v>1.574049</c:v>
                </c:pt>
                <c:pt idx="2658">
                  <c:v>1.5744039999999999</c:v>
                </c:pt>
                <c:pt idx="2659">
                  <c:v>1.5754699999999999</c:v>
                </c:pt>
                <c:pt idx="2660">
                  <c:v>1.5756479999999999</c:v>
                </c:pt>
                <c:pt idx="2661">
                  <c:v>1.5761810000000001</c:v>
                </c:pt>
                <c:pt idx="2662">
                  <c:v>1.5765359999999999</c:v>
                </c:pt>
                <c:pt idx="2663">
                  <c:v>1.5774239999999999</c:v>
                </c:pt>
                <c:pt idx="2664">
                  <c:v>1.577601</c:v>
                </c:pt>
                <c:pt idx="2665">
                  <c:v>1.5788450000000001</c:v>
                </c:pt>
                <c:pt idx="2666">
                  <c:v>1.5797330000000001</c:v>
                </c:pt>
                <c:pt idx="2667">
                  <c:v>1.5800879999999999</c:v>
                </c:pt>
                <c:pt idx="2668">
                  <c:v>1.580443</c:v>
                </c:pt>
                <c:pt idx="2669">
                  <c:v>1.5815090000000001</c:v>
                </c:pt>
                <c:pt idx="2670">
                  <c:v>1.5818639999999999</c:v>
                </c:pt>
                <c:pt idx="2671">
                  <c:v>1.5823970000000001</c:v>
                </c:pt>
                <c:pt idx="2672">
                  <c:v>1.5825750000000001</c:v>
                </c:pt>
                <c:pt idx="2673">
                  <c:v>1.5832850000000001</c:v>
                </c:pt>
                <c:pt idx="2674">
                  <c:v>1.5838179999999999</c:v>
                </c:pt>
                <c:pt idx="2675">
                  <c:v>1.5850610000000001</c:v>
                </c:pt>
                <c:pt idx="2676">
                  <c:v>1.5854170000000001</c:v>
                </c:pt>
                <c:pt idx="2677">
                  <c:v>1.5864819999999999</c:v>
                </c:pt>
                <c:pt idx="2678">
                  <c:v>1.5871930000000001</c:v>
                </c:pt>
                <c:pt idx="2679">
                  <c:v>1.587726</c:v>
                </c:pt>
                <c:pt idx="2680">
                  <c:v>1.5880810000000001</c:v>
                </c:pt>
                <c:pt idx="2681">
                  <c:v>1.5887910000000001</c:v>
                </c:pt>
                <c:pt idx="2682">
                  <c:v>1.5891459999999999</c:v>
                </c:pt>
                <c:pt idx="2683">
                  <c:v>1.5900350000000001</c:v>
                </c:pt>
                <c:pt idx="2684">
                  <c:v>1.59039</c:v>
                </c:pt>
                <c:pt idx="2685">
                  <c:v>1.5907450000000001</c:v>
                </c:pt>
                <c:pt idx="2686">
                  <c:v>1.5911</c:v>
                </c:pt>
                <c:pt idx="2687">
                  <c:v>1.592166</c:v>
                </c:pt>
                <c:pt idx="2688">
                  <c:v>1.592876</c:v>
                </c:pt>
                <c:pt idx="2689">
                  <c:v>1.5934090000000001</c:v>
                </c:pt>
                <c:pt idx="2690">
                  <c:v>1.5937650000000001</c:v>
                </c:pt>
                <c:pt idx="2691">
                  <c:v>1.5944750000000001</c:v>
                </c:pt>
                <c:pt idx="2692">
                  <c:v>1.595008</c:v>
                </c:pt>
                <c:pt idx="2693">
                  <c:v>1.5955410000000001</c:v>
                </c:pt>
                <c:pt idx="2694">
                  <c:v>1.5964290000000001</c:v>
                </c:pt>
                <c:pt idx="2695">
                  <c:v>1.596606</c:v>
                </c:pt>
                <c:pt idx="2696">
                  <c:v>1.597494</c:v>
                </c:pt>
                <c:pt idx="2697">
                  <c:v>1.597672</c:v>
                </c:pt>
                <c:pt idx="2698">
                  <c:v>1.5983830000000001</c:v>
                </c:pt>
                <c:pt idx="2699">
                  <c:v>1.598738</c:v>
                </c:pt>
                <c:pt idx="2700">
                  <c:v>1.599448</c:v>
                </c:pt>
                <c:pt idx="2701">
                  <c:v>1.5998030000000001</c:v>
                </c:pt>
                <c:pt idx="2702">
                  <c:v>1.6001590000000001</c:v>
                </c:pt>
                <c:pt idx="2703">
                  <c:v>1.6008690000000001</c:v>
                </c:pt>
                <c:pt idx="2704">
                  <c:v>1.6021129999999999</c:v>
                </c:pt>
                <c:pt idx="2705">
                  <c:v>1.6026450000000001</c:v>
                </c:pt>
                <c:pt idx="2706">
                  <c:v>1.603178</c:v>
                </c:pt>
                <c:pt idx="2707">
                  <c:v>1.6037110000000001</c:v>
                </c:pt>
                <c:pt idx="2708">
                  <c:v>1.6044210000000001</c:v>
                </c:pt>
                <c:pt idx="2709">
                  <c:v>1.6054870000000001</c:v>
                </c:pt>
                <c:pt idx="2710">
                  <c:v>1.605842</c:v>
                </c:pt>
                <c:pt idx="2711">
                  <c:v>1.60673</c:v>
                </c:pt>
                <c:pt idx="2712">
                  <c:v>1.6074409999999999</c:v>
                </c:pt>
                <c:pt idx="2713">
                  <c:v>1.607796</c:v>
                </c:pt>
                <c:pt idx="2714">
                  <c:v>1.608862</c:v>
                </c:pt>
                <c:pt idx="2715">
                  <c:v>1.6093949999999999</c:v>
                </c:pt>
                <c:pt idx="2716">
                  <c:v>1.6101049999999999</c:v>
                </c:pt>
                <c:pt idx="2717">
                  <c:v>1.6109929999999999</c:v>
                </c:pt>
                <c:pt idx="2718">
                  <c:v>1.611526</c:v>
                </c:pt>
                <c:pt idx="2719">
                  <c:v>1.6127689999999999</c:v>
                </c:pt>
                <c:pt idx="2720">
                  <c:v>1.6131249999999999</c:v>
                </c:pt>
                <c:pt idx="2721">
                  <c:v>1.6138349999999999</c:v>
                </c:pt>
                <c:pt idx="2722">
                  <c:v>1.615078</c:v>
                </c:pt>
                <c:pt idx="2723">
                  <c:v>1.615434</c:v>
                </c:pt>
                <c:pt idx="2724">
                  <c:v>1.6164989999999999</c:v>
                </c:pt>
                <c:pt idx="2725">
                  <c:v>1.6168549999999999</c:v>
                </c:pt>
                <c:pt idx="2726">
                  <c:v>1.6177429999999999</c:v>
                </c:pt>
                <c:pt idx="2727">
                  <c:v>1.618808</c:v>
                </c:pt>
                <c:pt idx="2728">
                  <c:v>1.619874</c:v>
                </c:pt>
                <c:pt idx="2729">
                  <c:v>1.6204069999999999</c:v>
                </c:pt>
                <c:pt idx="2730">
                  <c:v>1.62094</c:v>
                </c:pt>
                <c:pt idx="2731">
                  <c:v>1.6221829999999999</c:v>
                </c:pt>
                <c:pt idx="2732">
                  <c:v>1.6223609999999999</c:v>
                </c:pt>
                <c:pt idx="2733">
                  <c:v>1.623426</c:v>
                </c:pt>
                <c:pt idx="2734">
                  <c:v>1.6237820000000001</c:v>
                </c:pt>
                <c:pt idx="2735">
                  <c:v>1.6239589999999999</c:v>
                </c:pt>
                <c:pt idx="2736">
                  <c:v>1.624492</c:v>
                </c:pt>
                <c:pt idx="2737">
                  <c:v>1.6257349999999999</c:v>
                </c:pt>
                <c:pt idx="2738">
                  <c:v>1.626091</c:v>
                </c:pt>
                <c:pt idx="2739">
                  <c:v>1.627156</c:v>
                </c:pt>
                <c:pt idx="2740">
                  <c:v>1.627867</c:v>
                </c:pt>
                <c:pt idx="2741">
                  <c:v>1.6284000000000001</c:v>
                </c:pt>
                <c:pt idx="2742">
                  <c:v>1.6294649999999999</c:v>
                </c:pt>
                <c:pt idx="2743">
                  <c:v>1.629821</c:v>
                </c:pt>
                <c:pt idx="2744">
                  <c:v>1.630531</c:v>
                </c:pt>
                <c:pt idx="2745">
                  <c:v>1.6317740000000001</c:v>
                </c:pt>
                <c:pt idx="2746">
                  <c:v>1.6328400000000001</c:v>
                </c:pt>
                <c:pt idx="2747">
                  <c:v>1.633373</c:v>
                </c:pt>
                <c:pt idx="2748">
                  <c:v>1.634083</c:v>
                </c:pt>
                <c:pt idx="2749">
                  <c:v>1.634439</c:v>
                </c:pt>
                <c:pt idx="2750">
                  <c:v>1.635149</c:v>
                </c:pt>
                <c:pt idx="2751">
                  <c:v>1.6355040000000001</c:v>
                </c:pt>
                <c:pt idx="2752">
                  <c:v>1.6363920000000001</c:v>
                </c:pt>
                <c:pt idx="2753">
                  <c:v>1.637103</c:v>
                </c:pt>
                <c:pt idx="2754">
                  <c:v>1.6374580000000001</c:v>
                </c:pt>
                <c:pt idx="2755">
                  <c:v>1.638701</c:v>
                </c:pt>
                <c:pt idx="2756">
                  <c:v>1.639057</c:v>
                </c:pt>
                <c:pt idx="2757">
                  <c:v>1.639767</c:v>
                </c:pt>
                <c:pt idx="2758">
                  <c:v>1.6401220000000001</c:v>
                </c:pt>
                <c:pt idx="2759">
                  <c:v>1.640833</c:v>
                </c:pt>
                <c:pt idx="2760">
                  <c:v>1.641543</c:v>
                </c:pt>
                <c:pt idx="2761">
                  <c:v>1.6420760000000001</c:v>
                </c:pt>
                <c:pt idx="2762">
                  <c:v>1.642609</c:v>
                </c:pt>
                <c:pt idx="2763">
                  <c:v>1.6431420000000001</c:v>
                </c:pt>
                <c:pt idx="2764">
                  <c:v>1.643319</c:v>
                </c:pt>
                <c:pt idx="2765">
                  <c:v>1.644207</c:v>
                </c:pt>
                <c:pt idx="2766">
                  <c:v>1.644385</c:v>
                </c:pt>
                <c:pt idx="2767">
                  <c:v>1.645451</c:v>
                </c:pt>
                <c:pt idx="2768">
                  <c:v>1.6456280000000001</c:v>
                </c:pt>
                <c:pt idx="2769">
                  <c:v>1.6465160000000001</c:v>
                </c:pt>
                <c:pt idx="2770">
                  <c:v>1.6477599999999999</c:v>
                </c:pt>
                <c:pt idx="2771">
                  <c:v>1.6484700000000001</c:v>
                </c:pt>
                <c:pt idx="2772">
                  <c:v>1.649181</c:v>
                </c:pt>
                <c:pt idx="2773">
                  <c:v>1.650069</c:v>
                </c:pt>
                <c:pt idx="2774">
                  <c:v>1.6504239999999999</c:v>
                </c:pt>
                <c:pt idx="2775">
                  <c:v>1.6514899999999999</c:v>
                </c:pt>
                <c:pt idx="2776">
                  <c:v>1.6521999999999999</c:v>
                </c:pt>
                <c:pt idx="2777">
                  <c:v>1.652733</c:v>
                </c:pt>
                <c:pt idx="2778">
                  <c:v>1.653443</c:v>
                </c:pt>
                <c:pt idx="2779">
                  <c:v>1.653799</c:v>
                </c:pt>
                <c:pt idx="2780">
                  <c:v>1.6550419999999999</c:v>
                </c:pt>
                <c:pt idx="2781">
                  <c:v>1.655753</c:v>
                </c:pt>
                <c:pt idx="2782">
                  <c:v>1.6561079999999999</c:v>
                </c:pt>
                <c:pt idx="2783">
                  <c:v>1.657173</c:v>
                </c:pt>
                <c:pt idx="2784">
                  <c:v>1.657529</c:v>
                </c:pt>
                <c:pt idx="2785">
                  <c:v>1.658417</c:v>
                </c:pt>
                <c:pt idx="2786">
                  <c:v>1.6594819999999999</c:v>
                </c:pt>
                <c:pt idx="2787">
                  <c:v>1.660371</c:v>
                </c:pt>
                <c:pt idx="2788">
                  <c:v>1.6607259999999999</c:v>
                </c:pt>
                <c:pt idx="2789">
                  <c:v>1.661081</c:v>
                </c:pt>
                <c:pt idx="2790">
                  <c:v>1.662147</c:v>
                </c:pt>
                <c:pt idx="2791">
                  <c:v>1.663035</c:v>
                </c:pt>
                <c:pt idx="2792">
                  <c:v>1.6633899999999999</c:v>
                </c:pt>
                <c:pt idx="2793">
                  <c:v>1.6644559999999999</c:v>
                </c:pt>
                <c:pt idx="2794">
                  <c:v>1.664811</c:v>
                </c:pt>
                <c:pt idx="2795">
                  <c:v>1.6649890000000001</c:v>
                </c:pt>
                <c:pt idx="2796">
                  <c:v>1.665521</c:v>
                </c:pt>
                <c:pt idx="2797">
                  <c:v>1.666409</c:v>
                </c:pt>
                <c:pt idx="2798">
                  <c:v>1.666587</c:v>
                </c:pt>
                <c:pt idx="2799">
                  <c:v>1.6671199999999999</c:v>
                </c:pt>
                <c:pt idx="2800">
                  <c:v>1.6676530000000001</c:v>
                </c:pt>
                <c:pt idx="2801">
                  <c:v>1.6687179999999999</c:v>
                </c:pt>
                <c:pt idx="2802">
                  <c:v>1.6696070000000001</c:v>
                </c:pt>
                <c:pt idx="2803">
                  <c:v>1.670139</c:v>
                </c:pt>
                <c:pt idx="2804">
                  <c:v>1.6704950000000001</c:v>
                </c:pt>
                <c:pt idx="2805">
                  <c:v>1.6713830000000001</c:v>
                </c:pt>
                <c:pt idx="2806">
                  <c:v>1.6717379999999999</c:v>
                </c:pt>
                <c:pt idx="2807">
                  <c:v>1.6724479999999999</c:v>
                </c:pt>
                <c:pt idx="2808">
                  <c:v>1.6735139999999999</c:v>
                </c:pt>
                <c:pt idx="2809">
                  <c:v>1.6740470000000001</c:v>
                </c:pt>
                <c:pt idx="2810">
                  <c:v>1.6747570000000001</c:v>
                </c:pt>
                <c:pt idx="2811">
                  <c:v>1.675468</c:v>
                </c:pt>
                <c:pt idx="2812">
                  <c:v>1.6761779999999999</c:v>
                </c:pt>
                <c:pt idx="2813">
                  <c:v>1.677244</c:v>
                </c:pt>
                <c:pt idx="2814">
                  <c:v>1.6777770000000001</c:v>
                </c:pt>
                <c:pt idx="2815">
                  <c:v>1.67831</c:v>
                </c:pt>
                <c:pt idx="2816">
                  <c:v>1.6793750000000001</c:v>
                </c:pt>
                <c:pt idx="2817">
                  <c:v>1.6797310000000001</c:v>
                </c:pt>
                <c:pt idx="2818">
                  <c:v>1.6804410000000001</c:v>
                </c:pt>
                <c:pt idx="2819">
                  <c:v>1.6815070000000001</c:v>
                </c:pt>
                <c:pt idx="2820">
                  <c:v>1.681684</c:v>
                </c:pt>
                <c:pt idx="2821">
                  <c:v>1.68275</c:v>
                </c:pt>
                <c:pt idx="2822">
                  <c:v>1.6834610000000001</c:v>
                </c:pt>
                <c:pt idx="2823">
                  <c:v>1.6841710000000001</c:v>
                </c:pt>
                <c:pt idx="2824">
                  <c:v>1.685414</c:v>
                </c:pt>
                <c:pt idx="2825">
                  <c:v>1.6859470000000001</c:v>
                </c:pt>
                <c:pt idx="2826">
                  <c:v>1.68648</c:v>
                </c:pt>
                <c:pt idx="2827">
                  <c:v>1.6868350000000001</c:v>
                </c:pt>
                <c:pt idx="2828">
                  <c:v>1.6870130000000001</c:v>
                </c:pt>
                <c:pt idx="2829">
                  <c:v>1.6877230000000001</c:v>
                </c:pt>
                <c:pt idx="2830">
                  <c:v>1.688612</c:v>
                </c:pt>
                <c:pt idx="2831">
                  <c:v>1.689144</c:v>
                </c:pt>
                <c:pt idx="2832">
                  <c:v>1.690388</c:v>
                </c:pt>
                <c:pt idx="2833">
                  <c:v>1.6907430000000001</c:v>
                </c:pt>
                <c:pt idx="2834">
                  <c:v>1.6914530000000001</c:v>
                </c:pt>
                <c:pt idx="2835">
                  <c:v>1.6918089999999999</c:v>
                </c:pt>
                <c:pt idx="2836">
                  <c:v>1.6925190000000001</c:v>
                </c:pt>
                <c:pt idx="2837">
                  <c:v>1.692874</c:v>
                </c:pt>
                <c:pt idx="2838">
                  <c:v>1.693052</c:v>
                </c:pt>
                <c:pt idx="2839">
                  <c:v>1.693762</c:v>
                </c:pt>
                <c:pt idx="2840">
                  <c:v>1.6944729999999999</c:v>
                </c:pt>
                <c:pt idx="2841">
                  <c:v>1.694828</c:v>
                </c:pt>
                <c:pt idx="2842">
                  <c:v>1.6960710000000001</c:v>
                </c:pt>
                <c:pt idx="2843">
                  <c:v>1.6962489999999999</c:v>
                </c:pt>
                <c:pt idx="2844">
                  <c:v>1.6971369999999999</c:v>
                </c:pt>
                <c:pt idx="2845">
                  <c:v>1.697492</c:v>
                </c:pt>
                <c:pt idx="2846">
                  <c:v>1.6982029999999999</c:v>
                </c:pt>
                <c:pt idx="2847">
                  <c:v>1.69838</c:v>
                </c:pt>
                <c:pt idx="2848">
                  <c:v>1.699268</c:v>
                </c:pt>
                <c:pt idx="2849">
                  <c:v>1.6998009999999999</c:v>
                </c:pt>
                <c:pt idx="2850">
                  <c:v>1.6999789999999999</c:v>
                </c:pt>
                <c:pt idx="2851">
                  <c:v>1.700512</c:v>
                </c:pt>
                <c:pt idx="2852">
                  <c:v>1.7017549999999999</c:v>
                </c:pt>
                <c:pt idx="2853">
                  <c:v>1.7019329999999999</c:v>
                </c:pt>
                <c:pt idx="2854">
                  <c:v>1.7028209999999999</c:v>
                </c:pt>
                <c:pt idx="2855">
                  <c:v>1.7037089999999999</c:v>
                </c:pt>
                <c:pt idx="2856">
                  <c:v>1.704064</c:v>
                </c:pt>
                <c:pt idx="2857">
                  <c:v>1.7044189999999999</c:v>
                </c:pt>
                <c:pt idx="2858">
                  <c:v>1.70513</c:v>
                </c:pt>
                <c:pt idx="2859">
                  <c:v>1.7054849999999999</c:v>
                </c:pt>
                <c:pt idx="2860">
                  <c:v>1.7056629999999999</c:v>
                </c:pt>
                <c:pt idx="2861">
                  <c:v>1.7061949999999999</c:v>
                </c:pt>
                <c:pt idx="2862">
                  <c:v>1.7072609999999999</c:v>
                </c:pt>
                <c:pt idx="2863">
                  <c:v>1.7081489999999999</c:v>
                </c:pt>
                <c:pt idx="2864">
                  <c:v>1.7083269999999999</c:v>
                </c:pt>
                <c:pt idx="2865">
                  <c:v>1.7093929999999999</c:v>
                </c:pt>
                <c:pt idx="2866">
                  <c:v>1.7099249999999999</c:v>
                </c:pt>
                <c:pt idx="2867">
                  <c:v>1.710458</c:v>
                </c:pt>
                <c:pt idx="2868">
                  <c:v>1.7111689999999999</c:v>
                </c:pt>
                <c:pt idx="2869">
                  <c:v>1.711524</c:v>
                </c:pt>
                <c:pt idx="2870">
                  <c:v>1.7117020000000001</c:v>
                </c:pt>
                <c:pt idx="2871">
                  <c:v>1.7127669999999999</c:v>
                </c:pt>
                <c:pt idx="2872">
                  <c:v>1.713122</c:v>
                </c:pt>
                <c:pt idx="2873">
                  <c:v>1.7138329999999999</c:v>
                </c:pt>
                <c:pt idx="2874">
                  <c:v>1.715076</c:v>
                </c:pt>
                <c:pt idx="2875">
                  <c:v>1.715964</c:v>
                </c:pt>
                <c:pt idx="2876">
                  <c:v>1.7164969999999999</c:v>
                </c:pt>
                <c:pt idx="2877">
                  <c:v>1.716852</c:v>
                </c:pt>
                <c:pt idx="2878">
                  <c:v>1.7173849999999999</c:v>
                </c:pt>
                <c:pt idx="2879">
                  <c:v>1.717741</c:v>
                </c:pt>
                <c:pt idx="2880">
                  <c:v>1.7188060000000001</c:v>
                </c:pt>
                <c:pt idx="2881">
                  <c:v>1.719339</c:v>
                </c:pt>
                <c:pt idx="2882">
                  <c:v>1.7198720000000001</c:v>
                </c:pt>
                <c:pt idx="2883">
                  <c:v>1.720405</c:v>
                </c:pt>
                <c:pt idx="2884">
                  <c:v>1.7209380000000001</c:v>
                </c:pt>
                <c:pt idx="2885">
                  <c:v>1.7218260000000001</c:v>
                </c:pt>
                <c:pt idx="2886">
                  <c:v>1.722003</c:v>
                </c:pt>
                <c:pt idx="2887">
                  <c:v>1.7225360000000001</c:v>
                </c:pt>
                <c:pt idx="2888">
                  <c:v>1.723069</c:v>
                </c:pt>
                <c:pt idx="2889">
                  <c:v>1.723779</c:v>
                </c:pt>
                <c:pt idx="2890">
                  <c:v>1.724135</c:v>
                </c:pt>
                <c:pt idx="2891">
                  <c:v>1.7243120000000001</c:v>
                </c:pt>
                <c:pt idx="2892">
                  <c:v>1.7253780000000001</c:v>
                </c:pt>
                <c:pt idx="2893">
                  <c:v>1.7260880000000001</c:v>
                </c:pt>
                <c:pt idx="2894">
                  <c:v>1.726799</c:v>
                </c:pt>
                <c:pt idx="2895">
                  <c:v>1.727509</c:v>
                </c:pt>
                <c:pt idx="2896">
                  <c:v>1.727687</c:v>
                </c:pt>
                <c:pt idx="2897">
                  <c:v>1.7280420000000001</c:v>
                </c:pt>
                <c:pt idx="2898">
                  <c:v>1.728753</c:v>
                </c:pt>
                <c:pt idx="2899">
                  <c:v>1.7291080000000001</c:v>
                </c:pt>
                <c:pt idx="2900">
                  <c:v>1.7298180000000001</c:v>
                </c:pt>
                <c:pt idx="2901">
                  <c:v>1.7301740000000001</c:v>
                </c:pt>
                <c:pt idx="2902">
                  <c:v>1.731417</c:v>
                </c:pt>
                <c:pt idx="2903">
                  <c:v>1.7317720000000001</c:v>
                </c:pt>
                <c:pt idx="2904">
                  <c:v>1.732483</c:v>
                </c:pt>
                <c:pt idx="2905">
                  <c:v>1.733371</c:v>
                </c:pt>
                <c:pt idx="2906">
                  <c:v>1.7337260000000001</c:v>
                </c:pt>
                <c:pt idx="2907">
                  <c:v>1.7344360000000001</c:v>
                </c:pt>
                <c:pt idx="2908">
                  <c:v>1.7347919999999999</c:v>
                </c:pt>
                <c:pt idx="2909">
                  <c:v>1.7355020000000001</c:v>
                </c:pt>
                <c:pt idx="2910">
                  <c:v>1.735857</c:v>
                </c:pt>
                <c:pt idx="2911">
                  <c:v>1.736745</c:v>
                </c:pt>
                <c:pt idx="2912">
                  <c:v>1.737101</c:v>
                </c:pt>
                <c:pt idx="2913">
                  <c:v>1.737811</c:v>
                </c:pt>
                <c:pt idx="2914">
                  <c:v>1.7385219999999999</c:v>
                </c:pt>
                <c:pt idx="2915">
                  <c:v>1.7390540000000001</c:v>
                </c:pt>
                <c:pt idx="2916">
                  <c:v>1.7394099999999999</c:v>
                </c:pt>
                <c:pt idx="2917">
                  <c:v>1.739765</c:v>
                </c:pt>
                <c:pt idx="2918">
                  <c:v>1.740831</c:v>
                </c:pt>
                <c:pt idx="2919">
                  <c:v>1.7420739999999999</c:v>
                </c:pt>
                <c:pt idx="2920">
                  <c:v>1.7427840000000001</c:v>
                </c:pt>
                <c:pt idx="2921">
                  <c:v>1.7431399999999999</c:v>
                </c:pt>
                <c:pt idx="2922">
                  <c:v>1.744383</c:v>
                </c:pt>
                <c:pt idx="2923">
                  <c:v>1.7449159999999999</c:v>
                </c:pt>
                <c:pt idx="2924">
                  <c:v>1.745449</c:v>
                </c:pt>
                <c:pt idx="2925">
                  <c:v>1.7458039999999999</c:v>
                </c:pt>
                <c:pt idx="2926">
                  <c:v>1.746337</c:v>
                </c:pt>
                <c:pt idx="2927">
                  <c:v>1.7468699999999999</c:v>
                </c:pt>
                <c:pt idx="2928">
                  <c:v>1.7474019999999999</c:v>
                </c:pt>
                <c:pt idx="2929">
                  <c:v>1.748113</c:v>
                </c:pt>
                <c:pt idx="2930">
                  <c:v>1.7482899999999999</c:v>
                </c:pt>
                <c:pt idx="2931">
                  <c:v>1.749179</c:v>
                </c:pt>
                <c:pt idx="2932">
                  <c:v>1.7495339999999999</c:v>
                </c:pt>
                <c:pt idx="2933">
                  <c:v>1.750067</c:v>
                </c:pt>
                <c:pt idx="2934">
                  <c:v>1.7504219999999999</c:v>
                </c:pt>
                <c:pt idx="2935">
                  <c:v>1.750777</c:v>
                </c:pt>
                <c:pt idx="2936">
                  <c:v>1.751487</c:v>
                </c:pt>
                <c:pt idx="2937">
                  <c:v>1.7520199999999999</c:v>
                </c:pt>
                <c:pt idx="2938">
                  <c:v>1.752731</c:v>
                </c:pt>
                <c:pt idx="2939">
                  <c:v>1.7537970000000001</c:v>
                </c:pt>
                <c:pt idx="2940">
                  <c:v>1.754507</c:v>
                </c:pt>
                <c:pt idx="2941">
                  <c:v>1.7548619999999999</c:v>
                </c:pt>
                <c:pt idx="2942">
                  <c:v>1.7557499999999999</c:v>
                </c:pt>
                <c:pt idx="2943">
                  <c:v>1.7561059999999999</c:v>
                </c:pt>
                <c:pt idx="2944">
                  <c:v>1.7564610000000001</c:v>
                </c:pt>
                <c:pt idx="2945">
                  <c:v>1.7575270000000001</c:v>
                </c:pt>
                <c:pt idx="2946">
                  <c:v>1.7584150000000001</c:v>
                </c:pt>
                <c:pt idx="2947">
                  <c:v>1.7587699999999999</c:v>
                </c:pt>
                <c:pt idx="2948">
                  <c:v>1.759125</c:v>
                </c:pt>
                <c:pt idx="2949">
                  <c:v>1.7594799999999999</c:v>
                </c:pt>
                <c:pt idx="2950">
                  <c:v>1.759835</c:v>
                </c:pt>
                <c:pt idx="2951">
                  <c:v>1.7610790000000001</c:v>
                </c:pt>
                <c:pt idx="2952">
                  <c:v>1.7614339999999999</c:v>
                </c:pt>
                <c:pt idx="2953">
                  <c:v>1.7621439999999999</c:v>
                </c:pt>
                <c:pt idx="2954">
                  <c:v>1.7630330000000001</c:v>
                </c:pt>
                <c:pt idx="2955">
                  <c:v>1.763388</c:v>
                </c:pt>
                <c:pt idx="2956">
                  <c:v>1.7637430000000001</c:v>
                </c:pt>
                <c:pt idx="2957">
                  <c:v>1.7640979999999999</c:v>
                </c:pt>
                <c:pt idx="2958">
                  <c:v>1.764454</c:v>
                </c:pt>
                <c:pt idx="2959">
                  <c:v>1.765164</c:v>
                </c:pt>
                <c:pt idx="2960">
                  <c:v>1.7655190000000001</c:v>
                </c:pt>
                <c:pt idx="2961">
                  <c:v>1.7664070000000001</c:v>
                </c:pt>
                <c:pt idx="2962">
                  <c:v>1.7667619999999999</c:v>
                </c:pt>
                <c:pt idx="2963">
                  <c:v>1.767828</c:v>
                </c:pt>
                <c:pt idx="2964">
                  <c:v>1.768716</c:v>
                </c:pt>
                <c:pt idx="2965">
                  <c:v>1.769072</c:v>
                </c:pt>
                <c:pt idx="2966">
                  <c:v>1.769782</c:v>
                </c:pt>
                <c:pt idx="2967">
                  <c:v>1.7701370000000001</c:v>
                </c:pt>
                <c:pt idx="2968">
                  <c:v>1.7703150000000001</c:v>
                </c:pt>
                <c:pt idx="2969">
                  <c:v>1.770848</c:v>
                </c:pt>
                <c:pt idx="2970">
                  <c:v>1.7712030000000001</c:v>
                </c:pt>
                <c:pt idx="2971">
                  <c:v>1.7720910000000001</c:v>
                </c:pt>
                <c:pt idx="2972">
                  <c:v>1.772446</c:v>
                </c:pt>
                <c:pt idx="2973">
                  <c:v>1.7731570000000001</c:v>
                </c:pt>
                <c:pt idx="2974">
                  <c:v>1.773512</c:v>
                </c:pt>
                <c:pt idx="2975">
                  <c:v>1.7740450000000001</c:v>
                </c:pt>
                <c:pt idx="2976">
                  <c:v>1.7747550000000001</c:v>
                </c:pt>
                <c:pt idx="2977">
                  <c:v>1.77511</c:v>
                </c:pt>
                <c:pt idx="2978">
                  <c:v>1.7758210000000001</c:v>
                </c:pt>
                <c:pt idx="2979">
                  <c:v>1.776176</c:v>
                </c:pt>
                <c:pt idx="2980">
                  <c:v>1.7767090000000001</c:v>
                </c:pt>
                <c:pt idx="2981">
                  <c:v>1.777064</c:v>
                </c:pt>
                <c:pt idx="2982">
                  <c:v>1.7777750000000001</c:v>
                </c:pt>
                <c:pt idx="2983">
                  <c:v>1.77813</c:v>
                </c:pt>
                <c:pt idx="2984">
                  <c:v>1.779018</c:v>
                </c:pt>
                <c:pt idx="2985">
                  <c:v>1.7793730000000001</c:v>
                </c:pt>
                <c:pt idx="2986">
                  <c:v>1.7797289999999999</c:v>
                </c:pt>
                <c:pt idx="2987">
                  <c:v>1.7804390000000001</c:v>
                </c:pt>
                <c:pt idx="2988">
                  <c:v>1.780794</c:v>
                </c:pt>
                <c:pt idx="2989">
                  <c:v>1.7813270000000001</c:v>
                </c:pt>
                <c:pt idx="2990">
                  <c:v>1.78186</c:v>
                </c:pt>
                <c:pt idx="2991">
                  <c:v>1.7831030000000001</c:v>
                </c:pt>
                <c:pt idx="2992">
                  <c:v>1.783458</c:v>
                </c:pt>
                <c:pt idx="2993">
                  <c:v>1.7841689999999999</c:v>
                </c:pt>
                <c:pt idx="2994">
                  <c:v>1.784346</c:v>
                </c:pt>
                <c:pt idx="2995">
                  <c:v>1.784702</c:v>
                </c:pt>
                <c:pt idx="2996">
                  <c:v>1.785412</c:v>
                </c:pt>
                <c:pt idx="2997">
                  <c:v>1.786478</c:v>
                </c:pt>
                <c:pt idx="2998">
                  <c:v>1.7868329999999999</c:v>
                </c:pt>
                <c:pt idx="2999">
                  <c:v>1.787188</c:v>
                </c:pt>
                <c:pt idx="3000">
                  <c:v>1.7877209999999999</c:v>
                </c:pt>
                <c:pt idx="3001">
                  <c:v>1.7887869999999999</c:v>
                </c:pt>
                <c:pt idx="3002">
                  <c:v>1.789142</c:v>
                </c:pt>
                <c:pt idx="3003">
                  <c:v>1.7898529999999999</c:v>
                </c:pt>
                <c:pt idx="3004">
                  <c:v>1.7907409999999999</c:v>
                </c:pt>
                <c:pt idx="3005">
                  <c:v>1.791096</c:v>
                </c:pt>
                <c:pt idx="3006">
                  <c:v>1.7914509999999999</c:v>
                </c:pt>
                <c:pt idx="3007">
                  <c:v>1.792162</c:v>
                </c:pt>
                <c:pt idx="3008">
                  <c:v>1.792872</c:v>
                </c:pt>
                <c:pt idx="3009">
                  <c:v>1.7934049999999999</c:v>
                </c:pt>
                <c:pt idx="3010">
                  <c:v>1.7944709999999999</c:v>
                </c:pt>
                <c:pt idx="3011">
                  <c:v>1.794826</c:v>
                </c:pt>
                <c:pt idx="3012">
                  <c:v>1.795714</c:v>
                </c:pt>
                <c:pt idx="3013">
                  <c:v>1.796424</c:v>
                </c:pt>
                <c:pt idx="3014">
                  <c:v>1.79678</c:v>
                </c:pt>
                <c:pt idx="3015">
                  <c:v>1.797668</c:v>
                </c:pt>
                <c:pt idx="3016">
                  <c:v>1.7982009999999999</c:v>
                </c:pt>
                <c:pt idx="3017">
                  <c:v>1.798378</c:v>
                </c:pt>
                <c:pt idx="3018">
                  <c:v>1.799266</c:v>
                </c:pt>
                <c:pt idx="3019">
                  <c:v>1.800154</c:v>
                </c:pt>
                <c:pt idx="3020">
                  <c:v>1.8005100000000001</c:v>
                </c:pt>
                <c:pt idx="3021">
                  <c:v>1.8006869999999999</c:v>
                </c:pt>
                <c:pt idx="3022">
                  <c:v>1.8017529999999999</c:v>
                </c:pt>
                <c:pt idx="3023">
                  <c:v>1.802108</c:v>
                </c:pt>
                <c:pt idx="3024">
                  <c:v>1.8028189999999999</c:v>
                </c:pt>
                <c:pt idx="3025">
                  <c:v>1.8037069999999999</c:v>
                </c:pt>
                <c:pt idx="3026">
                  <c:v>1.8040620000000001</c:v>
                </c:pt>
                <c:pt idx="3027">
                  <c:v>1.8054829999999999</c:v>
                </c:pt>
                <c:pt idx="3028">
                  <c:v>1.8058380000000001</c:v>
                </c:pt>
                <c:pt idx="3029">
                  <c:v>1.8061929999999999</c:v>
                </c:pt>
                <c:pt idx="3030">
                  <c:v>1.8067260000000001</c:v>
                </c:pt>
                <c:pt idx="3031">
                  <c:v>1.807437</c:v>
                </c:pt>
                <c:pt idx="3032">
                  <c:v>1.8077920000000001</c:v>
                </c:pt>
                <c:pt idx="3033">
                  <c:v>1.8086800000000001</c:v>
                </c:pt>
                <c:pt idx="3034">
                  <c:v>1.8090349999999999</c:v>
                </c:pt>
                <c:pt idx="3035">
                  <c:v>1.8093900000000001</c:v>
                </c:pt>
                <c:pt idx="3036">
                  <c:v>1.810101</c:v>
                </c:pt>
                <c:pt idx="3037">
                  <c:v>1.8104560000000001</c:v>
                </c:pt>
                <c:pt idx="3038">
                  <c:v>1.811167</c:v>
                </c:pt>
                <c:pt idx="3039">
                  <c:v>1.8115220000000001</c:v>
                </c:pt>
                <c:pt idx="3040">
                  <c:v>1.8124100000000001</c:v>
                </c:pt>
                <c:pt idx="3041">
                  <c:v>1.8131200000000001</c:v>
                </c:pt>
                <c:pt idx="3042">
                  <c:v>1.8134749999999999</c:v>
                </c:pt>
                <c:pt idx="3043">
                  <c:v>1.813831</c:v>
                </c:pt>
                <c:pt idx="3044">
                  <c:v>1.814719</c:v>
                </c:pt>
                <c:pt idx="3045">
                  <c:v>1.8150740000000001</c:v>
                </c:pt>
                <c:pt idx="3046">
                  <c:v>1.815785</c:v>
                </c:pt>
                <c:pt idx="3047">
                  <c:v>1.8161400000000001</c:v>
                </c:pt>
                <c:pt idx="3048">
                  <c:v>1.8168500000000001</c:v>
                </c:pt>
                <c:pt idx="3049">
                  <c:v>1.817383</c:v>
                </c:pt>
                <c:pt idx="3050">
                  <c:v>1.8180940000000001</c:v>
                </c:pt>
                <c:pt idx="3051">
                  <c:v>1.818449</c:v>
                </c:pt>
                <c:pt idx="3052">
                  <c:v>1.8188040000000001</c:v>
                </c:pt>
                <c:pt idx="3053">
                  <c:v>1.8189820000000001</c:v>
                </c:pt>
                <c:pt idx="3054">
                  <c:v>1.819515</c:v>
                </c:pt>
                <c:pt idx="3055">
                  <c:v>1.820403</c:v>
                </c:pt>
                <c:pt idx="3056">
                  <c:v>1.8207580000000001</c:v>
                </c:pt>
                <c:pt idx="3057">
                  <c:v>1.821823</c:v>
                </c:pt>
                <c:pt idx="3058">
                  <c:v>1.822179</c:v>
                </c:pt>
                <c:pt idx="3059">
                  <c:v>1.8225340000000001</c:v>
                </c:pt>
                <c:pt idx="3060">
                  <c:v>1.8227120000000001</c:v>
                </c:pt>
                <c:pt idx="3061">
                  <c:v>1.823067</c:v>
                </c:pt>
                <c:pt idx="3062">
                  <c:v>1.8234220000000001</c:v>
                </c:pt>
                <c:pt idx="3063">
                  <c:v>1.823955</c:v>
                </c:pt>
                <c:pt idx="3064">
                  <c:v>1.8244880000000001</c:v>
                </c:pt>
                <c:pt idx="3065">
                  <c:v>1.824843</c:v>
                </c:pt>
                <c:pt idx="3066">
                  <c:v>1.825731</c:v>
                </c:pt>
                <c:pt idx="3067">
                  <c:v>1.8260860000000001</c:v>
                </c:pt>
                <c:pt idx="3068">
                  <c:v>1.826797</c:v>
                </c:pt>
                <c:pt idx="3069">
                  <c:v>1.827507</c:v>
                </c:pt>
                <c:pt idx="3070">
                  <c:v>1.827685</c:v>
                </c:pt>
                <c:pt idx="3071">
                  <c:v>1.8280400000000001</c:v>
                </c:pt>
                <c:pt idx="3072">
                  <c:v>1.8287500000000001</c:v>
                </c:pt>
                <c:pt idx="3073">
                  <c:v>1.8291059999999999</c:v>
                </c:pt>
                <c:pt idx="3074">
                  <c:v>1.8298160000000001</c:v>
                </c:pt>
                <c:pt idx="3075">
                  <c:v>1.830171</c:v>
                </c:pt>
                <c:pt idx="3076">
                  <c:v>1.830527</c:v>
                </c:pt>
                <c:pt idx="3077">
                  <c:v>1.831415</c:v>
                </c:pt>
                <c:pt idx="3078">
                  <c:v>1.8317699999999999</c:v>
                </c:pt>
                <c:pt idx="3079">
                  <c:v>1.8324800000000001</c:v>
                </c:pt>
                <c:pt idx="3080">
                  <c:v>1.8328359999999999</c:v>
                </c:pt>
                <c:pt idx="3081">
                  <c:v>1.833369</c:v>
                </c:pt>
                <c:pt idx="3082">
                  <c:v>1.8337239999999999</c:v>
                </c:pt>
                <c:pt idx="3083">
                  <c:v>1.834789</c:v>
                </c:pt>
                <c:pt idx="3084">
                  <c:v>1.8354999999999999</c:v>
                </c:pt>
                <c:pt idx="3085">
                  <c:v>1.835855</c:v>
                </c:pt>
                <c:pt idx="3086">
                  <c:v>1.836743</c:v>
                </c:pt>
                <c:pt idx="3087">
                  <c:v>1.836921</c:v>
                </c:pt>
                <c:pt idx="3088">
                  <c:v>1.837631</c:v>
                </c:pt>
                <c:pt idx="3089">
                  <c:v>1.8381639999999999</c:v>
                </c:pt>
                <c:pt idx="3090">
                  <c:v>1.838519</c:v>
                </c:pt>
                <c:pt idx="3091">
                  <c:v>1.8390519999999999</c:v>
                </c:pt>
                <c:pt idx="3092">
                  <c:v>1.839407</c:v>
                </c:pt>
                <c:pt idx="3093">
                  <c:v>1.839585</c:v>
                </c:pt>
                <c:pt idx="3094">
                  <c:v>1.840473</c:v>
                </c:pt>
                <c:pt idx="3095">
                  <c:v>1.8408279999999999</c:v>
                </c:pt>
                <c:pt idx="3096">
                  <c:v>1.8410059999999999</c:v>
                </c:pt>
                <c:pt idx="3097">
                  <c:v>1.841539</c:v>
                </c:pt>
                <c:pt idx="3098">
                  <c:v>1.842605</c:v>
                </c:pt>
                <c:pt idx="3099">
                  <c:v>1.843137</c:v>
                </c:pt>
                <c:pt idx="3100">
                  <c:v>1.8438479999999999</c:v>
                </c:pt>
                <c:pt idx="3101">
                  <c:v>1.844381</c:v>
                </c:pt>
                <c:pt idx="3102">
                  <c:v>1.845091</c:v>
                </c:pt>
                <c:pt idx="3103">
                  <c:v>1.845979</c:v>
                </c:pt>
                <c:pt idx="3104">
                  <c:v>1.8465119999999999</c:v>
                </c:pt>
                <c:pt idx="3105">
                  <c:v>1.846867</c:v>
                </c:pt>
                <c:pt idx="3106">
                  <c:v>1.8475779999999999</c:v>
                </c:pt>
                <c:pt idx="3107">
                  <c:v>1.8484659999999999</c:v>
                </c:pt>
                <c:pt idx="3108">
                  <c:v>1.848821</c:v>
                </c:pt>
                <c:pt idx="3109">
                  <c:v>1.8500639999999999</c:v>
                </c:pt>
                <c:pt idx="3110">
                  <c:v>1.850597</c:v>
                </c:pt>
                <c:pt idx="3111">
                  <c:v>1.8511299999999999</c:v>
                </c:pt>
                <c:pt idx="3112">
                  <c:v>1.8518410000000001</c:v>
                </c:pt>
                <c:pt idx="3113">
                  <c:v>1.8520179999999999</c:v>
                </c:pt>
                <c:pt idx="3114">
                  <c:v>1.852373</c:v>
                </c:pt>
                <c:pt idx="3115">
                  <c:v>1.8527290000000001</c:v>
                </c:pt>
                <c:pt idx="3116">
                  <c:v>1.8534390000000001</c:v>
                </c:pt>
                <c:pt idx="3117">
                  <c:v>1.8537939999999999</c:v>
                </c:pt>
                <c:pt idx="3118">
                  <c:v>1.8545050000000001</c:v>
                </c:pt>
                <c:pt idx="3119">
                  <c:v>1.855748</c:v>
                </c:pt>
                <c:pt idx="3120">
                  <c:v>1.856814</c:v>
                </c:pt>
                <c:pt idx="3121">
                  <c:v>1.857524</c:v>
                </c:pt>
                <c:pt idx="3122">
                  <c:v>1.8580570000000001</c:v>
                </c:pt>
                <c:pt idx="3123">
                  <c:v>1.8591230000000001</c:v>
                </c:pt>
                <c:pt idx="3124">
                  <c:v>1.859478</c:v>
                </c:pt>
                <c:pt idx="3125">
                  <c:v>1.860188</c:v>
                </c:pt>
                <c:pt idx="3126">
                  <c:v>1.860366</c:v>
                </c:pt>
                <c:pt idx="3127">
                  <c:v>1.8610770000000001</c:v>
                </c:pt>
                <c:pt idx="3128">
                  <c:v>1.861432</c:v>
                </c:pt>
                <c:pt idx="3129">
                  <c:v>1.862498</c:v>
                </c:pt>
                <c:pt idx="3130">
                  <c:v>1.86303</c:v>
                </c:pt>
                <c:pt idx="3131">
                  <c:v>1.8637410000000001</c:v>
                </c:pt>
                <c:pt idx="3132">
                  <c:v>1.864096</c:v>
                </c:pt>
                <c:pt idx="3133">
                  <c:v>1.8648070000000001</c:v>
                </c:pt>
                <c:pt idx="3134">
                  <c:v>1.865162</c:v>
                </c:pt>
                <c:pt idx="3135">
                  <c:v>1.8656950000000001</c:v>
                </c:pt>
                <c:pt idx="3136">
                  <c:v>1.86605</c:v>
                </c:pt>
                <c:pt idx="3137">
                  <c:v>1.8665830000000001</c:v>
                </c:pt>
                <c:pt idx="3138">
                  <c:v>1.867116</c:v>
                </c:pt>
                <c:pt idx="3139">
                  <c:v>1.868004</c:v>
                </c:pt>
                <c:pt idx="3140">
                  <c:v>1.868536</c:v>
                </c:pt>
                <c:pt idx="3141">
                  <c:v>1.868714</c:v>
                </c:pt>
                <c:pt idx="3142">
                  <c:v>1.8690690000000001</c:v>
                </c:pt>
                <c:pt idx="3143">
                  <c:v>1.869602</c:v>
                </c:pt>
                <c:pt idx="3144">
                  <c:v>1.8701350000000001</c:v>
                </c:pt>
                <c:pt idx="3145">
                  <c:v>1.8703129999999999</c:v>
                </c:pt>
                <c:pt idx="3146">
                  <c:v>1.8708450000000001</c:v>
                </c:pt>
                <c:pt idx="3147">
                  <c:v>1.871378</c:v>
                </c:pt>
                <c:pt idx="3148">
                  <c:v>1.8720889999999999</c:v>
                </c:pt>
                <c:pt idx="3149">
                  <c:v>1.872444</c:v>
                </c:pt>
                <c:pt idx="3150">
                  <c:v>1.8727990000000001</c:v>
                </c:pt>
                <c:pt idx="3151">
                  <c:v>1.8731549999999999</c:v>
                </c:pt>
                <c:pt idx="3152">
                  <c:v>1.8740429999999999</c:v>
                </c:pt>
                <c:pt idx="3153">
                  <c:v>1.874398</c:v>
                </c:pt>
                <c:pt idx="3154">
                  <c:v>1.875108</c:v>
                </c:pt>
                <c:pt idx="3155">
                  <c:v>1.8754630000000001</c:v>
                </c:pt>
                <c:pt idx="3156">
                  <c:v>1.8758189999999999</c:v>
                </c:pt>
                <c:pt idx="3157">
                  <c:v>1.876174</c:v>
                </c:pt>
                <c:pt idx="3158">
                  <c:v>1.8765289999999999</c:v>
                </c:pt>
                <c:pt idx="3159">
                  <c:v>1.8777729999999999</c:v>
                </c:pt>
                <c:pt idx="3160">
                  <c:v>1.878838</c:v>
                </c:pt>
                <c:pt idx="3161">
                  <c:v>1.879726</c:v>
                </c:pt>
                <c:pt idx="3162">
                  <c:v>1.880082</c:v>
                </c:pt>
                <c:pt idx="3163">
                  <c:v>1.88097</c:v>
                </c:pt>
                <c:pt idx="3164">
                  <c:v>1.8815029999999999</c:v>
                </c:pt>
                <c:pt idx="3165">
                  <c:v>1.881858</c:v>
                </c:pt>
                <c:pt idx="3166">
                  <c:v>1.882746</c:v>
                </c:pt>
                <c:pt idx="3167">
                  <c:v>1.8831009999999999</c:v>
                </c:pt>
                <c:pt idx="3168">
                  <c:v>1.8832789999999999</c:v>
                </c:pt>
                <c:pt idx="3169">
                  <c:v>1.8838109999999999</c:v>
                </c:pt>
                <c:pt idx="3170">
                  <c:v>1.8850549999999999</c:v>
                </c:pt>
                <c:pt idx="3171">
                  <c:v>1.88541</c:v>
                </c:pt>
                <c:pt idx="3172">
                  <c:v>1.8857649999999999</c:v>
                </c:pt>
                <c:pt idx="3173">
                  <c:v>1.886476</c:v>
                </c:pt>
                <c:pt idx="3174">
                  <c:v>1.887186</c:v>
                </c:pt>
                <c:pt idx="3175">
                  <c:v>1.887364</c:v>
                </c:pt>
                <c:pt idx="3176">
                  <c:v>1.8877189999999999</c:v>
                </c:pt>
                <c:pt idx="3177">
                  <c:v>1.8887849999999999</c:v>
                </c:pt>
                <c:pt idx="3178">
                  <c:v>1.88914</c:v>
                </c:pt>
                <c:pt idx="3179">
                  <c:v>1.8896729999999999</c:v>
                </c:pt>
                <c:pt idx="3180">
                  <c:v>1.8902060000000001</c:v>
                </c:pt>
                <c:pt idx="3181">
                  <c:v>1.890738</c:v>
                </c:pt>
                <c:pt idx="3182">
                  <c:v>1.8914489999999999</c:v>
                </c:pt>
                <c:pt idx="3183">
                  <c:v>1.891804</c:v>
                </c:pt>
                <c:pt idx="3184">
                  <c:v>1.8925149999999999</c:v>
                </c:pt>
                <c:pt idx="3185">
                  <c:v>1.892692</c:v>
                </c:pt>
                <c:pt idx="3186">
                  <c:v>1.8937580000000001</c:v>
                </c:pt>
                <c:pt idx="3187">
                  <c:v>1.894468</c:v>
                </c:pt>
                <c:pt idx="3188">
                  <c:v>1.8948240000000001</c:v>
                </c:pt>
                <c:pt idx="3189">
                  <c:v>1.8960669999999999</c:v>
                </c:pt>
                <c:pt idx="3190">
                  <c:v>1.8964220000000001</c:v>
                </c:pt>
                <c:pt idx="3191">
                  <c:v>1.897133</c:v>
                </c:pt>
                <c:pt idx="3192">
                  <c:v>1.8978429999999999</c:v>
                </c:pt>
                <c:pt idx="3193">
                  <c:v>1.8983760000000001</c:v>
                </c:pt>
                <c:pt idx="3194">
                  <c:v>1.8990860000000001</c:v>
                </c:pt>
                <c:pt idx="3195">
                  <c:v>1.899797</c:v>
                </c:pt>
                <c:pt idx="3196">
                  <c:v>1.9001520000000001</c:v>
                </c:pt>
                <c:pt idx="3197">
                  <c:v>1.9010400000000001</c:v>
                </c:pt>
                <c:pt idx="3198">
                  <c:v>1.901751</c:v>
                </c:pt>
                <c:pt idx="3199">
                  <c:v>1.9019280000000001</c:v>
                </c:pt>
                <c:pt idx="3200">
                  <c:v>1.902461</c:v>
                </c:pt>
                <c:pt idx="3201">
                  <c:v>1.9029940000000001</c:v>
                </c:pt>
                <c:pt idx="3202">
                  <c:v>1.903527</c:v>
                </c:pt>
                <c:pt idx="3203">
                  <c:v>1.9037040000000001</c:v>
                </c:pt>
                <c:pt idx="3204">
                  <c:v>1.904415</c:v>
                </c:pt>
                <c:pt idx="3205">
                  <c:v>1.9047700000000001</c:v>
                </c:pt>
                <c:pt idx="3206">
                  <c:v>1.905481</c:v>
                </c:pt>
                <c:pt idx="3207">
                  <c:v>1.9056580000000001</c:v>
                </c:pt>
                <c:pt idx="3208">
                  <c:v>1.906191</c:v>
                </c:pt>
                <c:pt idx="3209">
                  <c:v>1.9074340000000001</c:v>
                </c:pt>
                <c:pt idx="3210">
                  <c:v>1.9076120000000001</c:v>
                </c:pt>
                <c:pt idx="3211">
                  <c:v>1.9085000000000001</c:v>
                </c:pt>
                <c:pt idx="3212">
                  <c:v>1.9093880000000001</c:v>
                </c:pt>
                <c:pt idx="3213">
                  <c:v>1.909743</c:v>
                </c:pt>
                <c:pt idx="3214">
                  <c:v>1.910809</c:v>
                </c:pt>
                <c:pt idx="3215">
                  <c:v>1.910987</c:v>
                </c:pt>
                <c:pt idx="3216">
                  <c:v>1.9120520000000001</c:v>
                </c:pt>
                <c:pt idx="3217">
                  <c:v>1.912941</c:v>
                </c:pt>
                <c:pt idx="3218">
                  <c:v>1.913473</c:v>
                </c:pt>
                <c:pt idx="3219">
                  <c:v>1.913651</c:v>
                </c:pt>
                <c:pt idx="3220">
                  <c:v>1.914717</c:v>
                </c:pt>
                <c:pt idx="3221">
                  <c:v>1.9150720000000001</c:v>
                </c:pt>
                <c:pt idx="3222">
                  <c:v>1.9157820000000001</c:v>
                </c:pt>
                <c:pt idx="3223">
                  <c:v>1.9168480000000001</c:v>
                </c:pt>
                <c:pt idx="3224">
                  <c:v>1.918091</c:v>
                </c:pt>
                <c:pt idx="3225">
                  <c:v>1.9188019999999999</c:v>
                </c:pt>
                <c:pt idx="3226">
                  <c:v>1.9195120000000001</c:v>
                </c:pt>
                <c:pt idx="3227">
                  <c:v>1.9204000000000001</c:v>
                </c:pt>
                <c:pt idx="3228">
                  <c:v>1.9205779999999999</c:v>
                </c:pt>
                <c:pt idx="3229">
                  <c:v>1.9212880000000001</c:v>
                </c:pt>
                <c:pt idx="3230">
                  <c:v>1.921821</c:v>
                </c:pt>
                <c:pt idx="3231">
                  <c:v>1.9223539999999999</c:v>
                </c:pt>
                <c:pt idx="3232">
                  <c:v>1.922709</c:v>
                </c:pt>
                <c:pt idx="3233">
                  <c:v>1.923065</c:v>
                </c:pt>
                <c:pt idx="3234">
                  <c:v>1.923953</c:v>
                </c:pt>
                <c:pt idx="3235">
                  <c:v>1.9243079999999999</c:v>
                </c:pt>
                <c:pt idx="3236">
                  <c:v>1.9253739999999999</c:v>
                </c:pt>
                <c:pt idx="3237">
                  <c:v>1.925729</c:v>
                </c:pt>
                <c:pt idx="3238">
                  <c:v>1.9260839999999999</c:v>
                </c:pt>
                <c:pt idx="3239">
                  <c:v>1.9262619999999999</c:v>
                </c:pt>
                <c:pt idx="3240">
                  <c:v>1.926795</c:v>
                </c:pt>
                <c:pt idx="3241">
                  <c:v>1.9271499999999999</c:v>
                </c:pt>
                <c:pt idx="3242">
                  <c:v>1.927683</c:v>
                </c:pt>
                <c:pt idx="3243">
                  <c:v>1.9280379999999999</c:v>
                </c:pt>
                <c:pt idx="3244">
                  <c:v>1.928393</c:v>
                </c:pt>
                <c:pt idx="3245">
                  <c:v>1.929103</c:v>
                </c:pt>
                <c:pt idx="3246">
                  <c:v>1.9298139999999999</c:v>
                </c:pt>
                <c:pt idx="3247">
                  <c:v>1.930169</c:v>
                </c:pt>
                <c:pt idx="3248">
                  <c:v>1.931413</c:v>
                </c:pt>
                <c:pt idx="3249">
                  <c:v>1.9315899999999999</c:v>
                </c:pt>
                <c:pt idx="3250">
                  <c:v>1.932301</c:v>
                </c:pt>
                <c:pt idx="3251">
                  <c:v>1.932833</c:v>
                </c:pt>
                <c:pt idx="3252">
                  <c:v>1.9333659999999999</c:v>
                </c:pt>
                <c:pt idx="3253">
                  <c:v>1.934077</c:v>
                </c:pt>
                <c:pt idx="3254">
                  <c:v>1.9346099999999999</c:v>
                </c:pt>
                <c:pt idx="3255">
                  <c:v>1.9351430000000001</c:v>
                </c:pt>
                <c:pt idx="3256">
                  <c:v>1.9354979999999999</c:v>
                </c:pt>
                <c:pt idx="3257">
                  <c:v>1.9360310000000001</c:v>
                </c:pt>
                <c:pt idx="3258">
                  <c:v>1.9363859999999999</c:v>
                </c:pt>
                <c:pt idx="3259">
                  <c:v>1.9370959999999999</c:v>
                </c:pt>
                <c:pt idx="3260">
                  <c:v>1.937451</c:v>
                </c:pt>
                <c:pt idx="3261">
                  <c:v>1.938517</c:v>
                </c:pt>
                <c:pt idx="3262">
                  <c:v>1.9386950000000001</c:v>
                </c:pt>
                <c:pt idx="3263">
                  <c:v>1.9390499999999999</c:v>
                </c:pt>
                <c:pt idx="3264">
                  <c:v>1.9395830000000001</c:v>
                </c:pt>
                <c:pt idx="3265">
                  <c:v>1.940116</c:v>
                </c:pt>
                <c:pt idx="3266">
                  <c:v>1.9408259999999999</c:v>
                </c:pt>
                <c:pt idx="3267">
                  <c:v>1.941004</c:v>
                </c:pt>
                <c:pt idx="3268">
                  <c:v>1.94207</c:v>
                </c:pt>
                <c:pt idx="3269">
                  <c:v>1.9426019999999999</c:v>
                </c:pt>
                <c:pt idx="3270">
                  <c:v>1.9431350000000001</c:v>
                </c:pt>
                <c:pt idx="3271">
                  <c:v>1.9433130000000001</c:v>
                </c:pt>
                <c:pt idx="3272">
                  <c:v>1.9442010000000001</c:v>
                </c:pt>
                <c:pt idx="3273">
                  <c:v>1.9443779999999999</c:v>
                </c:pt>
                <c:pt idx="3274">
                  <c:v>1.944734</c:v>
                </c:pt>
                <c:pt idx="3275">
                  <c:v>1.945444</c:v>
                </c:pt>
                <c:pt idx="3276">
                  <c:v>1.945622</c:v>
                </c:pt>
                <c:pt idx="3277">
                  <c:v>1.94651</c:v>
                </c:pt>
                <c:pt idx="3278">
                  <c:v>1.9477530000000001</c:v>
                </c:pt>
                <c:pt idx="3279">
                  <c:v>1.948464</c:v>
                </c:pt>
                <c:pt idx="3280">
                  <c:v>1.9488190000000001</c:v>
                </c:pt>
                <c:pt idx="3281">
                  <c:v>1.949352</c:v>
                </c:pt>
                <c:pt idx="3282">
                  <c:v>1.950062</c:v>
                </c:pt>
                <c:pt idx="3283">
                  <c:v>1.951128</c:v>
                </c:pt>
                <c:pt idx="3284">
                  <c:v>1.951838</c:v>
                </c:pt>
                <c:pt idx="3285">
                  <c:v>1.952194</c:v>
                </c:pt>
                <c:pt idx="3286">
                  <c:v>1.9534370000000001</c:v>
                </c:pt>
                <c:pt idx="3287">
                  <c:v>1.953792</c:v>
                </c:pt>
                <c:pt idx="3288">
                  <c:v>1.95397</c:v>
                </c:pt>
                <c:pt idx="3289">
                  <c:v>1.9545030000000001</c:v>
                </c:pt>
                <c:pt idx="3290">
                  <c:v>1.955746</c:v>
                </c:pt>
                <c:pt idx="3291">
                  <c:v>1.9561010000000001</c:v>
                </c:pt>
                <c:pt idx="3292">
                  <c:v>1.956634</c:v>
                </c:pt>
                <c:pt idx="3293">
                  <c:v>1.9571670000000001</c:v>
                </c:pt>
                <c:pt idx="3294">
                  <c:v>1.957522</c:v>
                </c:pt>
                <c:pt idx="3295">
                  <c:v>1.9580550000000001</c:v>
                </c:pt>
                <c:pt idx="3296">
                  <c:v>1.95841</c:v>
                </c:pt>
                <c:pt idx="3297">
                  <c:v>1.9591209999999999</c:v>
                </c:pt>
                <c:pt idx="3298">
                  <c:v>1.959298</c:v>
                </c:pt>
                <c:pt idx="3299">
                  <c:v>1.9598310000000001</c:v>
                </c:pt>
                <c:pt idx="3300">
                  <c:v>1.9600089999999999</c:v>
                </c:pt>
                <c:pt idx="3301">
                  <c:v>1.960364</c:v>
                </c:pt>
                <c:pt idx="3302">
                  <c:v>1.9607190000000001</c:v>
                </c:pt>
                <c:pt idx="3303">
                  <c:v>1.9608969999999999</c:v>
                </c:pt>
                <c:pt idx="3304">
                  <c:v>1.96143</c:v>
                </c:pt>
                <c:pt idx="3305">
                  <c:v>1.961962</c:v>
                </c:pt>
                <c:pt idx="3306">
                  <c:v>1.9624950000000001</c:v>
                </c:pt>
                <c:pt idx="3307">
                  <c:v>1.963028</c:v>
                </c:pt>
                <c:pt idx="3308">
                  <c:v>1.9633830000000001</c:v>
                </c:pt>
                <c:pt idx="3309">
                  <c:v>1.9637389999999999</c:v>
                </c:pt>
                <c:pt idx="3310">
                  <c:v>1.964094</c:v>
                </c:pt>
                <c:pt idx="3311">
                  <c:v>1.964804</c:v>
                </c:pt>
                <c:pt idx="3312">
                  <c:v>1.96516</c:v>
                </c:pt>
                <c:pt idx="3313">
                  <c:v>1.9655149999999999</c:v>
                </c:pt>
                <c:pt idx="3314">
                  <c:v>1.9664029999999999</c:v>
                </c:pt>
                <c:pt idx="3315">
                  <c:v>1.966758</c:v>
                </c:pt>
                <c:pt idx="3316">
                  <c:v>1.9672909999999999</c:v>
                </c:pt>
                <c:pt idx="3317">
                  <c:v>1.967824</c:v>
                </c:pt>
                <c:pt idx="3318">
                  <c:v>1.9681789999999999</c:v>
                </c:pt>
                <c:pt idx="3319">
                  <c:v>1.968712</c:v>
                </c:pt>
                <c:pt idx="3320">
                  <c:v>1.9690669999999999</c:v>
                </c:pt>
                <c:pt idx="3321">
                  <c:v>1.9692449999999999</c:v>
                </c:pt>
                <c:pt idx="3322">
                  <c:v>1.9699549999999999</c:v>
                </c:pt>
                <c:pt idx="3323">
                  <c:v>1.970488</c:v>
                </c:pt>
                <c:pt idx="3324">
                  <c:v>1.9717309999999999</c:v>
                </c:pt>
                <c:pt idx="3325">
                  <c:v>1.972442</c:v>
                </c:pt>
                <c:pt idx="3326">
                  <c:v>1.9727969999999999</c:v>
                </c:pt>
                <c:pt idx="3327">
                  <c:v>1.973508</c:v>
                </c:pt>
                <c:pt idx="3328">
                  <c:v>1.9738629999999999</c:v>
                </c:pt>
                <c:pt idx="3329">
                  <c:v>1.97404</c:v>
                </c:pt>
                <c:pt idx="3330">
                  <c:v>1.9747509999999999</c:v>
                </c:pt>
                <c:pt idx="3331">
                  <c:v>1.975106</c:v>
                </c:pt>
                <c:pt idx="3332">
                  <c:v>1.9754609999999999</c:v>
                </c:pt>
                <c:pt idx="3333">
                  <c:v>1.975994</c:v>
                </c:pt>
                <c:pt idx="3334">
                  <c:v>1.9765269999999999</c:v>
                </c:pt>
                <c:pt idx="3335">
                  <c:v>1.97706</c:v>
                </c:pt>
                <c:pt idx="3336">
                  <c:v>1.97777</c:v>
                </c:pt>
                <c:pt idx="3337">
                  <c:v>1.9781260000000001</c:v>
                </c:pt>
                <c:pt idx="3338">
                  <c:v>1.978836</c:v>
                </c:pt>
                <c:pt idx="3339">
                  <c:v>1.9793689999999999</c:v>
                </c:pt>
                <c:pt idx="3340">
                  <c:v>1.979724</c:v>
                </c:pt>
                <c:pt idx="3341">
                  <c:v>1.9800789999999999</c:v>
                </c:pt>
                <c:pt idx="3342">
                  <c:v>1.9811449999999999</c:v>
                </c:pt>
                <c:pt idx="3343">
                  <c:v>1.9818560000000001</c:v>
                </c:pt>
                <c:pt idx="3344">
                  <c:v>1.9822109999999999</c:v>
                </c:pt>
                <c:pt idx="3345">
                  <c:v>1.9834540000000001</c:v>
                </c:pt>
                <c:pt idx="3346">
                  <c:v>1.9843420000000001</c:v>
                </c:pt>
                <c:pt idx="3347">
                  <c:v>1.9846969999999999</c:v>
                </c:pt>
                <c:pt idx="3348">
                  <c:v>1.9854080000000001</c:v>
                </c:pt>
                <c:pt idx="3349">
                  <c:v>1.9857629999999999</c:v>
                </c:pt>
                <c:pt idx="3350">
                  <c:v>1.9861180000000001</c:v>
                </c:pt>
                <c:pt idx="3351">
                  <c:v>1.9871840000000001</c:v>
                </c:pt>
                <c:pt idx="3352">
                  <c:v>1.9873620000000001</c:v>
                </c:pt>
                <c:pt idx="3353">
                  <c:v>1.9884269999999999</c:v>
                </c:pt>
                <c:pt idx="3354">
                  <c:v>1.988605</c:v>
                </c:pt>
                <c:pt idx="3355">
                  <c:v>1.9891380000000001</c:v>
                </c:pt>
                <c:pt idx="3356">
                  <c:v>1.989493</c:v>
                </c:pt>
                <c:pt idx="3357">
                  <c:v>1.9907360000000001</c:v>
                </c:pt>
                <c:pt idx="3358">
                  <c:v>1.991447</c:v>
                </c:pt>
                <c:pt idx="3359">
                  <c:v>1.9918020000000001</c:v>
                </c:pt>
                <c:pt idx="3360">
                  <c:v>1.992157</c:v>
                </c:pt>
                <c:pt idx="3361">
                  <c:v>1.9928680000000001</c:v>
                </c:pt>
                <c:pt idx="3362">
                  <c:v>1.993401</c:v>
                </c:pt>
                <c:pt idx="3363">
                  <c:v>1.994111</c:v>
                </c:pt>
                <c:pt idx="3364">
                  <c:v>1.9944660000000001</c:v>
                </c:pt>
                <c:pt idx="3365">
                  <c:v>1.994821</c:v>
                </c:pt>
                <c:pt idx="3366">
                  <c:v>1.995177</c:v>
                </c:pt>
                <c:pt idx="3367">
                  <c:v>1.9964200000000001</c:v>
                </c:pt>
                <c:pt idx="3368">
                  <c:v>1.996775</c:v>
                </c:pt>
                <c:pt idx="3369">
                  <c:v>1.9974860000000001</c:v>
                </c:pt>
                <c:pt idx="3370">
                  <c:v>1.997841</c:v>
                </c:pt>
                <c:pt idx="3371">
                  <c:v>1.9983740000000001</c:v>
                </c:pt>
                <c:pt idx="3372">
                  <c:v>1.998729</c:v>
                </c:pt>
                <c:pt idx="3373">
                  <c:v>1.999439</c:v>
                </c:pt>
                <c:pt idx="3374">
                  <c:v>1.999795</c:v>
                </c:pt>
                <c:pt idx="3375">
                  <c:v>2.0001500000000001</c:v>
                </c:pt>
                <c:pt idx="3376">
                  <c:v>2.000505</c:v>
                </c:pt>
                <c:pt idx="3377">
                  <c:v>2.0010379999999999</c:v>
                </c:pt>
                <c:pt idx="3378">
                  <c:v>2.0017489999999998</c:v>
                </c:pt>
                <c:pt idx="3379">
                  <c:v>2.0021040000000001</c:v>
                </c:pt>
                <c:pt idx="3380">
                  <c:v>2.002459</c:v>
                </c:pt>
                <c:pt idx="3381">
                  <c:v>2.0031690000000002</c:v>
                </c:pt>
                <c:pt idx="3382">
                  <c:v>2.0037020000000001</c:v>
                </c:pt>
                <c:pt idx="3383">
                  <c:v>2.004413</c:v>
                </c:pt>
                <c:pt idx="3384">
                  <c:v>2.0047679999999999</c:v>
                </c:pt>
                <c:pt idx="3385">
                  <c:v>2.0051230000000002</c:v>
                </c:pt>
                <c:pt idx="3386">
                  <c:v>2.0054780000000001</c:v>
                </c:pt>
                <c:pt idx="3387">
                  <c:v>2.0058340000000001</c:v>
                </c:pt>
                <c:pt idx="3388">
                  <c:v>2.0063659999999999</c:v>
                </c:pt>
                <c:pt idx="3389">
                  <c:v>2.0067219999999999</c:v>
                </c:pt>
                <c:pt idx="3390">
                  <c:v>2.0074320000000001</c:v>
                </c:pt>
                <c:pt idx="3391">
                  <c:v>2.007787</c:v>
                </c:pt>
                <c:pt idx="3392">
                  <c:v>2.0088530000000002</c:v>
                </c:pt>
                <c:pt idx="3393">
                  <c:v>2.0093860000000001</c:v>
                </c:pt>
                <c:pt idx="3394">
                  <c:v>2.010097</c:v>
                </c:pt>
                <c:pt idx="3395">
                  <c:v>2.0102739999999999</c:v>
                </c:pt>
                <c:pt idx="3396">
                  <c:v>2.0108069999999998</c:v>
                </c:pt>
                <c:pt idx="3397">
                  <c:v>2.0111620000000001</c:v>
                </c:pt>
                <c:pt idx="3398">
                  <c:v>2.0113400000000001</c:v>
                </c:pt>
                <c:pt idx="3399">
                  <c:v>2.0124050000000002</c:v>
                </c:pt>
                <c:pt idx="3400">
                  <c:v>2.0131160000000001</c:v>
                </c:pt>
                <c:pt idx="3401">
                  <c:v>2.013471</c:v>
                </c:pt>
                <c:pt idx="3402">
                  <c:v>2.0138259999999999</c:v>
                </c:pt>
                <c:pt idx="3403">
                  <c:v>2.0141819999999999</c:v>
                </c:pt>
                <c:pt idx="3404">
                  <c:v>2.0143589999999998</c:v>
                </c:pt>
                <c:pt idx="3405">
                  <c:v>2.0147140000000001</c:v>
                </c:pt>
                <c:pt idx="3406">
                  <c:v>2.0150700000000001</c:v>
                </c:pt>
                <c:pt idx="3407">
                  <c:v>2.0157799999999999</c:v>
                </c:pt>
                <c:pt idx="3408">
                  <c:v>2.0166680000000001</c:v>
                </c:pt>
                <c:pt idx="3409">
                  <c:v>2.017201</c:v>
                </c:pt>
                <c:pt idx="3410">
                  <c:v>2.0184440000000001</c:v>
                </c:pt>
                <c:pt idx="3411">
                  <c:v>2.0188000000000001</c:v>
                </c:pt>
                <c:pt idx="3412">
                  <c:v>2.019155</c:v>
                </c:pt>
                <c:pt idx="3413">
                  <c:v>2.0195099999999999</c:v>
                </c:pt>
                <c:pt idx="3414">
                  <c:v>2.0203980000000001</c:v>
                </c:pt>
                <c:pt idx="3415">
                  <c:v>2.020753</c:v>
                </c:pt>
                <c:pt idx="3416">
                  <c:v>2.021109</c:v>
                </c:pt>
                <c:pt idx="3417">
                  <c:v>2.0214639999999999</c:v>
                </c:pt>
                <c:pt idx="3418">
                  <c:v>2.0218189999999998</c:v>
                </c:pt>
                <c:pt idx="3419">
                  <c:v>2.0223520000000001</c:v>
                </c:pt>
                <c:pt idx="3420">
                  <c:v>2.022707</c:v>
                </c:pt>
                <c:pt idx="3421">
                  <c:v>2.0230619999999999</c:v>
                </c:pt>
                <c:pt idx="3422">
                  <c:v>2.0237729999999998</c:v>
                </c:pt>
                <c:pt idx="3423">
                  <c:v>2.0241280000000001</c:v>
                </c:pt>
                <c:pt idx="3424">
                  <c:v>2.024483</c:v>
                </c:pt>
                <c:pt idx="3425">
                  <c:v>2.0250159999999999</c:v>
                </c:pt>
                <c:pt idx="3426">
                  <c:v>2.0253709999999998</c:v>
                </c:pt>
                <c:pt idx="3427">
                  <c:v>2.0260820000000002</c:v>
                </c:pt>
                <c:pt idx="3428">
                  <c:v>2.026437</c:v>
                </c:pt>
                <c:pt idx="3429">
                  <c:v>2.0267919999999999</c:v>
                </c:pt>
                <c:pt idx="3430">
                  <c:v>2.0269699999999999</c:v>
                </c:pt>
                <c:pt idx="3431">
                  <c:v>2.0275029999999998</c:v>
                </c:pt>
                <c:pt idx="3432">
                  <c:v>2.0278580000000002</c:v>
                </c:pt>
                <c:pt idx="3433">
                  <c:v>2.0287459999999999</c:v>
                </c:pt>
                <c:pt idx="3434">
                  <c:v>2.0294569999999998</c:v>
                </c:pt>
                <c:pt idx="3435">
                  <c:v>2.0296340000000002</c:v>
                </c:pt>
                <c:pt idx="3436">
                  <c:v>2.0301670000000001</c:v>
                </c:pt>
                <c:pt idx="3437">
                  <c:v>2.0314100000000002</c:v>
                </c:pt>
                <c:pt idx="3438">
                  <c:v>2.0315880000000002</c:v>
                </c:pt>
                <c:pt idx="3439">
                  <c:v>2.0324759999999999</c:v>
                </c:pt>
                <c:pt idx="3440">
                  <c:v>2.0333640000000002</c:v>
                </c:pt>
                <c:pt idx="3441">
                  <c:v>2.0337190000000001</c:v>
                </c:pt>
                <c:pt idx="3442">
                  <c:v>2.0347849999999998</c:v>
                </c:pt>
                <c:pt idx="3443">
                  <c:v>2.0351400000000002</c:v>
                </c:pt>
                <c:pt idx="3444">
                  <c:v>2.0354960000000002</c:v>
                </c:pt>
                <c:pt idx="3445">
                  <c:v>2.0358510000000001</c:v>
                </c:pt>
                <c:pt idx="3446">
                  <c:v>2.036384</c:v>
                </c:pt>
                <c:pt idx="3447">
                  <c:v>2.0370940000000002</c:v>
                </c:pt>
                <c:pt idx="3448">
                  <c:v>2.0378050000000001</c:v>
                </c:pt>
                <c:pt idx="3449">
                  <c:v>2.03816</c:v>
                </c:pt>
                <c:pt idx="3450">
                  <c:v>2.0390480000000002</c:v>
                </c:pt>
                <c:pt idx="3451">
                  <c:v>2.0394030000000001</c:v>
                </c:pt>
                <c:pt idx="3452">
                  <c:v>2.0401129999999998</c:v>
                </c:pt>
                <c:pt idx="3453">
                  <c:v>2.0404689999999999</c:v>
                </c:pt>
                <c:pt idx="3454">
                  <c:v>2.0408240000000002</c:v>
                </c:pt>
                <c:pt idx="3455">
                  <c:v>2.041712</c:v>
                </c:pt>
                <c:pt idx="3456">
                  <c:v>2.0424229999999999</c:v>
                </c:pt>
                <c:pt idx="3457">
                  <c:v>2.0427780000000002</c:v>
                </c:pt>
                <c:pt idx="3458">
                  <c:v>2.0431330000000001</c:v>
                </c:pt>
                <c:pt idx="3459">
                  <c:v>2.043488</c:v>
                </c:pt>
                <c:pt idx="3460">
                  <c:v>2.0441989999999999</c:v>
                </c:pt>
                <c:pt idx="3461">
                  <c:v>2.0443760000000002</c:v>
                </c:pt>
                <c:pt idx="3462">
                  <c:v>2.0447320000000002</c:v>
                </c:pt>
                <c:pt idx="3463">
                  <c:v>2.045442</c:v>
                </c:pt>
                <c:pt idx="3464">
                  <c:v>2.04562</c:v>
                </c:pt>
                <c:pt idx="3465">
                  <c:v>2.0465080000000002</c:v>
                </c:pt>
                <c:pt idx="3466">
                  <c:v>2.0466850000000001</c:v>
                </c:pt>
                <c:pt idx="3467">
                  <c:v>2.0477509999999999</c:v>
                </c:pt>
                <c:pt idx="3468">
                  <c:v>2.0484610000000001</c:v>
                </c:pt>
                <c:pt idx="3469">
                  <c:v>2.0488170000000001</c:v>
                </c:pt>
                <c:pt idx="3470">
                  <c:v>2.049172</c:v>
                </c:pt>
                <c:pt idx="3471">
                  <c:v>2.0500600000000002</c:v>
                </c:pt>
                <c:pt idx="3472">
                  <c:v>2.0502379999999998</c:v>
                </c:pt>
                <c:pt idx="3473">
                  <c:v>2.051126</c:v>
                </c:pt>
                <c:pt idx="3474">
                  <c:v>2.0513029999999999</c:v>
                </c:pt>
                <c:pt idx="3475">
                  <c:v>2.0521910000000001</c:v>
                </c:pt>
                <c:pt idx="3476">
                  <c:v>2.0523690000000001</c:v>
                </c:pt>
                <c:pt idx="3477">
                  <c:v>2.0534349999999999</c:v>
                </c:pt>
                <c:pt idx="3478">
                  <c:v>2.0537899999999998</c:v>
                </c:pt>
                <c:pt idx="3479">
                  <c:v>2.0541450000000001</c:v>
                </c:pt>
                <c:pt idx="3480">
                  <c:v>2.0545</c:v>
                </c:pt>
                <c:pt idx="3481">
                  <c:v>2.054856</c:v>
                </c:pt>
                <c:pt idx="3482">
                  <c:v>2.0553880000000002</c:v>
                </c:pt>
                <c:pt idx="3483">
                  <c:v>2.0557439999999998</c:v>
                </c:pt>
                <c:pt idx="3484">
                  <c:v>2.056454</c:v>
                </c:pt>
                <c:pt idx="3485">
                  <c:v>2.0568089999999999</c:v>
                </c:pt>
                <c:pt idx="3486">
                  <c:v>2.0571649999999999</c:v>
                </c:pt>
                <c:pt idx="3487">
                  <c:v>2.0575199999999998</c:v>
                </c:pt>
                <c:pt idx="3488">
                  <c:v>2.0576979999999998</c:v>
                </c:pt>
                <c:pt idx="3489">
                  <c:v>2.0580530000000001</c:v>
                </c:pt>
                <c:pt idx="3490">
                  <c:v>2.0591189999999999</c:v>
                </c:pt>
                <c:pt idx="3491">
                  <c:v>2.0594739999999998</c:v>
                </c:pt>
                <c:pt idx="3492">
                  <c:v>2.0598290000000001</c:v>
                </c:pt>
                <c:pt idx="3493">
                  <c:v>2.060184</c:v>
                </c:pt>
                <c:pt idx="3494">
                  <c:v>2.060362</c:v>
                </c:pt>
                <c:pt idx="3495">
                  <c:v>2.0610719999999998</c:v>
                </c:pt>
                <c:pt idx="3496">
                  <c:v>2.0614270000000001</c:v>
                </c:pt>
                <c:pt idx="3497">
                  <c:v>2.0617830000000001</c:v>
                </c:pt>
                <c:pt idx="3498">
                  <c:v>2.0624929999999999</c:v>
                </c:pt>
                <c:pt idx="3499">
                  <c:v>2.0630259999999998</c:v>
                </c:pt>
                <c:pt idx="3500">
                  <c:v>2.063736</c:v>
                </c:pt>
                <c:pt idx="3501">
                  <c:v>2.063914</c:v>
                </c:pt>
                <c:pt idx="3502">
                  <c:v>2.0648019999999998</c:v>
                </c:pt>
                <c:pt idx="3503">
                  <c:v>2.0651570000000001</c:v>
                </c:pt>
                <c:pt idx="3504">
                  <c:v>2.0655130000000002</c:v>
                </c:pt>
                <c:pt idx="3505">
                  <c:v>2.066046</c:v>
                </c:pt>
                <c:pt idx="3506">
                  <c:v>2.0667559999999998</c:v>
                </c:pt>
                <c:pt idx="3507">
                  <c:v>2.067466</c:v>
                </c:pt>
                <c:pt idx="3508">
                  <c:v>2.067644</c:v>
                </c:pt>
                <c:pt idx="3509">
                  <c:v>2.0685319999999998</c:v>
                </c:pt>
                <c:pt idx="3510">
                  <c:v>2.0687099999999998</c:v>
                </c:pt>
                <c:pt idx="3511">
                  <c:v>2.0697749999999999</c:v>
                </c:pt>
                <c:pt idx="3512">
                  <c:v>2.0699529999999999</c:v>
                </c:pt>
                <c:pt idx="3513">
                  <c:v>2.0704859999999998</c:v>
                </c:pt>
                <c:pt idx="3514">
                  <c:v>2.0708410000000002</c:v>
                </c:pt>
                <c:pt idx="3515">
                  <c:v>2.0710190000000002</c:v>
                </c:pt>
                <c:pt idx="3516">
                  <c:v>2.0720839999999998</c:v>
                </c:pt>
                <c:pt idx="3517">
                  <c:v>2.0722619999999998</c:v>
                </c:pt>
                <c:pt idx="3518">
                  <c:v>2.07315</c:v>
                </c:pt>
                <c:pt idx="3519">
                  <c:v>2.0740379999999998</c:v>
                </c:pt>
                <c:pt idx="3520">
                  <c:v>2.0743939999999998</c:v>
                </c:pt>
                <c:pt idx="3521">
                  <c:v>2.0751040000000001</c:v>
                </c:pt>
                <c:pt idx="3522">
                  <c:v>2.0754589999999999</c:v>
                </c:pt>
                <c:pt idx="3523">
                  <c:v>2.0761690000000002</c:v>
                </c:pt>
                <c:pt idx="3524">
                  <c:v>2.0765250000000002</c:v>
                </c:pt>
                <c:pt idx="3525">
                  <c:v>2.0777679999999998</c:v>
                </c:pt>
                <c:pt idx="3526">
                  <c:v>2.0781230000000002</c:v>
                </c:pt>
                <c:pt idx="3527">
                  <c:v>2.0788340000000001</c:v>
                </c:pt>
                <c:pt idx="3528">
                  <c:v>2.079189</c:v>
                </c:pt>
                <c:pt idx="3529">
                  <c:v>2.0797219999999998</c:v>
                </c:pt>
                <c:pt idx="3530">
                  <c:v>2.0800770000000002</c:v>
                </c:pt>
                <c:pt idx="3531">
                  <c:v>2.0804320000000001</c:v>
                </c:pt>
                <c:pt idx="3532">
                  <c:v>2.081143</c:v>
                </c:pt>
                <c:pt idx="3533">
                  <c:v>2.0818530000000002</c:v>
                </c:pt>
                <c:pt idx="3534">
                  <c:v>2.0823860000000001</c:v>
                </c:pt>
                <c:pt idx="3535">
                  <c:v>2.082741</c:v>
                </c:pt>
                <c:pt idx="3536">
                  <c:v>2.0832739999999998</c:v>
                </c:pt>
                <c:pt idx="3537">
                  <c:v>2.0838070000000002</c:v>
                </c:pt>
                <c:pt idx="3538">
                  <c:v>2.0839850000000002</c:v>
                </c:pt>
                <c:pt idx="3539">
                  <c:v>2.0850499999999998</c:v>
                </c:pt>
                <c:pt idx="3540">
                  <c:v>2.0854059999999999</c:v>
                </c:pt>
                <c:pt idx="3541">
                  <c:v>2.0861160000000001</c:v>
                </c:pt>
                <c:pt idx="3542">
                  <c:v>2.0871819999999999</c:v>
                </c:pt>
                <c:pt idx="3543">
                  <c:v>2.0873590000000002</c:v>
                </c:pt>
                <c:pt idx="3544">
                  <c:v>2.0877150000000002</c:v>
                </c:pt>
                <c:pt idx="3545">
                  <c:v>2.0880700000000001</c:v>
                </c:pt>
                <c:pt idx="3546">
                  <c:v>2.0882480000000001</c:v>
                </c:pt>
                <c:pt idx="3547">
                  <c:v>2.0889579999999999</c:v>
                </c:pt>
                <c:pt idx="3548">
                  <c:v>2.0894910000000002</c:v>
                </c:pt>
                <c:pt idx="3549">
                  <c:v>2.0907339999999999</c:v>
                </c:pt>
                <c:pt idx="3550">
                  <c:v>2.0912670000000002</c:v>
                </c:pt>
                <c:pt idx="3551">
                  <c:v>2.0918000000000001</c:v>
                </c:pt>
                <c:pt idx="3552">
                  <c:v>2.0925099999999999</c:v>
                </c:pt>
                <c:pt idx="3553">
                  <c:v>2.0926879999999999</c:v>
                </c:pt>
                <c:pt idx="3554">
                  <c:v>2.0930430000000002</c:v>
                </c:pt>
                <c:pt idx="3555">
                  <c:v>2.093931</c:v>
                </c:pt>
                <c:pt idx="3556">
                  <c:v>2.0944639999999999</c:v>
                </c:pt>
                <c:pt idx="3557">
                  <c:v>2.0946419999999999</c:v>
                </c:pt>
                <c:pt idx="3558">
                  <c:v>2.0955300000000001</c:v>
                </c:pt>
                <c:pt idx="3559">
                  <c:v>2.0962399999999999</c:v>
                </c:pt>
                <c:pt idx="3560">
                  <c:v>2.0967730000000002</c:v>
                </c:pt>
                <c:pt idx="3561">
                  <c:v>2.0969509999999998</c:v>
                </c:pt>
                <c:pt idx="3562">
                  <c:v>2.097483</c:v>
                </c:pt>
                <c:pt idx="3563">
                  <c:v>2.097839</c:v>
                </c:pt>
                <c:pt idx="3564">
                  <c:v>2.0981939999999999</c:v>
                </c:pt>
                <c:pt idx="3565">
                  <c:v>2.0983719999999999</c:v>
                </c:pt>
                <c:pt idx="3566">
                  <c:v>2.0990820000000001</c:v>
                </c:pt>
                <c:pt idx="3567">
                  <c:v>2.099437</c:v>
                </c:pt>
                <c:pt idx="3568">
                  <c:v>2.0997919999999999</c:v>
                </c:pt>
                <c:pt idx="3569">
                  <c:v>2.1001479999999999</c:v>
                </c:pt>
                <c:pt idx="3570">
                  <c:v>2.1005029999999998</c:v>
                </c:pt>
                <c:pt idx="3571">
                  <c:v>2.1010360000000001</c:v>
                </c:pt>
                <c:pt idx="3572">
                  <c:v>2.101391</c:v>
                </c:pt>
                <c:pt idx="3573">
                  <c:v>2.1021019999999999</c:v>
                </c:pt>
                <c:pt idx="3574">
                  <c:v>2.1024569999999998</c:v>
                </c:pt>
                <c:pt idx="3575">
                  <c:v>2.103167</c:v>
                </c:pt>
                <c:pt idx="3576">
                  <c:v>2.103523</c:v>
                </c:pt>
                <c:pt idx="3577">
                  <c:v>2.1036999999999999</c:v>
                </c:pt>
                <c:pt idx="3578">
                  <c:v>2.1047660000000001</c:v>
                </c:pt>
                <c:pt idx="3579">
                  <c:v>2.105299</c:v>
                </c:pt>
                <c:pt idx="3580">
                  <c:v>2.1058309999999998</c:v>
                </c:pt>
                <c:pt idx="3581">
                  <c:v>2.1061869999999998</c:v>
                </c:pt>
                <c:pt idx="3582">
                  <c:v>2.107075</c:v>
                </c:pt>
                <c:pt idx="3583">
                  <c:v>2.1074299999999999</c:v>
                </c:pt>
                <c:pt idx="3584">
                  <c:v>2.1076079999999999</c:v>
                </c:pt>
                <c:pt idx="3585">
                  <c:v>2.1081400000000001</c:v>
                </c:pt>
                <c:pt idx="3586">
                  <c:v>2.1093839999999999</c:v>
                </c:pt>
                <c:pt idx="3587">
                  <c:v>2.1100940000000001</c:v>
                </c:pt>
                <c:pt idx="3588">
                  <c:v>2.1104500000000002</c:v>
                </c:pt>
                <c:pt idx="3589">
                  <c:v>2.110627</c:v>
                </c:pt>
                <c:pt idx="3590">
                  <c:v>2.1111599999999999</c:v>
                </c:pt>
                <c:pt idx="3591">
                  <c:v>2.1115149999999998</c:v>
                </c:pt>
                <c:pt idx="3592">
                  <c:v>2.112403</c:v>
                </c:pt>
                <c:pt idx="3593">
                  <c:v>2.112581</c:v>
                </c:pt>
                <c:pt idx="3594">
                  <c:v>2.1131139999999999</c:v>
                </c:pt>
                <c:pt idx="3595">
                  <c:v>2.1138240000000001</c:v>
                </c:pt>
                <c:pt idx="3596">
                  <c:v>2.114357</c:v>
                </c:pt>
                <c:pt idx="3597">
                  <c:v>2.1150669999999998</c:v>
                </c:pt>
                <c:pt idx="3598">
                  <c:v>2.1157780000000002</c:v>
                </c:pt>
                <c:pt idx="3599">
                  <c:v>2.1164879999999999</c:v>
                </c:pt>
                <c:pt idx="3600">
                  <c:v>2.1168439999999999</c:v>
                </c:pt>
                <c:pt idx="3601">
                  <c:v>2.1170209999999998</c:v>
                </c:pt>
                <c:pt idx="3602">
                  <c:v>2.1177320000000002</c:v>
                </c:pt>
                <c:pt idx="3603">
                  <c:v>2.1184419999999999</c:v>
                </c:pt>
                <c:pt idx="3604">
                  <c:v>2.118798</c:v>
                </c:pt>
                <c:pt idx="3605">
                  <c:v>2.1191529999999998</c:v>
                </c:pt>
                <c:pt idx="3606">
                  <c:v>2.1198630000000001</c:v>
                </c:pt>
                <c:pt idx="3607">
                  <c:v>2.1203959999999999</c:v>
                </c:pt>
                <c:pt idx="3608">
                  <c:v>2.1211060000000002</c:v>
                </c:pt>
                <c:pt idx="3609">
                  <c:v>2.1214620000000002</c:v>
                </c:pt>
                <c:pt idx="3610">
                  <c:v>2.1218170000000001</c:v>
                </c:pt>
                <c:pt idx="3611">
                  <c:v>2.1221719999999999</c:v>
                </c:pt>
                <c:pt idx="3612">
                  <c:v>2.1225269999999998</c:v>
                </c:pt>
                <c:pt idx="3613">
                  <c:v>2.1227049999999998</c:v>
                </c:pt>
                <c:pt idx="3614">
                  <c:v>2.1234150000000001</c:v>
                </c:pt>
                <c:pt idx="3615">
                  <c:v>2.1237710000000001</c:v>
                </c:pt>
                <c:pt idx="3616">
                  <c:v>2.1239479999999999</c:v>
                </c:pt>
                <c:pt idx="3617">
                  <c:v>2.1244809999999998</c:v>
                </c:pt>
                <c:pt idx="3618">
                  <c:v>2.1253690000000001</c:v>
                </c:pt>
                <c:pt idx="3619">
                  <c:v>2.1257250000000001</c:v>
                </c:pt>
                <c:pt idx="3620">
                  <c:v>2.125902</c:v>
                </c:pt>
                <c:pt idx="3621">
                  <c:v>2.1267900000000002</c:v>
                </c:pt>
                <c:pt idx="3622">
                  <c:v>2.1271450000000001</c:v>
                </c:pt>
                <c:pt idx="3623">
                  <c:v>2.127856</c:v>
                </c:pt>
                <c:pt idx="3624">
                  <c:v>2.1283889999999999</c:v>
                </c:pt>
                <c:pt idx="3625">
                  <c:v>2.1290990000000001</c:v>
                </c:pt>
                <c:pt idx="3626">
                  <c:v>2.129454</c:v>
                </c:pt>
                <c:pt idx="3627">
                  <c:v>2.129632</c:v>
                </c:pt>
                <c:pt idx="3628">
                  <c:v>2.1301649999999999</c:v>
                </c:pt>
                <c:pt idx="3629">
                  <c:v>2.1306980000000002</c:v>
                </c:pt>
                <c:pt idx="3630">
                  <c:v>2.131408</c:v>
                </c:pt>
                <c:pt idx="3631">
                  <c:v>2.1317629999999999</c:v>
                </c:pt>
                <c:pt idx="3632">
                  <c:v>2.1324740000000002</c:v>
                </c:pt>
                <c:pt idx="3633">
                  <c:v>2.133184</c:v>
                </c:pt>
                <c:pt idx="3634">
                  <c:v>2.133362</c:v>
                </c:pt>
                <c:pt idx="3635">
                  <c:v>2.1337169999999999</c:v>
                </c:pt>
                <c:pt idx="3636">
                  <c:v>2.1340720000000002</c:v>
                </c:pt>
                <c:pt idx="3637">
                  <c:v>2.1342500000000002</c:v>
                </c:pt>
                <c:pt idx="3638">
                  <c:v>2.1347830000000001</c:v>
                </c:pt>
                <c:pt idx="3639">
                  <c:v>2.135138</c:v>
                </c:pt>
                <c:pt idx="3640">
                  <c:v>2.135316</c:v>
                </c:pt>
                <c:pt idx="3641">
                  <c:v>2.1358489999999999</c:v>
                </c:pt>
                <c:pt idx="3642">
                  <c:v>2.137092</c:v>
                </c:pt>
                <c:pt idx="3643">
                  <c:v>2.1378020000000002</c:v>
                </c:pt>
                <c:pt idx="3644">
                  <c:v>2.1379800000000002</c:v>
                </c:pt>
                <c:pt idx="3645">
                  <c:v>2.1385130000000001</c:v>
                </c:pt>
                <c:pt idx="3646">
                  <c:v>2.138868</c:v>
                </c:pt>
                <c:pt idx="3647">
                  <c:v>2.139046</c:v>
                </c:pt>
                <c:pt idx="3648">
                  <c:v>2.1394009999999999</c:v>
                </c:pt>
                <c:pt idx="3649">
                  <c:v>2.1397560000000002</c:v>
                </c:pt>
                <c:pt idx="3650">
                  <c:v>2.1401110000000001</c:v>
                </c:pt>
                <c:pt idx="3651">
                  <c:v>2.140822</c:v>
                </c:pt>
                <c:pt idx="3652">
                  <c:v>2.1417099999999998</c:v>
                </c:pt>
                <c:pt idx="3653">
                  <c:v>2.1420650000000001</c:v>
                </c:pt>
                <c:pt idx="3654">
                  <c:v>2.142776</c:v>
                </c:pt>
                <c:pt idx="3655">
                  <c:v>2.1429529999999999</c:v>
                </c:pt>
                <c:pt idx="3656">
                  <c:v>2.1434859999999998</c:v>
                </c:pt>
                <c:pt idx="3657">
                  <c:v>2.1438410000000001</c:v>
                </c:pt>
                <c:pt idx="3658">
                  <c:v>2.144374</c:v>
                </c:pt>
                <c:pt idx="3659">
                  <c:v>2.1447289999999999</c:v>
                </c:pt>
                <c:pt idx="3660">
                  <c:v>2.1454399999999998</c:v>
                </c:pt>
                <c:pt idx="3661">
                  <c:v>2.1456170000000001</c:v>
                </c:pt>
                <c:pt idx="3662">
                  <c:v>2.14615</c:v>
                </c:pt>
                <c:pt idx="3663">
                  <c:v>2.146506</c:v>
                </c:pt>
                <c:pt idx="3664">
                  <c:v>2.1470379999999998</c:v>
                </c:pt>
                <c:pt idx="3665">
                  <c:v>2.1473939999999998</c:v>
                </c:pt>
                <c:pt idx="3666">
                  <c:v>2.148104</c:v>
                </c:pt>
                <c:pt idx="3667">
                  <c:v>2.148282</c:v>
                </c:pt>
                <c:pt idx="3668">
                  <c:v>2.1488139999999998</c:v>
                </c:pt>
                <c:pt idx="3669">
                  <c:v>2.1491699999999998</c:v>
                </c:pt>
                <c:pt idx="3670">
                  <c:v>2.1493470000000001</c:v>
                </c:pt>
                <c:pt idx="3671">
                  <c:v>2.150058</c:v>
                </c:pt>
                <c:pt idx="3672">
                  <c:v>2.1507679999999998</c:v>
                </c:pt>
                <c:pt idx="3673">
                  <c:v>2.1511239999999998</c:v>
                </c:pt>
                <c:pt idx="3674">
                  <c:v>2.1513010000000001</c:v>
                </c:pt>
                <c:pt idx="3675">
                  <c:v>2.1521889999999999</c:v>
                </c:pt>
                <c:pt idx="3676">
                  <c:v>2.1530770000000001</c:v>
                </c:pt>
                <c:pt idx="3677">
                  <c:v>2.1532550000000001</c:v>
                </c:pt>
                <c:pt idx="3678">
                  <c:v>2.153788</c:v>
                </c:pt>
                <c:pt idx="3679">
                  <c:v>2.1539649999999999</c:v>
                </c:pt>
                <c:pt idx="3680">
                  <c:v>2.1544979999999998</c:v>
                </c:pt>
                <c:pt idx="3681">
                  <c:v>2.155564</c:v>
                </c:pt>
                <c:pt idx="3682">
                  <c:v>2.1560969999999999</c:v>
                </c:pt>
                <c:pt idx="3683">
                  <c:v>2.1564519999999998</c:v>
                </c:pt>
                <c:pt idx="3684">
                  <c:v>2.1568070000000001</c:v>
                </c:pt>
                <c:pt idx="3685">
                  <c:v>2.157162</c:v>
                </c:pt>
                <c:pt idx="3686">
                  <c:v>2.15734</c:v>
                </c:pt>
                <c:pt idx="3687">
                  <c:v>2.1576949999999999</c:v>
                </c:pt>
                <c:pt idx="3688">
                  <c:v>2.1580509999999999</c:v>
                </c:pt>
                <c:pt idx="3689">
                  <c:v>2.1587610000000002</c:v>
                </c:pt>
                <c:pt idx="3690">
                  <c:v>2.159116</c:v>
                </c:pt>
                <c:pt idx="3691">
                  <c:v>2.1594720000000001</c:v>
                </c:pt>
                <c:pt idx="3692">
                  <c:v>2.1601819999999998</c:v>
                </c:pt>
                <c:pt idx="3693">
                  <c:v>2.1607150000000002</c:v>
                </c:pt>
                <c:pt idx="3694">
                  <c:v>2.16107</c:v>
                </c:pt>
                <c:pt idx="3695">
                  <c:v>2.1614249999999999</c:v>
                </c:pt>
                <c:pt idx="3696">
                  <c:v>2.1621359999999998</c:v>
                </c:pt>
                <c:pt idx="3697">
                  <c:v>2.162846</c:v>
                </c:pt>
                <c:pt idx="3698">
                  <c:v>2.1630240000000001</c:v>
                </c:pt>
                <c:pt idx="3699">
                  <c:v>2.1640890000000002</c:v>
                </c:pt>
                <c:pt idx="3700">
                  <c:v>2.1644450000000002</c:v>
                </c:pt>
                <c:pt idx="3701">
                  <c:v>2.1649780000000001</c:v>
                </c:pt>
                <c:pt idx="3702">
                  <c:v>2.1655099999999998</c:v>
                </c:pt>
                <c:pt idx="3703">
                  <c:v>2.1656879999999998</c:v>
                </c:pt>
                <c:pt idx="3704">
                  <c:v>2.1667540000000001</c:v>
                </c:pt>
                <c:pt idx="3705">
                  <c:v>2.167109</c:v>
                </c:pt>
                <c:pt idx="3706">
                  <c:v>2.1676419999999998</c:v>
                </c:pt>
                <c:pt idx="3707">
                  <c:v>2.1681750000000002</c:v>
                </c:pt>
                <c:pt idx="3708">
                  <c:v>2.1687080000000001</c:v>
                </c:pt>
                <c:pt idx="3709">
                  <c:v>2.1694179999999998</c:v>
                </c:pt>
                <c:pt idx="3710">
                  <c:v>2.1701280000000001</c:v>
                </c:pt>
                <c:pt idx="3711">
                  <c:v>2.1704840000000001</c:v>
                </c:pt>
                <c:pt idx="3712">
                  <c:v>2.1713719999999999</c:v>
                </c:pt>
                <c:pt idx="3713">
                  <c:v>2.1717270000000002</c:v>
                </c:pt>
                <c:pt idx="3714">
                  <c:v>2.172437</c:v>
                </c:pt>
                <c:pt idx="3715">
                  <c:v>2.172793</c:v>
                </c:pt>
                <c:pt idx="3716">
                  <c:v>2.1733259999999999</c:v>
                </c:pt>
                <c:pt idx="3717">
                  <c:v>2.1738580000000001</c:v>
                </c:pt>
                <c:pt idx="3718">
                  <c:v>2.1740360000000001</c:v>
                </c:pt>
                <c:pt idx="3719">
                  <c:v>2.174391</c:v>
                </c:pt>
                <c:pt idx="3720">
                  <c:v>2.1749239999999999</c:v>
                </c:pt>
                <c:pt idx="3721">
                  <c:v>2.1758120000000001</c:v>
                </c:pt>
                <c:pt idx="3722">
                  <c:v>2.176167</c:v>
                </c:pt>
                <c:pt idx="3723">
                  <c:v>2.1774110000000002</c:v>
                </c:pt>
                <c:pt idx="3724">
                  <c:v>2.1777660000000001</c:v>
                </c:pt>
                <c:pt idx="3725">
                  <c:v>2.1784759999999999</c:v>
                </c:pt>
                <c:pt idx="3726">
                  <c:v>2.1791870000000002</c:v>
                </c:pt>
                <c:pt idx="3727">
                  <c:v>2.1797200000000001</c:v>
                </c:pt>
                <c:pt idx="3728">
                  <c:v>2.1804299999999999</c:v>
                </c:pt>
                <c:pt idx="3729">
                  <c:v>2.1807850000000002</c:v>
                </c:pt>
                <c:pt idx="3730">
                  <c:v>2.1811410000000002</c:v>
                </c:pt>
                <c:pt idx="3731">
                  <c:v>2.181851</c:v>
                </c:pt>
                <c:pt idx="3732">
                  <c:v>2.1827390000000002</c:v>
                </c:pt>
                <c:pt idx="3733">
                  <c:v>2.1830949999999998</c:v>
                </c:pt>
                <c:pt idx="3734">
                  <c:v>2.1834500000000001</c:v>
                </c:pt>
                <c:pt idx="3735">
                  <c:v>2.183627</c:v>
                </c:pt>
                <c:pt idx="3736">
                  <c:v>2.1841599999999999</c:v>
                </c:pt>
                <c:pt idx="3737">
                  <c:v>2.1845150000000002</c:v>
                </c:pt>
                <c:pt idx="3738">
                  <c:v>2.1852260000000001</c:v>
                </c:pt>
                <c:pt idx="3739">
                  <c:v>2.1861139999999999</c:v>
                </c:pt>
                <c:pt idx="3740">
                  <c:v>2.1864690000000002</c:v>
                </c:pt>
                <c:pt idx="3741">
                  <c:v>2.1866469999999998</c:v>
                </c:pt>
                <c:pt idx="3742">
                  <c:v>2.1871800000000001</c:v>
                </c:pt>
                <c:pt idx="3743">
                  <c:v>2.1877119999999999</c:v>
                </c:pt>
                <c:pt idx="3744">
                  <c:v>2.1886009999999998</c:v>
                </c:pt>
                <c:pt idx="3745">
                  <c:v>2.189133</c:v>
                </c:pt>
                <c:pt idx="3746">
                  <c:v>2.189489</c:v>
                </c:pt>
                <c:pt idx="3747">
                  <c:v>2.1898439999999999</c:v>
                </c:pt>
                <c:pt idx="3748">
                  <c:v>2.1903769999999998</c:v>
                </c:pt>
                <c:pt idx="3749">
                  <c:v>2.1907320000000001</c:v>
                </c:pt>
                <c:pt idx="3750">
                  <c:v>2.191087</c:v>
                </c:pt>
                <c:pt idx="3751">
                  <c:v>2.191265</c:v>
                </c:pt>
                <c:pt idx="3752">
                  <c:v>2.1917970000000002</c:v>
                </c:pt>
                <c:pt idx="3753">
                  <c:v>2.1921529999999998</c:v>
                </c:pt>
                <c:pt idx="3754">
                  <c:v>2.192863</c:v>
                </c:pt>
                <c:pt idx="3755">
                  <c:v>2.1932179999999999</c:v>
                </c:pt>
                <c:pt idx="3756">
                  <c:v>2.1941069999999998</c:v>
                </c:pt>
                <c:pt idx="3757">
                  <c:v>2.1942840000000001</c:v>
                </c:pt>
                <c:pt idx="3758">
                  <c:v>2.1951719999999999</c:v>
                </c:pt>
                <c:pt idx="3759">
                  <c:v>2.1957049999999998</c:v>
                </c:pt>
                <c:pt idx="3760">
                  <c:v>2.1964160000000001</c:v>
                </c:pt>
                <c:pt idx="3761">
                  <c:v>2.1971259999999999</c:v>
                </c:pt>
                <c:pt idx="3762">
                  <c:v>2.1974809999999998</c:v>
                </c:pt>
                <c:pt idx="3763">
                  <c:v>2.1983700000000002</c:v>
                </c:pt>
                <c:pt idx="3764">
                  <c:v>2.198725</c:v>
                </c:pt>
                <c:pt idx="3765">
                  <c:v>2.1990799999999999</c:v>
                </c:pt>
                <c:pt idx="3766">
                  <c:v>2.1997900000000001</c:v>
                </c:pt>
                <c:pt idx="3767">
                  <c:v>2.200145</c:v>
                </c:pt>
                <c:pt idx="3768">
                  <c:v>2.200501</c:v>
                </c:pt>
                <c:pt idx="3769">
                  <c:v>2.2008559999999999</c:v>
                </c:pt>
                <c:pt idx="3770">
                  <c:v>2.2010339999999999</c:v>
                </c:pt>
                <c:pt idx="3771">
                  <c:v>2.2017440000000001</c:v>
                </c:pt>
                <c:pt idx="3772">
                  <c:v>2.202099</c:v>
                </c:pt>
                <c:pt idx="3773">
                  <c:v>2.202277</c:v>
                </c:pt>
                <c:pt idx="3774">
                  <c:v>2.2028099999999999</c:v>
                </c:pt>
                <c:pt idx="3775">
                  <c:v>2.2031649999999998</c:v>
                </c:pt>
                <c:pt idx="3776">
                  <c:v>2.2033429999999998</c:v>
                </c:pt>
                <c:pt idx="3777">
                  <c:v>2.2036980000000002</c:v>
                </c:pt>
                <c:pt idx="3778">
                  <c:v>2.2044079999999999</c:v>
                </c:pt>
                <c:pt idx="3779">
                  <c:v>2.2051189999999998</c:v>
                </c:pt>
                <c:pt idx="3780">
                  <c:v>2.2054740000000002</c:v>
                </c:pt>
                <c:pt idx="3781">
                  <c:v>2.2056520000000002</c:v>
                </c:pt>
                <c:pt idx="3782">
                  <c:v>2.2063619999999999</c:v>
                </c:pt>
                <c:pt idx="3783">
                  <c:v>2.2067169999999998</c:v>
                </c:pt>
                <c:pt idx="3784">
                  <c:v>2.2074280000000002</c:v>
                </c:pt>
                <c:pt idx="3785">
                  <c:v>2.2077830000000001</c:v>
                </c:pt>
                <c:pt idx="3786">
                  <c:v>2.2084929999999998</c:v>
                </c:pt>
                <c:pt idx="3787">
                  <c:v>2.2088489999999998</c:v>
                </c:pt>
                <c:pt idx="3788">
                  <c:v>2.2093820000000002</c:v>
                </c:pt>
                <c:pt idx="3789">
                  <c:v>2.2097370000000001</c:v>
                </c:pt>
                <c:pt idx="3790">
                  <c:v>2.2100919999999999</c:v>
                </c:pt>
                <c:pt idx="3791">
                  <c:v>2.2104469999999998</c:v>
                </c:pt>
                <c:pt idx="3792">
                  <c:v>2.2106249999999998</c:v>
                </c:pt>
                <c:pt idx="3793">
                  <c:v>2.2111580000000002</c:v>
                </c:pt>
                <c:pt idx="3794">
                  <c:v>2.2115130000000001</c:v>
                </c:pt>
                <c:pt idx="3795">
                  <c:v>2.212224</c:v>
                </c:pt>
                <c:pt idx="3796">
                  <c:v>2.2127560000000002</c:v>
                </c:pt>
                <c:pt idx="3797">
                  <c:v>2.2131120000000002</c:v>
                </c:pt>
                <c:pt idx="3798">
                  <c:v>2.2132890000000001</c:v>
                </c:pt>
                <c:pt idx="3799">
                  <c:v>2.213822</c:v>
                </c:pt>
                <c:pt idx="3800">
                  <c:v>2.2143549999999999</c:v>
                </c:pt>
                <c:pt idx="3801">
                  <c:v>2.2150650000000001</c:v>
                </c:pt>
                <c:pt idx="3802">
                  <c:v>2.2154199999999999</c:v>
                </c:pt>
                <c:pt idx="3803">
                  <c:v>2.215776</c:v>
                </c:pt>
                <c:pt idx="3804">
                  <c:v>2.2159529999999998</c:v>
                </c:pt>
                <c:pt idx="3805">
                  <c:v>2.2164860000000002</c:v>
                </c:pt>
                <c:pt idx="3806">
                  <c:v>2.2168410000000001</c:v>
                </c:pt>
                <c:pt idx="3807">
                  <c:v>2.217374</c:v>
                </c:pt>
                <c:pt idx="3808">
                  <c:v>2.21773</c:v>
                </c:pt>
                <c:pt idx="3809">
                  <c:v>2.2180849999999999</c:v>
                </c:pt>
                <c:pt idx="3810">
                  <c:v>2.2187950000000001</c:v>
                </c:pt>
                <c:pt idx="3811">
                  <c:v>2.2191510000000001</c:v>
                </c:pt>
                <c:pt idx="3812">
                  <c:v>2.219506</c:v>
                </c:pt>
                <c:pt idx="3813">
                  <c:v>2.2198609999999999</c:v>
                </c:pt>
                <c:pt idx="3814">
                  <c:v>2.2203940000000002</c:v>
                </c:pt>
                <c:pt idx="3815">
                  <c:v>2.221104</c:v>
                </c:pt>
                <c:pt idx="3816">
                  <c:v>2.2214589999999999</c:v>
                </c:pt>
                <c:pt idx="3817">
                  <c:v>2.2216369999999999</c:v>
                </c:pt>
                <c:pt idx="3818">
                  <c:v>2.2221700000000002</c:v>
                </c:pt>
                <c:pt idx="3819">
                  <c:v>2.2223470000000001</c:v>
                </c:pt>
                <c:pt idx="3820">
                  <c:v>2.223058</c:v>
                </c:pt>
                <c:pt idx="3821">
                  <c:v>2.2234129999999999</c:v>
                </c:pt>
                <c:pt idx="3822">
                  <c:v>2.2235909999999999</c:v>
                </c:pt>
                <c:pt idx="3823">
                  <c:v>2.2241240000000002</c:v>
                </c:pt>
                <c:pt idx="3824">
                  <c:v>2.2244790000000001</c:v>
                </c:pt>
                <c:pt idx="3825">
                  <c:v>2.2246570000000001</c:v>
                </c:pt>
                <c:pt idx="3826">
                  <c:v>2.2253669999999999</c:v>
                </c:pt>
                <c:pt idx="3827">
                  <c:v>2.2257220000000002</c:v>
                </c:pt>
                <c:pt idx="3828">
                  <c:v>2.2260779999999998</c:v>
                </c:pt>
                <c:pt idx="3829">
                  <c:v>2.2264330000000001</c:v>
                </c:pt>
                <c:pt idx="3830">
                  <c:v>2.226788</c:v>
                </c:pt>
                <c:pt idx="3831">
                  <c:v>2.2271429999999999</c:v>
                </c:pt>
                <c:pt idx="3832">
                  <c:v>2.2273209999999999</c:v>
                </c:pt>
                <c:pt idx="3833">
                  <c:v>2.2278539999999998</c:v>
                </c:pt>
                <c:pt idx="3834">
                  <c:v>2.2280310000000001</c:v>
                </c:pt>
                <c:pt idx="3835">
                  <c:v>2.228742</c:v>
                </c:pt>
                <c:pt idx="3836">
                  <c:v>2.2290969999999999</c:v>
                </c:pt>
                <c:pt idx="3837">
                  <c:v>2.2294520000000002</c:v>
                </c:pt>
                <c:pt idx="3838">
                  <c:v>2.2298070000000001</c:v>
                </c:pt>
                <c:pt idx="3839">
                  <c:v>2.2301630000000001</c:v>
                </c:pt>
                <c:pt idx="3840">
                  <c:v>2.230518</c:v>
                </c:pt>
                <c:pt idx="3841">
                  <c:v>2.2310509999999999</c:v>
                </c:pt>
                <c:pt idx="3842">
                  <c:v>2.2314059999999998</c:v>
                </c:pt>
                <c:pt idx="3843">
                  <c:v>2.2315839999999998</c:v>
                </c:pt>
                <c:pt idx="3844">
                  <c:v>2.232472</c:v>
                </c:pt>
                <c:pt idx="3845">
                  <c:v>2.2333599999999998</c:v>
                </c:pt>
                <c:pt idx="3846">
                  <c:v>2.2337150000000001</c:v>
                </c:pt>
                <c:pt idx="3847">
                  <c:v>2.234248</c:v>
                </c:pt>
                <c:pt idx="3848">
                  <c:v>2.2347809999999999</c:v>
                </c:pt>
                <c:pt idx="3849">
                  <c:v>2.2351359999999998</c:v>
                </c:pt>
                <c:pt idx="3850">
                  <c:v>2.2354910000000001</c:v>
                </c:pt>
                <c:pt idx="3851">
                  <c:v>2.235846</c:v>
                </c:pt>
                <c:pt idx="3852">
                  <c:v>2.236024</c:v>
                </c:pt>
                <c:pt idx="3853">
                  <c:v>2.2370899999999998</c:v>
                </c:pt>
                <c:pt idx="3854">
                  <c:v>2.2374450000000001</c:v>
                </c:pt>
                <c:pt idx="3855">
                  <c:v>2.2378</c:v>
                </c:pt>
                <c:pt idx="3856">
                  <c:v>2.2381549999999999</c:v>
                </c:pt>
                <c:pt idx="3857">
                  <c:v>2.2388659999999998</c:v>
                </c:pt>
                <c:pt idx="3858">
                  <c:v>2.2390430000000001</c:v>
                </c:pt>
                <c:pt idx="3859">
                  <c:v>2.2393990000000001</c:v>
                </c:pt>
                <c:pt idx="3860">
                  <c:v>2.2401089999999999</c:v>
                </c:pt>
                <c:pt idx="3861">
                  <c:v>2.2404639999999998</c:v>
                </c:pt>
                <c:pt idx="3862">
                  <c:v>2.2408199999999998</c:v>
                </c:pt>
                <c:pt idx="3863">
                  <c:v>2.2413530000000002</c:v>
                </c:pt>
                <c:pt idx="3864">
                  <c:v>2.241708</c:v>
                </c:pt>
                <c:pt idx="3865">
                  <c:v>2.2427730000000001</c:v>
                </c:pt>
                <c:pt idx="3866">
                  <c:v>2.2436609999999999</c:v>
                </c:pt>
                <c:pt idx="3867">
                  <c:v>2.2441939999999998</c:v>
                </c:pt>
                <c:pt idx="3868">
                  <c:v>2.2443719999999998</c:v>
                </c:pt>
                <c:pt idx="3869">
                  <c:v>2.245082</c:v>
                </c:pt>
                <c:pt idx="3870">
                  <c:v>2.245438</c:v>
                </c:pt>
                <c:pt idx="3871">
                  <c:v>2.2456149999999999</c:v>
                </c:pt>
                <c:pt idx="3872">
                  <c:v>2.2461479999999998</c:v>
                </c:pt>
                <c:pt idx="3873">
                  <c:v>2.2465030000000001</c:v>
                </c:pt>
                <c:pt idx="3874">
                  <c:v>2.2466810000000002</c:v>
                </c:pt>
                <c:pt idx="3875">
                  <c:v>2.2477469999999999</c:v>
                </c:pt>
                <c:pt idx="3876">
                  <c:v>2.2481019999999998</c:v>
                </c:pt>
                <c:pt idx="3877">
                  <c:v>2.2484570000000001</c:v>
                </c:pt>
                <c:pt idx="3878">
                  <c:v>2.2486350000000002</c:v>
                </c:pt>
                <c:pt idx="3879">
                  <c:v>2.2491680000000001</c:v>
                </c:pt>
                <c:pt idx="3880">
                  <c:v>2.2496999999999998</c:v>
                </c:pt>
                <c:pt idx="3881">
                  <c:v>2.2500559999999998</c:v>
                </c:pt>
                <c:pt idx="3882">
                  <c:v>2.2504110000000002</c:v>
                </c:pt>
                <c:pt idx="3883">
                  <c:v>2.250766</c:v>
                </c:pt>
                <c:pt idx="3884">
                  <c:v>2.2509440000000001</c:v>
                </c:pt>
                <c:pt idx="3885">
                  <c:v>2.251477</c:v>
                </c:pt>
                <c:pt idx="3886">
                  <c:v>2.2518319999999998</c:v>
                </c:pt>
                <c:pt idx="3887">
                  <c:v>2.2520090000000001</c:v>
                </c:pt>
                <c:pt idx="3888">
                  <c:v>2.2523650000000002</c:v>
                </c:pt>
                <c:pt idx="3889">
                  <c:v>2.2527200000000001</c:v>
                </c:pt>
                <c:pt idx="3890">
                  <c:v>2.2530749999999999</c:v>
                </c:pt>
                <c:pt idx="3891">
                  <c:v>2.2537859999999998</c:v>
                </c:pt>
                <c:pt idx="3892">
                  <c:v>2.2544960000000001</c:v>
                </c:pt>
                <c:pt idx="3893">
                  <c:v>2.2548509999999999</c:v>
                </c:pt>
                <c:pt idx="3894">
                  <c:v>2.255029</c:v>
                </c:pt>
                <c:pt idx="3895">
                  <c:v>2.2557390000000002</c:v>
                </c:pt>
                <c:pt idx="3896">
                  <c:v>2.2560950000000002</c:v>
                </c:pt>
                <c:pt idx="3897">
                  <c:v>2.2568049999999999</c:v>
                </c:pt>
                <c:pt idx="3898">
                  <c:v>2.2571599999999998</c:v>
                </c:pt>
                <c:pt idx="3899">
                  <c:v>2.2575150000000002</c:v>
                </c:pt>
                <c:pt idx="3900">
                  <c:v>2.2580480000000001</c:v>
                </c:pt>
                <c:pt idx="3901">
                  <c:v>2.2584040000000001</c:v>
                </c:pt>
                <c:pt idx="3902">
                  <c:v>2.258759</c:v>
                </c:pt>
                <c:pt idx="3903">
                  <c:v>2.2591139999999998</c:v>
                </c:pt>
                <c:pt idx="3904">
                  <c:v>2.2594690000000002</c:v>
                </c:pt>
                <c:pt idx="3905">
                  <c:v>2.2601800000000001</c:v>
                </c:pt>
                <c:pt idx="3906">
                  <c:v>2.260713</c:v>
                </c:pt>
                <c:pt idx="3907">
                  <c:v>2.2614230000000002</c:v>
                </c:pt>
                <c:pt idx="3908">
                  <c:v>2.2616010000000002</c:v>
                </c:pt>
                <c:pt idx="3909">
                  <c:v>2.2621340000000001</c:v>
                </c:pt>
                <c:pt idx="3910">
                  <c:v>2.262489</c:v>
                </c:pt>
                <c:pt idx="3911">
                  <c:v>2.2626659999999998</c:v>
                </c:pt>
                <c:pt idx="3912">
                  <c:v>2.2631990000000002</c:v>
                </c:pt>
                <c:pt idx="3913">
                  <c:v>2.2637320000000001</c:v>
                </c:pt>
                <c:pt idx="3914">
                  <c:v>2.264087</c:v>
                </c:pt>
                <c:pt idx="3915">
                  <c:v>2.264265</c:v>
                </c:pt>
                <c:pt idx="3916">
                  <c:v>2.2647979999999999</c:v>
                </c:pt>
                <c:pt idx="3917">
                  <c:v>2.2651530000000002</c:v>
                </c:pt>
                <c:pt idx="3918">
                  <c:v>2.2655080000000001</c:v>
                </c:pt>
                <c:pt idx="3919">
                  <c:v>2.2656860000000001</c:v>
                </c:pt>
                <c:pt idx="3920">
                  <c:v>2.2663959999999999</c:v>
                </c:pt>
                <c:pt idx="3921">
                  <c:v>2.2667519999999999</c:v>
                </c:pt>
                <c:pt idx="3922">
                  <c:v>2.2669290000000002</c:v>
                </c:pt>
                <c:pt idx="3923">
                  <c:v>2.2674620000000001</c:v>
                </c:pt>
                <c:pt idx="3924">
                  <c:v>2.267817</c:v>
                </c:pt>
                <c:pt idx="3925">
                  <c:v>2.268173</c:v>
                </c:pt>
                <c:pt idx="3926">
                  <c:v>2.2687050000000002</c:v>
                </c:pt>
                <c:pt idx="3927">
                  <c:v>2.2690610000000002</c:v>
                </c:pt>
                <c:pt idx="3928">
                  <c:v>2.2694160000000001</c:v>
                </c:pt>
                <c:pt idx="3929">
                  <c:v>2.269949</c:v>
                </c:pt>
                <c:pt idx="3930">
                  <c:v>2.2704819999999999</c:v>
                </c:pt>
                <c:pt idx="3931">
                  <c:v>2.2708370000000002</c:v>
                </c:pt>
                <c:pt idx="3932">
                  <c:v>2.271725</c:v>
                </c:pt>
                <c:pt idx="3933">
                  <c:v>2.2720799999999999</c:v>
                </c:pt>
                <c:pt idx="3934">
                  <c:v>2.2722579999999999</c:v>
                </c:pt>
                <c:pt idx="3935">
                  <c:v>2.2727900000000001</c:v>
                </c:pt>
                <c:pt idx="3936">
                  <c:v>2.2731460000000001</c:v>
                </c:pt>
                <c:pt idx="3937">
                  <c:v>2.2738559999999999</c:v>
                </c:pt>
                <c:pt idx="3938">
                  <c:v>2.2740339999999999</c:v>
                </c:pt>
                <c:pt idx="3939">
                  <c:v>2.2743890000000002</c:v>
                </c:pt>
                <c:pt idx="3940">
                  <c:v>2.2751000000000001</c:v>
                </c:pt>
                <c:pt idx="3941">
                  <c:v>2.275455</c:v>
                </c:pt>
                <c:pt idx="3942">
                  <c:v>2.2758099999999999</c:v>
                </c:pt>
                <c:pt idx="3943">
                  <c:v>2.2761650000000002</c:v>
                </c:pt>
                <c:pt idx="3944">
                  <c:v>2.2763429999999998</c:v>
                </c:pt>
                <c:pt idx="3945">
                  <c:v>2.277053</c:v>
                </c:pt>
                <c:pt idx="3946">
                  <c:v>2.277409</c:v>
                </c:pt>
                <c:pt idx="3947">
                  <c:v>2.2777639999999999</c:v>
                </c:pt>
                <c:pt idx="3948">
                  <c:v>2.2781189999999998</c:v>
                </c:pt>
                <c:pt idx="3949">
                  <c:v>2.2784740000000001</c:v>
                </c:pt>
                <c:pt idx="3950">
                  <c:v>2.2797170000000002</c:v>
                </c:pt>
                <c:pt idx="3951">
                  <c:v>2.280783</c:v>
                </c:pt>
                <c:pt idx="3952">
                  <c:v>2.2814939999999999</c:v>
                </c:pt>
                <c:pt idx="3953">
                  <c:v>2.2818489999999998</c:v>
                </c:pt>
                <c:pt idx="3954">
                  <c:v>2.2820269999999998</c:v>
                </c:pt>
                <c:pt idx="3955">
                  <c:v>2.282737</c:v>
                </c:pt>
                <c:pt idx="3956">
                  <c:v>2.282915</c:v>
                </c:pt>
                <c:pt idx="3957">
                  <c:v>2.2834479999999999</c:v>
                </c:pt>
                <c:pt idx="3958">
                  <c:v>2.2836249999999998</c:v>
                </c:pt>
                <c:pt idx="3959">
                  <c:v>2.2841580000000001</c:v>
                </c:pt>
                <c:pt idx="3960">
                  <c:v>2.2843360000000001</c:v>
                </c:pt>
                <c:pt idx="3961">
                  <c:v>2.2850459999999999</c:v>
                </c:pt>
                <c:pt idx="3962">
                  <c:v>2.2854009999999998</c:v>
                </c:pt>
                <c:pt idx="3963">
                  <c:v>2.2857569999999998</c:v>
                </c:pt>
                <c:pt idx="3964">
                  <c:v>2.286467</c:v>
                </c:pt>
                <c:pt idx="3965">
                  <c:v>2.2866439999999999</c:v>
                </c:pt>
                <c:pt idx="3966">
                  <c:v>2.2871769999999998</c:v>
                </c:pt>
                <c:pt idx="3967">
                  <c:v>2.2875329999999998</c:v>
                </c:pt>
                <c:pt idx="3968">
                  <c:v>2.2877100000000001</c:v>
                </c:pt>
                <c:pt idx="3969">
                  <c:v>2.288421</c:v>
                </c:pt>
                <c:pt idx="3970">
                  <c:v>2.2887759999999999</c:v>
                </c:pt>
                <c:pt idx="3971">
                  <c:v>2.2891309999999998</c:v>
                </c:pt>
                <c:pt idx="3972">
                  <c:v>2.2893089999999998</c:v>
                </c:pt>
                <c:pt idx="3973">
                  <c:v>2.2898420000000002</c:v>
                </c:pt>
                <c:pt idx="3974">
                  <c:v>2.2907299999999999</c:v>
                </c:pt>
                <c:pt idx="3975">
                  <c:v>2.2910849999999998</c:v>
                </c:pt>
                <c:pt idx="3976">
                  <c:v>2.2914400000000001</c:v>
                </c:pt>
                <c:pt idx="3977">
                  <c:v>2.2916180000000002</c:v>
                </c:pt>
                <c:pt idx="3978">
                  <c:v>2.291973</c:v>
                </c:pt>
                <c:pt idx="3979">
                  <c:v>2.2925059999999999</c:v>
                </c:pt>
                <c:pt idx="3980">
                  <c:v>2.2928609999999998</c:v>
                </c:pt>
                <c:pt idx="3981">
                  <c:v>2.2933940000000002</c:v>
                </c:pt>
                <c:pt idx="3982">
                  <c:v>2.293571</c:v>
                </c:pt>
                <c:pt idx="3983">
                  <c:v>2.2941039999999999</c:v>
                </c:pt>
                <c:pt idx="3984">
                  <c:v>2.2942819999999999</c:v>
                </c:pt>
                <c:pt idx="3985">
                  <c:v>2.2948149999999998</c:v>
                </c:pt>
                <c:pt idx="3986">
                  <c:v>2.2951700000000002</c:v>
                </c:pt>
                <c:pt idx="3987">
                  <c:v>2.2953480000000002</c:v>
                </c:pt>
                <c:pt idx="3988">
                  <c:v>2.295703</c:v>
                </c:pt>
                <c:pt idx="3989">
                  <c:v>2.2960579999999999</c:v>
                </c:pt>
                <c:pt idx="3990">
                  <c:v>2.2964129999999998</c:v>
                </c:pt>
                <c:pt idx="3991">
                  <c:v>2.2967689999999998</c:v>
                </c:pt>
                <c:pt idx="3992">
                  <c:v>2.2971240000000002</c:v>
                </c:pt>
                <c:pt idx="3993">
                  <c:v>2.297479</c:v>
                </c:pt>
                <c:pt idx="3994">
                  <c:v>2.2978339999999999</c:v>
                </c:pt>
                <c:pt idx="3995">
                  <c:v>2.2983669999999998</c:v>
                </c:pt>
                <c:pt idx="3996">
                  <c:v>2.2987229999999998</c:v>
                </c:pt>
                <c:pt idx="3997">
                  <c:v>2.2990780000000002</c:v>
                </c:pt>
                <c:pt idx="3998">
                  <c:v>2.2994330000000001</c:v>
                </c:pt>
                <c:pt idx="3999">
                  <c:v>2.2997879999999999</c:v>
                </c:pt>
                <c:pt idx="4000">
                  <c:v>2.3001429999999998</c:v>
                </c:pt>
                <c:pt idx="4001">
                  <c:v>2.3004980000000002</c:v>
                </c:pt>
                <c:pt idx="4002">
                  <c:v>2.3008540000000002</c:v>
                </c:pt>
                <c:pt idx="4003">
                  <c:v>2.3013870000000001</c:v>
                </c:pt>
                <c:pt idx="4004">
                  <c:v>2.301742</c:v>
                </c:pt>
                <c:pt idx="4005">
                  <c:v>2.3020969999999998</c:v>
                </c:pt>
                <c:pt idx="4006">
                  <c:v>2.3028080000000002</c:v>
                </c:pt>
                <c:pt idx="4007">
                  <c:v>2.3029850000000001</c:v>
                </c:pt>
                <c:pt idx="4008">
                  <c:v>2.303518</c:v>
                </c:pt>
                <c:pt idx="4009">
                  <c:v>2.303696</c:v>
                </c:pt>
                <c:pt idx="4010">
                  <c:v>2.3040509999999998</c:v>
                </c:pt>
                <c:pt idx="4011">
                  <c:v>2.3047610000000001</c:v>
                </c:pt>
                <c:pt idx="4012">
                  <c:v>2.3049390000000001</c:v>
                </c:pt>
                <c:pt idx="4013">
                  <c:v>2.305472</c:v>
                </c:pt>
                <c:pt idx="4014">
                  <c:v>2.3058269999999998</c:v>
                </c:pt>
                <c:pt idx="4015">
                  <c:v>2.3063600000000002</c:v>
                </c:pt>
                <c:pt idx="4016">
                  <c:v>2.3067150000000001</c:v>
                </c:pt>
                <c:pt idx="4017">
                  <c:v>2.30707</c:v>
                </c:pt>
                <c:pt idx="4018">
                  <c:v>2.307426</c:v>
                </c:pt>
                <c:pt idx="4019">
                  <c:v>2.3077809999999999</c:v>
                </c:pt>
                <c:pt idx="4020">
                  <c:v>2.3079580000000002</c:v>
                </c:pt>
                <c:pt idx="4021">
                  <c:v>2.3084910000000001</c:v>
                </c:pt>
                <c:pt idx="4022">
                  <c:v>2.308846</c:v>
                </c:pt>
                <c:pt idx="4023">
                  <c:v>2.309024</c:v>
                </c:pt>
                <c:pt idx="4024">
                  <c:v>2.3093789999999998</c:v>
                </c:pt>
                <c:pt idx="4025">
                  <c:v>2.3099120000000002</c:v>
                </c:pt>
                <c:pt idx="4026">
                  <c:v>2.3108</c:v>
                </c:pt>
                <c:pt idx="4027">
                  <c:v>2.311156</c:v>
                </c:pt>
                <c:pt idx="4028">
                  <c:v>2.3113329999999999</c:v>
                </c:pt>
                <c:pt idx="4029">
                  <c:v>2.3120440000000002</c:v>
                </c:pt>
                <c:pt idx="4030">
                  <c:v>2.3123990000000001</c:v>
                </c:pt>
                <c:pt idx="4031">
                  <c:v>2.312754</c:v>
                </c:pt>
                <c:pt idx="4032">
                  <c:v>2.312932</c:v>
                </c:pt>
                <c:pt idx="4033">
                  <c:v>2.3134649999999999</c:v>
                </c:pt>
                <c:pt idx="4034">
                  <c:v>2.3139980000000002</c:v>
                </c:pt>
                <c:pt idx="4035">
                  <c:v>2.314708</c:v>
                </c:pt>
                <c:pt idx="4036">
                  <c:v>2.3150629999999999</c:v>
                </c:pt>
                <c:pt idx="4037">
                  <c:v>2.3154180000000002</c:v>
                </c:pt>
                <c:pt idx="4038">
                  <c:v>2.3157730000000001</c:v>
                </c:pt>
                <c:pt idx="4039">
                  <c:v>2.316484</c:v>
                </c:pt>
                <c:pt idx="4040">
                  <c:v>2.3168389999999999</c:v>
                </c:pt>
                <c:pt idx="4041">
                  <c:v>2.3170169999999999</c:v>
                </c:pt>
                <c:pt idx="4042">
                  <c:v>2.3177270000000001</c:v>
                </c:pt>
                <c:pt idx="4043">
                  <c:v>2.3180830000000001</c:v>
                </c:pt>
                <c:pt idx="4044">
                  <c:v>2.318438</c:v>
                </c:pt>
                <c:pt idx="4045">
                  <c:v>2.3187929999999999</c:v>
                </c:pt>
                <c:pt idx="4046">
                  <c:v>2.3191480000000002</c:v>
                </c:pt>
                <c:pt idx="4047">
                  <c:v>2.3198590000000001</c:v>
                </c:pt>
                <c:pt idx="4048">
                  <c:v>2.320036</c:v>
                </c:pt>
                <c:pt idx="4049">
                  <c:v>2.320392</c:v>
                </c:pt>
                <c:pt idx="4050">
                  <c:v>2.3211020000000002</c:v>
                </c:pt>
                <c:pt idx="4051">
                  <c:v>2.3212799999999998</c:v>
                </c:pt>
                <c:pt idx="4052">
                  <c:v>2.3218130000000001</c:v>
                </c:pt>
                <c:pt idx="4053">
                  <c:v>2.322168</c:v>
                </c:pt>
                <c:pt idx="4054">
                  <c:v>2.3223449999999999</c:v>
                </c:pt>
                <c:pt idx="4055">
                  <c:v>2.3230559999999998</c:v>
                </c:pt>
                <c:pt idx="4056">
                  <c:v>2.3234110000000001</c:v>
                </c:pt>
                <c:pt idx="4057">
                  <c:v>2.3241209999999999</c:v>
                </c:pt>
                <c:pt idx="4058">
                  <c:v>2.3248319999999998</c:v>
                </c:pt>
                <c:pt idx="4059">
                  <c:v>2.3251870000000001</c:v>
                </c:pt>
                <c:pt idx="4060">
                  <c:v>2.3253650000000001</c:v>
                </c:pt>
                <c:pt idx="4061">
                  <c:v>2.3260749999999999</c:v>
                </c:pt>
                <c:pt idx="4062">
                  <c:v>2.3262529999999999</c:v>
                </c:pt>
                <c:pt idx="4063">
                  <c:v>2.3267859999999998</c:v>
                </c:pt>
                <c:pt idx="4064">
                  <c:v>2.3271410000000001</c:v>
                </c:pt>
                <c:pt idx="4065">
                  <c:v>2.327496</c:v>
                </c:pt>
                <c:pt idx="4066">
                  <c:v>2.327674</c:v>
                </c:pt>
                <c:pt idx="4067">
                  <c:v>2.3280289999999999</c:v>
                </c:pt>
                <c:pt idx="4068">
                  <c:v>2.3283839999999998</c:v>
                </c:pt>
                <c:pt idx="4069">
                  <c:v>2.3287399999999998</c:v>
                </c:pt>
                <c:pt idx="4070">
                  <c:v>2.3290950000000001</c:v>
                </c:pt>
                <c:pt idx="4071">
                  <c:v>2.3298049999999999</c:v>
                </c:pt>
                <c:pt idx="4072">
                  <c:v>2.3301599999999998</c:v>
                </c:pt>
                <c:pt idx="4073">
                  <c:v>2.3303379999999998</c:v>
                </c:pt>
                <c:pt idx="4074">
                  <c:v>2.331048</c:v>
                </c:pt>
                <c:pt idx="4075">
                  <c:v>2.3317589999999999</c:v>
                </c:pt>
                <c:pt idx="4076">
                  <c:v>2.3319369999999999</c:v>
                </c:pt>
                <c:pt idx="4077">
                  <c:v>2.3324690000000001</c:v>
                </c:pt>
                <c:pt idx="4078">
                  <c:v>2.3328250000000001</c:v>
                </c:pt>
                <c:pt idx="4079">
                  <c:v>2.33318</c:v>
                </c:pt>
                <c:pt idx="4080">
                  <c:v>2.333358</c:v>
                </c:pt>
                <c:pt idx="4081">
                  <c:v>2.3337129999999999</c:v>
                </c:pt>
                <c:pt idx="4082">
                  <c:v>2.3340679999999998</c:v>
                </c:pt>
                <c:pt idx="4083">
                  <c:v>2.3347790000000002</c:v>
                </c:pt>
                <c:pt idx="4084">
                  <c:v>2.3354889999999999</c:v>
                </c:pt>
                <c:pt idx="4085">
                  <c:v>2.3358439999999998</c:v>
                </c:pt>
                <c:pt idx="4086">
                  <c:v>2.3360219999999998</c:v>
                </c:pt>
                <c:pt idx="4087">
                  <c:v>2.336732</c:v>
                </c:pt>
                <c:pt idx="4088">
                  <c:v>2.3370869999999999</c:v>
                </c:pt>
                <c:pt idx="4089">
                  <c:v>2.3376199999999998</c:v>
                </c:pt>
                <c:pt idx="4090">
                  <c:v>2.3381530000000001</c:v>
                </c:pt>
                <c:pt idx="4091">
                  <c:v>2.3388640000000001</c:v>
                </c:pt>
                <c:pt idx="4092">
                  <c:v>2.3390409999999999</c:v>
                </c:pt>
                <c:pt idx="4093">
                  <c:v>2.3393959999999998</c:v>
                </c:pt>
                <c:pt idx="4094">
                  <c:v>2.3397519999999998</c:v>
                </c:pt>
                <c:pt idx="4095">
                  <c:v>2.3401070000000002</c:v>
                </c:pt>
                <c:pt idx="4096">
                  <c:v>2.340462</c:v>
                </c:pt>
                <c:pt idx="4097">
                  <c:v>2.3408169999999999</c:v>
                </c:pt>
                <c:pt idx="4098">
                  <c:v>2.3411729999999999</c:v>
                </c:pt>
                <c:pt idx="4099">
                  <c:v>2.3417059999999998</c:v>
                </c:pt>
                <c:pt idx="4100">
                  <c:v>2.3420610000000002</c:v>
                </c:pt>
                <c:pt idx="4101">
                  <c:v>2.3424160000000001</c:v>
                </c:pt>
                <c:pt idx="4102">
                  <c:v>2.3427709999999999</c:v>
                </c:pt>
                <c:pt idx="4103">
                  <c:v>2.343127</c:v>
                </c:pt>
                <c:pt idx="4104">
                  <c:v>2.3433039999999998</c:v>
                </c:pt>
                <c:pt idx="4105">
                  <c:v>2.3438370000000002</c:v>
                </c:pt>
                <c:pt idx="4106">
                  <c:v>2.344014</c:v>
                </c:pt>
                <c:pt idx="4107">
                  <c:v>2.3447249999999999</c:v>
                </c:pt>
                <c:pt idx="4108">
                  <c:v>2.3450799999999998</c:v>
                </c:pt>
                <c:pt idx="4109">
                  <c:v>2.3454350000000002</c:v>
                </c:pt>
                <c:pt idx="4110">
                  <c:v>2.3457910000000002</c:v>
                </c:pt>
                <c:pt idx="4111">
                  <c:v>2.3459680000000001</c:v>
                </c:pt>
                <c:pt idx="4112">
                  <c:v>2.3465009999999999</c:v>
                </c:pt>
                <c:pt idx="4113">
                  <c:v>2.3468559999999998</c:v>
                </c:pt>
                <c:pt idx="4114">
                  <c:v>2.3470339999999998</c:v>
                </c:pt>
                <c:pt idx="4115">
                  <c:v>2.3477440000000001</c:v>
                </c:pt>
                <c:pt idx="4116">
                  <c:v>2.3481000000000001</c:v>
                </c:pt>
                <c:pt idx="4117">
                  <c:v>2.348455</c:v>
                </c:pt>
                <c:pt idx="4118">
                  <c:v>2.3488099999999998</c:v>
                </c:pt>
                <c:pt idx="4119">
                  <c:v>2.3489879999999999</c:v>
                </c:pt>
                <c:pt idx="4120">
                  <c:v>2.3496980000000001</c:v>
                </c:pt>
                <c:pt idx="4121">
                  <c:v>2.3500540000000001</c:v>
                </c:pt>
                <c:pt idx="4122">
                  <c:v>2.350409</c:v>
                </c:pt>
                <c:pt idx="4123">
                  <c:v>2.3505859999999998</c:v>
                </c:pt>
                <c:pt idx="4124">
                  <c:v>2.3511190000000002</c:v>
                </c:pt>
                <c:pt idx="4125">
                  <c:v>2.3514740000000001</c:v>
                </c:pt>
                <c:pt idx="4126">
                  <c:v>2.3518300000000001</c:v>
                </c:pt>
                <c:pt idx="4127">
                  <c:v>2.352007</c:v>
                </c:pt>
                <c:pt idx="4128">
                  <c:v>2.3523619999999998</c:v>
                </c:pt>
                <c:pt idx="4129">
                  <c:v>2.3530730000000002</c:v>
                </c:pt>
                <c:pt idx="4130">
                  <c:v>2.3532510000000002</c:v>
                </c:pt>
                <c:pt idx="4131">
                  <c:v>2.353783</c:v>
                </c:pt>
                <c:pt idx="4132">
                  <c:v>2.354139</c:v>
                </c:pt>
                <c:pt idx="4133">
                  <c:v>2.3543159999999999</c:v>
                </c:pt>
                <c:pt idx="4134">
                  <c:v>2.3548490000000002</c:v>
                </c:pt>
                <c:pt idx="4135">
                  <c:v>2.3550270000000002</c:v>
                </c:pt>
                <c:pt idx="4136">
                  <c:v>2.3553820000000001</c:v>
                </c:pt>
                <c:pt idx="4137">
                  <c:v>2.355737</c:v>
                </c:pt>
                <c:pt idx="4138">
                  <c:v>2.3560919999999999</c:v>
                </c:pt>
                <c:pt idx="4139">
                  <c:v>2.3564479999999999</c:v>
                </c:pt>
                <c:pt idx="4140">
                  <c:v>2.3568030000000002</c:v>
                </c:pt>
                <c:pt idx="4141">
                  <c:v>2.3571580000000001</c:v>
                </c:pt>
                <c:pt idx="4142">
                  <c:v>2.357513</c:v>
                </c:pt>
                <c:pt idx="4143">
                  <c:v>2.3580459999999999</c:v>
                </c:pt>
                <c:pt idx="4144">
                  <c:v>2.3584010000000002</c:v>
                </c:pt>
                <c:pt idx="4145">
                  <c:v>2.3587570000000002</c:v>
                </c:pt>
                <c:pt idx="4146">
                  <c:v>2.359467</c:v>
                </c:pt>
                <c:pt idx="4147">
                  <c:v>2.3601779999999999</c:v>
                </c:pt>
                <c:pt idx="4148">
                  <c:v>2.3607100000000001</c:v>
                </c:pt>
                <c:pt idx="4149">
                  <c:v>2.3610660000000001</c:v>
                </c:pt>
                <c:pt idx="4150">
                  <c:v>2.361421</c:v>
                </c:pt>
                <c:pt idx="4151">
                  <c:v>2.3617759999999999</c:v>
                </c:pt>
                <c:pt idx="4152">
                  <c:v>2.3621310000000002</c:v>
                </c:pt>
                <c:pt idx="4153">
                  <c:v>2.3624869999999998</c:v>
                </c:pt>
                <c:pt idx="4154">
                  <c:v>2.3628420000000001</c:v>
                </c:pt>
                <c:pt idx="4155">
                  <c:v>2.363019</c:v>
                </c:pt>
                <c:pt idx="4156">
                  <c:v>2.363375</c:v>
                </c:pt>
                <c:pt idx="4157">
                  <c:v>2.3640850000000002</c:v>
                </c:pt>
                <c:pt idx="4158">
                  <c:v>2.3647960000000001</c:v>
                </c:pt>
                <c:pt idx="4159">
                  <c:v>2.364973</c:v>
                </c:pt>
                <c:pt idx="4160">
                  <c:v>2.3655059999999999</c:v>
                </c:pt>
                <c:pt idx="4161">
                  <c:v>2.3660389999999998</c:v>
                </c:pt>
                <c:pt idx="4162">
                  <c:v>2.366749</c:v>
                </c:pt>
                <c:pt idx="4163">
                  <c:v>2.3674599999999999</c:v>
                </c:pt>
                <c:pt idx="4164">
                  <c:v>2.3676370000000002</c:v>
                </c:pt>
                <c:pt idx="4165">
                  <c:v>2.3681700000000001</c:v>
                </c:pt>
                <c:pt idx="4166">
                  <c:v>2.368703</c:v>
                </c:pt>
                <c:pt idx="4167">
                  <c:v>2.3694139999999999</c:v>
                </c:pt>
                <c:pt idx="4168">
                  <c:v>2.3695909999999998</c:v>
                </c:pt>
                <c:pt idx="4169">
                  <c:v>2.3701240000000001</c:v>
                </c:pt>
                <c:pt idx="4170">
                  <c:v>2.370479</c:v>
                </c:pt>
                <c:pt idx="4171">
                  <c:v>2.370835</c:v>
                </c:pt>
                <c:pt idx="4172">
                  <c:v>2.3713669999999998</c:v>
                </c:pt>
                <c:pt idx="4173">
                  <c:v>2.3717229999999998</c:v>
                </c:pt>
                <c:pt idx="4174">
                  <c:v>2.3720780000000001</c:v>
                </c:pt>
                <c:pt idx="4175">
                  <c:v>2.3722560000000001</c:v>
                </c:pt>
                <c:pt idx="4176">
                  <c:v>2.3727879999999999</c:v>
                </c:pt>
                <c:pt idx="4177">
                  <c:v>2.3731429999999998</c:v>
                </c:pt>
                <c:pt idx="4178">
                  <c:v>2.3738540000000001</c:v>
                </c:pt>
                <c:pt idx="4179">
                  <c:v>2.3740320000000001</c:v>
                </c:pt>
                <c:pt idx="4180">
                  <c:v>2.374387</c:v>
                </c:pt>
                <c:pt idx="4181">
                  <c:v>2.3747419999999999</c:v>
                </c:pt>
                <c:pt idx="4182">
                  <c:v>2.3749199999999999</c:v>
                </c:pt>
                <c:pt idx="4183">
                  <c:v>2.3754529999999998</c:v>
                </c:pt>
                <c:pt idx="4184">
                  <c:v>2.3758080000000001</c:v>
                </c:pt>
                <c:pt idx="4185">
                  <c:v>2.375985</c:v>
                </c:pt>
                <c:pt idx="4186">
                  <c:v>2.3770509999999998</c:v>
                </c:pt>
                <c:pt idx="4187">
                  <c:v>2.3777620000000002</c:v>
                </c:pt>
                <c:pt idx="4188">
                  <c:v>2.378117</c:v>
                </c:pt>
                <c:pt idx="4189">
                  <c:v>2.3784719999999999</c:v>
                </c:pt>
                <c:pt idx="4190">
                  <c:v>2.3788269999999998</c:v>
                </c:pt>
                <c:pt idx="4191">
                  <c:v>2.3791829999999998</c:v>
                </c:pt>
                <c:pt idx="4192">
                  <c:v>2.3793600000000001</c:v>
                </c:pt>
                <c:pt idx="4193">
                  <c:v>2.379715</c:v>
                </c:pt>
                <c:pt idx="4194">
                  <c:v>2.380071</c:v>
                </c:pt>
                <c:pt idx="4195">
                  <c:v>2.3804259999999999</c:v>
                </c:pt>
                <c:pt idx="4196">
                  <c:v>2.3807809999999998</c:v>
                </c:pt>
                <c:pt idx="4197">
                  <c:v>2.3811360000000001</c:v>
                </c:pt>
                <c:pt idx="4198">
                  <c:v>2.381491</c:v>
                </c:pt>
                <c:pt idx="4199">
                  <c:v>2.381847</c:v>
                </c:pt>
                <c:pt idx="4200">
                  <c:v>2.3820239999999999</c:v>
                </c:pt>
                <c:pt idx="4201">
                  <c:v>2.3823799999999999</c:v>
                </c:pt>
                <c:pt idx="4202">
                  <c:v>2.3827349999999998</c:v>
                </c:pt>
                <c:pt idx="4203">
                  <c:v>2.3830900000000002</c:v>
                </c:pt>
                <c:pt idx="4204">
                  <c:v>2.3832680000000002</c:v>
                </c:pt>
                <c:pt idx="4205">
                  <c:v>2.3838010000000001</c:v>
                </c:pt>
                <c:pt idx="4206">
                  <c:v>2.3845109999999998</c:v>
                </c:pt>
                <c:pt idx="4207">
                  <c:v>2.3850440000000002</c:v>
                </c:pt>
                <c:pt idx="4208">
                  <c:v>2.385399</c:v>
                </c:pt>
                <c:pt idx="4209">
                  <c:v>2.3855770000000001</c:v>
                </c:pt>
                <c:pt idx="4210">
                  <c:v>2.38611</c:v>
                </c:pt>
                <c:pt idx="4211">
                  <c:v>2.3864649999999998</c:v>
                </c:pt>
                <c:pt idx="4212">
                  <c:v>2.3866420000000002</c:v>
                </c:pt>
                <c:pt idx="4213">
                  <c:v>2.387175</c:v>
                </c:pt>
                <c:pt idx="4214">
                  <c:v>2.3875299999999999</c:v>
                </c:pt>
                <c:pt idx="4215">
                  <c:v>2.3880629999999998</c:v>
                </c:pt>
                <c:pt idx="4216">
                  <c:v>2.3884180000000002</c:v>
                </c:pt>
                <c:pt idx="4217">
                  <c:v>2.3887740000000002</c:v>
                </c:pt>
                <c:pt idx="4218">
                  <c:v>2.388951</c:v>
                </c:pt>
                <c:pt idx="4219">
                  <c:v>2.3894839999999999</c:v>
                </c:pt>
                <c:pt idx="4220">
                  <c:v>2.3898389999999998</c:v>
                </c:pt>
                <c:pt idx="4221">
                  <c:v>2.3900169999999998</c:v>
                </c:pt>
                <c:pt idx="4222">
                  <c:v>2.3907280000000002</c:v>
                </c:pt>
                <c:pt idx="4223">
                  <c:v>2.3909050000000001</c:v>
                </c:pt>
                <c:pt idx="4224">
                  <c:v>2.391438</c:v>
                </c:pt>
                <c:pt idx="4225">
                  <c:v>2.3917929999999998</c:v>
                </c:pt>
                <c:pt idx="4226">
                  <c:v>2.3919709999999998</c:v>
                </c:pt>
                <c:pt idx="4227">
                  <c:v>2.3925040000000002</c:v>
                </c:pt>
                <c:pt idx="4228">
                  <c:v>2.3926810000000001</c:v>
                </c:pt>
                <c:pt idx="4229">
                  <c:v>2.3930370000000001</c:v>
                </c:pt>
                <c:pt idx="4230">
                  <c:v>2.3937469999999998</c:v>
                </c:pt>
                <c:pt idx="4231">
                  <c:v>2.3939249999999999</c:v>
                </c:pt>
                <c:pt idx="4232">
                  <c:v>2.3944580000000002</c:v>
                </c:pt>
                <c:pt idx="4233">
                  <c:v>2.3946350000000001</c:v>
                </c:pt>
                <c:pt idx="4234">
                  <c:v>2.395168</c:v>
                </c:pt>
                <c:pt idx="4235">
                  <c:v>2.3957009999999999</c:v>
                </c:pt>
                <c:pt idx="4236">
                  <c:v>2.3964110000000001</c:v>
                </c:pt>
                <c:pt idx="4237">
                  <c:v>2.3965890000000001</c:v>
                </c:pt>
                <c:pt idx="4238">
                  <c:v>2.397122</c:v>
                </c:pt>
                <c:pt idx="4239">
                  <c:v>2.3974769999999999</c:v>
                </c:pt>
                <c:pt idx="4240">
                  <c:v>2.3978320000000002</c:v>
                </c:pt>
                <c:pt idx="4241">
                  <c:v>2.3980100000000002</c:v>
                </c:pt>
                <c:pt idx="4242">
                  <c:v>2.3983650000000001</c:v>
                </c:pt>
                <c:pt idx="4243">
                  <c:v>2.39872</c:v>
                </c:pt>
                <c:pt idx="4244">
                  <c:v>2.399076</c:v>
                </c:pt>
                <c:pt idx="4245">
                  <c:v>2.3994309999999999</c:v>
                </c:pt>
                <c:pt idx="4246">
                  <c:v>2.3997860000000002</c:v>
                </c:pt>
                <c:pt idx="4247">
                  <c:v>2.4001410000000001</c:v>
                </c:pt>
                <c:pt idx="4248">
                  <c:v>2.400496</c:v>
                </c:pt>
                <c:pt idx="4249">
                  <c:v>2.400674</c:v>
                </c:pt>
                <c:pt idx="4250">
                  <c:v>2.4010289999999999</c:v>
                </c:pt>
                <c:pt idx="4251">
                  <c:v>2.4013849999999999</c:v>
                </c:pt>
                <c:pt idx="4252">
                  <c:v>2.4017400000000002</c:v>
                </c:pt>
                <c:pt idx="4253">
                  <c:v>2.4020950000000001</c:v>
                </c:pt>
                <c:pt idx="4254">
                  <c:v>2.4028049999999999</c:v>
                </c:pt>
                <c:pt idx="4255">
                  <c:v>2.4035160000000002</c:v>
                </c:pt>
                <c:pt idx="4256">
                  <c:v>2.4036930000000001</c:v>
                </c:pt>
                <c:pt idx="4257">
                  <c:v>2.4040490000000001</c:v>
                </c:pt>
                <c:pt idx="4258">
                  <c:v>2.404404</c:v>
                </c:pt>
                <c:pt idx="4259">
                  <c:v>2.404582</c:v>
                </c:pt>
                <c:pt idx="4260">
                  <c:v>2.4051140000000002</c:v>
                </c:pt>
                <c:pt idx="4261">
                  <c:v>2.4054700000000002</c:v>
                </c:pt>
                <c:pt idx="4262">
                  <c:v>2.4058250000000001</c:v>
                </c:pt>
                <c:pt idx="4263">
                  <c:v>2.4060030000000001</c:v>
                </c:pt>
                <c:pt idx="4264">
                  <c:v>2.406358</c:v>
                </c:pt>
                <c:pt idx="4265">
                  <c:v>2.4067129999999999</c:v>
                </c:pt>
                <c:pt idx="4266">
                  <c:v>2.4070680000000002</c:v>
                </c:pt>
                <c:pt idx="4267">
                  <c:v>2.4074230000000001</c:v>
                </c:pt>
                <c:pt idx="4268">
                  <c:v>2.408134</c:v>
                </c:pt>
                <c:pt idx="4269">
                  <c:v>2.4084889999999999</c:v>
                </c:pt>
                <c:pt idx="4270">
                  <c:v>2.4088440000000002</c:v>
                </c:pt>
                <c:pt idx="4271">
                  <c:v>2.4093770000000001</c:v>
                </c:pt>
                <c:pt idx="4272">
                  <c:v>2.409732</c:v>
                </c:pt>
                <c:pt idx="4273">
                  <c:v>2.410088</c:v>
                </c:pt>
                <c:pt idx="4274">
                  <c:v>2.4104429999999999</c:v>
                </c:pt>
                <c:pt idx="4275">
                  <c:v>2.4107980000000002</c:v>
                </c:pt>
                <c:pt idx="4276">
                  <c:v>2.4111530000000001</c:v>
                </c:pt>
                <c:pt idx="4277">
                  <c:v>2.4113310000000001</c:v>
                </c:pt>
                <c:pt idx="4278">
                  <c:v>2.411864</c:v>
                </c:pt>
                <c:pt idx="4279">
                  <c:v>2.4120409999999999</c:v>
                </c:pt>
                <c:pt idx="4280">
                  <c:v>2.4123969999999999</c:v>
                </c:pt>
                <c:pt idx="4281">
                  <c:v>2.4127519999999998</c:v>
                </c:pt>
                <c:pt idx="4282">
                  <c:v>2.4131070000000001</c:v>
                </c:pt>
                <c:pt idx="4283">
                  <c:v>2.4132850000000001</c:v>
                </c:pt>
                <c:pt idx="4284">
                  <c:v>2.413818</c:v>
                </c:pt>
                <c:pt idx="4285">
                  <c:v>2.4139949999999999</c:v>
                </c:pt>
                <c:pt idx="4286">
                  <c:v>2.4143509999999999</c:v>
                </c:pt>
                <c:pt idx="4287">
                  <c:v>2.4150610000000001</c:v>
                </c:pt>
                <c:pt idx="4288">
                  <c:v>2.415416</c:v>
                </c:pt>
                <c:pt idx="4289">
                  <c:v>2.4157709999999999</c:v>
                </c:pt>
                <c:pt idx="4290">
                  <c:v>2.4159489999999999</c:v>
                </c:pt>
                <c:pt idx="4291">
                  <c:v>2.4164819999999998</c:v>
                </c:pt>
                <c:pt idx="4292">
                  <c:v>2.4168370000000001</c:v>
                </c:pt>
                <c:pt idx="4293">
                  <c:v>2.4170150000000001</c:v>
                </c:pt>
                <c:pt idx="4294">
                  <c:v>2.41737</c:v>
                </c:pt>
                <c:pt idx="4295">
                  <c:v>2.4177249999999999</c:v>
                </c:pt>
                <c:pt idx="4296">
                  <c:v>2.4180799999999998</c:v>
                </c:pt>
                <c:pt idx="4297">
                  <c:v>2.4184359999999998</c:v>
                </c:pt>
                <c:pt idx="4298">
                  <c:v>2.4187910000000001</c:v>
                </c:pt>
                <c:pt idx="4299">
                  <c:v>2.419146</c:v>
                </c:pt>
                <c:pt idx="4300">
                  <c:v>2.4195009999999999</c:v>
                </c:pt>
                <c:pt idx="4301">
                  <c:v>2.4198569999999999</c:v>
                </c:pt>
                <c:pt idx="4302">
                  <c:v>2.4200339999999998</c:v>
                </c:pt>
                <c:pt idx="4303">
                  <c:v>2.4203890000000001</c:v>
                </c:pt>
                <c:pt idx="4304">
                  <c:v>2.4207450000000001</c:v>
                </c:pt>
                <c:pt idx="4305">
                  <c:v>2.4211</c:v>
                </c:pt>
                <c:pt idx="4306">
                  <c:v>2.4214549999999999</c:v>
                </c:pt>
                <c:pt idx="4307">
                  <c:v>2.4216329999999999</c:v>
                </c:pt>
                <c:pt idx="4308">
                  <c:v>2.4221659999999998</c:v>
                </c:pt>
                <c:pt idx="4309">
                  <c:v>2.4225210000000001</c:v>
                </c:pt>
                <c:pt idx="4310">
                  <c:v>2.422698</c:v>
                </c:pt>
                <c:pt idx="4311">
                  <c:v>2.423054</c:v>
                </c:pt>
                <c:pt idx="4312">
                  <c:v>2.4234089999999999</c:v>
                </c:pt>
                <c:pt idx="4313">
                  <c:v>2.4235869999999999</c:v>
                </c:pt>
                <c:pt idx="4314">
                  <c:v>2.4241190000000001</c:v>
                </c:pt>
                <c:pt idx="4315">
                  <c:v>2.424474</c:v>
                </c:pt>
                <c:pt idx="4316">
                  <c:v>2.42483</c:v>
                </c:pt>
                <c:pt idx="4317">
                  <c:v>2.4253629999999999</c:v>
                </c:pt>
                <c:pt idx="4318">
                  <c:v>2.4257179999999998</c:v>
                </c:pt>
                <c:pt idx="4319">
                  <c:v>2.4260730000000001</c:v>
                </c:pt>
                <c:pt idx="4320">
                  <c:v>2.426428</c:v>
                </c:pt>
                <c:pt idx="4321">
                  <c:v>2.4267840000000001</c:v>
                </c:pt>
                <c:pt idx="4322">
                  <c:v>2.4271389999999999</c:v>
                </c:pt>
                <c:pt idx="4323">
                  <c:v>2.4274939999999998</c:v>
                </c:pt>
                <c:pt idx="4324">
                  <c:v>2.4276719999999998</c:v>
                </c:pt>
                <c:pt idx="4325">
                  <c:v>2.4280270000000002</c:v>
                </c:pt>
                <c:pt idx="4326">
                  <c:v>2.4287369999999999</c:v>
                </c:pt>
                <c:pt idx="4327">
                  <c:v>2.4290929999999999</c:v>
                </c:pt>
                <c:pt idx="4328">
                  <c:v>2.4294479999999998</c:v>
                </c:pt>
                <c:pt idx="4329">
                  <c:v>2.4298030000000002</c:v>
                </c:pt>
                <c:pt idx="4330">
                  <c:v>2.4299810000000002</c:v>
                </c:pt>
                <c:pt idx="4331">
                  <c:v>2.4305140000000001</c:v>
                </c:pt>
                <c:pt idx="4332">
                  <c:v>2.4306909999999999</c:v>
                </c:pt>
                <c:pt idx="4333">
                  <c:v>2.4314010000000001</c:v>
                </c:pt>
                <c:pt idx="4334">
                  <c:v>2.4315790000000002</c:v>
                </c:pt>
                <c:pt idx="4335">
                  <c:v>2.4321120000000001</c:v>
                </c:pt>
                <c:pt idx="4336">
                  <c:v>2.4324669999999999</c:v>
                </c:pt>
                <c:pt idx="4337">
                  <c:v>2.4326449999999999</c:v>
                </c:pt>
                <c:pt idx="4338">
                  <c:v>2.4331779999999998</c:v>
                </c:pt>
                <c:pt idx="4339">
                  <c:v>2.4333550000000002</c:v>
                </c:pt>
                <c:pt idx="4340">
                  <c:v>2.4337110000000002</c:v>
                </c:pt>
                <c:pt idx="4341">
                  <c:v>2.4340660000000001</c:v>
                </c:pt>
                <c:pt idx="4342">
                  <c:v>2.4344209999999999</c:v>
                </c:pt>
                <c:pt idx="4343">
                  <c:v>2.434599</c:v>
                </c:pt>
                <c:pt idx="4344">
                  <c:v>2.4351319999999999</c:v>
                </c:pt>
                <c:pt idx="4345">
                  <c:v>2.4354870000000002</c:v>
                </c:pt>
                <c:pt idx="4346">
                  <c:v>2.4356640000000001</c:v>
                </c:pt>
                <c:pt idx="4347">
                  <c:v>2.4361969999999999</c:v>
                </c:pt>
                <c:pt idx="4348">
                  <c:v>2.436375</c:v>
                </c:pt>
                <c:pt idx="4349">
                  <c:v>2.4367299999999998</c:v>
                </c:pt>
                <c:pt idx="4350">
                  <c:v>2.4370850000000002</c:v>
                </c:pt>
                <c:pt idx="4351">
                  <c:v>2.4374410000000002</c:v>
                </c:pt>
                <c:pt idx="4352">
                  <c:v>2.4376180000000001</c:v>
                </c:pt>
                <c:pt idx="4353">
                  <c:v>2.438151</c:v>
                </c:pt>
                <c:pt idx="4354">
                  <c:v>2.4385059999999998</c:v>
                </c:pt>
                <c:pt idx="4355">
                  <c:v>2.4386839999999999</c:v>
                </c:pt>
                <c:pt idx="4356">
                  <c:v>2.4390390000000002</c:v>
                </c:pt>
                <c:pt idx="4357">
                  <c:v>2.4397489999999999</c:v>
                </c:pt>
                <c:pt idx="4358">
                  <c:v>2.440105</c:v>
                </c:pt>
                <c:pt idx="4359">
                  <c:v>2.4404599999999999</c:v>
                </c:pt>
                <c:pt idx="4360">
                  <c:v>2.4408150000000002</c:v>
                </c:pt>
                <c:pt idx="4361">
                  <c:v>2.4411700000000001</c:v>
                </c:pt>
                <c:pt idx="4362">
                  <c:v>2.4413480000000001</c:v>
                </c:pt>
                <c:pt idx="4363">
                  <c:v>2.442059</c:v>
                </c:pt>
                <c:pt idx="4364">
                  <c:v>2.4424139999999999</c:v>
                </c:pt>
                <c:pt idx="4365">
                  <c:v>2.4427690000000002</c:v>
                </c:pt>
                <c:pt idx="4366">
                  <c:v>2.4429470000000002</c:v>
                </c:pt>
                <c:pt idx="4367">
                  <c:v>2.4434800000000001</c:v>
                </c:pt>
                <c:pt idx="4368">
                  <c:v>2.443835</c:v>
                </c:pt>
                <c:pt idx="4369">
                  <c:v>2.4440119999999999</c:v>
                </c:pt>
                <c:pt idx="4370">
                  <c:v>2.4447230000000002</c:v>
                </c:pt>
                <c:pt idx="4371">
                  <c:v>2.4450780000000001</c:v>
                </c:pt>
                <c:pt idx="4372">
                  <c:v>2.445433</c:v>
                </c:pt>
                <c:pt idx="4373">
                  <c:v>2.445611</c:v>
                </c:pt>
                <c:pt idx="4374">
                  <c:v>2.4461439999999999</c:v>
                </c:pt>
                <c:pt idx="4375">
                  <c:v>2.4463210000000002</c:v>
                </c:pt>
                <c:pt idx="4376">
                  <c:v>2.4468540000000001</c:v>
                </c:pt>
                <c:pt idx="4377">
                  <c:v>2.4470320000000001</c:v>
                </c:pt>
                <c:pt idx="4378">
                  <c:v>2.447209</c:v>
                </c:pt>
                <c:pt idx="4379">
                  <c:v>2.4477419999999999</c:v>
                </c:pt>
                <c:pt idx="4380">
                  <c:v>2.4480970000000002</c:v>
                </c:pt>
                <c:pt idx="4381">
                  <c:v>2.4484530000000002</c:v>
                </c:pt>
                <c:pt idx="4382">
                  <c:v>2.4488080000000001</c:v>
                </c:pt>
                <c:pt idx="4383">
                  <c:v>2.449163</c:v>
                </c:pt>
                <c:pt idx="4384">
                  <c:v>2.4495179999999999</c:v>
                </c:pt>
                <c:pt idx="4385">
                  <c:v>2.4496959999999999</c:v>
                </c:pt>
                <c:pt idx="4386">
                  <c:v>2.4500510000000002</c:v>
                </c:pt>
                <c:pt idx="4387">
                  <c:v>2.4504069999999998</c:v>
                </c:pt>
                <c:pt idx="4388">
                  <c:v>2.4507620000000001</c:v>
                </c:pt>
                <c:pt idx="4389">
                  <c:v>2.451117</c:v>
                </c:pt>
                <c:pt idx="4390">
                  <c:v>2.4514719999999999</c:v>
                </c:pt>
                <c:pt idx="4391">
                  <c:v>2.4518279999999999</c:v>
                </c:pt>
                <c:pt idx="4392">
                  <c:v>2.4520050000000002</c:v>
                </c:pt>
                <c:pt idx="4393">
                  <c:v>2.452715</c:v>
                </c:pt>
                <c:pt idx="4394">
                  <c:v>2.453071</c:v>
                </c:pt>
                <c:pt idx="4395">
                  <c:v>2.4534259999999999</c:v>
                </c:pt>
                <c:pt idx="4396">
                  <c:v>2.4537810000000002</c:v>
                </c:pt>
                <c:pt idx="4397">
                  <c:v>2.4539589999999998</c:v>
                </c:pt>
                <c:pt idx="4398">
                  <c:v>2.4544920000000001</c:v>
                </c:pt>
                <c:pt idx="4399">
                  <c:v>2.454669</c:v>
                </c:pt>
                <c:pt idx="4400">
                  <c:v>2.4550239999999999</c:v>
                </c:pt>
                <c:pt idx="4401">
                  <c:v>2.4553799999999999</c:v>
                </c:pt>
                <c:pt idx="4402">
                  <c:v>2.4557349999999998</c:v>
                </c:pt>
                <c:pt idx="4403">
                  <c:v>2.4560900000000001</c:v>
                </c:pt>
                <c:pt idx="4404">
                  <c:v>2.456445</c:v>
                </c:pt>
                <c:pt idx="4405">
                  <c:v>2.456801</c:v>
                </c:pt>
                <c:pt idx="4406">
                  <c:v>2.4571559999999999</c:v>
                </c:pt>
                <c:pt idx="4407">
                  <c:v>2.4573339999999999</c:v>
                </c:pt>
                <c:pt idx="4408">
                  <c:v>2.4578660000000001</c:v>
                </c:pt>
                <c:pt idx="4409">
                  <c:v>2.458399</c:v>
                </c:pt>
                <c:pt idx="4410">
                  <c:v>2.4591099999999999</c:v>
                </c:pt>
                <c:pt idx="4411">
                  <c:v>2.4594649999999998</c:v>
                </c:pt>
                <c:pt idx="4412">
                  <c:v>2.4598200000000001</c:v>
                </c:pt>
                <c:pt idx="4413">
                  <c:v>2.460175</c:v>
                </c:pt>
                <c:pt idx="4414">
                  <c:v>2.460353</c:v>
                </c:pt>
                <c:pt idx="4415">
                  <c:v>2.4607079999999999</c:v>
                </c:pt>
                <c:pt idx="4416">
                  <c:v>2.4610629999999998</c:v>
                </c:pt>
                <c:pt idx="4417">
                  <c:v>2.4614189999999998</c:v>
                </c:pt>
                <c:pt idx="4418">
                  <c:v>2.4617740000000001</c:v>
                </c:pt>
                <c:pt idx="4419">
                  <c:v>2.462129</c:v>
                </c:pt>
                <c:pt idx="4420">
                  <c:v>2.4624839999999999</c:v>
                </c:pt>
                <c:pt idx="4421">
                  <c:v>2.4628399999999999</c:v>
                </c:pt>
                <c:pt idx="4422">
                  <c:v>2.4630169999999998</c:v>
                </c:pt>
                <c:pt idx="4423">
                  <c:v>2.4633720000000001</c:v>
                </c:pt>
                <c:pt idx="4424">
                  <c:v>2.4637280000000001</c:v>
                </c:pt>
                <c:pt idx="4425">
                  <c:v>2.464083</c:v>
                </c:pt>
                <c:pt idx="4426">
                  <c:v>2.4644379999999999</c:v>
                </c:pt>
                <c:pt idx="4427">
                  <c:v>2.4647929999999998</c:v>
                </c:pt>
                <c:pt idx="4428">
                  <c:v>2.4651489999999998</c:v>
                </c:pt>
                <c:pt idx="4429">
                  <c:v>2.4655040000000001</c:v>
                </c:pt>
                <c:pt idx="4430">
                  <c:v>2.465859</c:v>
                </c:pt>
                <c:pt idx="4431">
                  <c:v>2.466037</c:v>
                </c:pt>
                <c:pt idx="4432">
                  <c:v>2.4663919999999999</c:v>
                </c:pt>
                <c:pt idx="4433">
                  <c:v>2.4667469999999998</c:v>
                </c:pt>
                <c:pt idx="4434">
                  <c:v>2.4669249999999998</c:v>
                </c:pt>
                <c:pt idx="4435">
                  <c:v>2.4674580000000002</c:v>
                </c:pt>
                <c:pt idx="4436">
                  <c:v>2.467813</c:v>
                </c:pt>
                <c:pt idx="4437">
                  <c:v>2.4681679999999999</c:v>
                </c:pt>
                <c:pt idx="4438">
                  <c:v>2.4685229999999998</c:v>
                </c:pt>
                <c:pt idx="4439">
                  <c:v>2.4687009999999998</c:v>
                </c:pt>
                <c:pt idx="4440">
                  <c:v>2.4690560000000001</c:v>
                </c:pt>
                <c:pt idx="4441">
                  <c:v>2.469411</c:v>
                </c:pt>
                <c:pt idx="4442">
                  <c:v>2.469767</c:v>
                </c:pt>
                <c:pt idx="4443">
                  <c:v>2.4701219999999999</c:v>
                </c:pt>
                <c:pt idx="4444">
                  <c:v>2.4702989999999998</c:v>
                </c:pt>
                <c:pt idx="4445">
                  <c:v>2.4708320000000001</c:v>
                </c:pt>
                <c:pt idx="4446">
                  <c:v>2.4711880000000002</c:v>
                </c:pt>
                <c:pt idx="4447">
                  <c:v>2.471365</c:v>
                </c:pt>
                <c:pt idx="4448">
                  <c:v>2.4720759999999999</c:v>
                </c:pt>
                <c:pt idx="4449">
                  <c:v>2.4724309999999998</c:v>
                </c:pt>
                <c:pt idx="4450">
                  <c:v>2.4726089999999998</c:v>
                </c:pt>
                <c:pt idx="4451">
                  <c:v>2.473141</c:v>
                </c:pt>
                <c:pt idx="4452">
                  <c:v>2.4734970000000001</c:v>
                </c:pt>
                <c:pt idx="4453">
                  <c:v>2.47403</c:v>
                </c:pt>
                <c:pt idx="4454">
                  <c:v>2.4743849999999998</c:v>
                </c:pt>
                <c:pt idx="4455">
                  <c:v>2.4747400000000002</c:v>
                </c:pt>
                <c:pt idx="4456">
                  <c:v>2.474917</c:v>
                </c:pt>
                <c:pt idx="4457">
                  <c:v>2.4754499999999999</c:v>
                </c:pt>
                <c:pt idx="4458">
                  <c:v>2.475806</c:v>
                </c:pt>
                <c:pt idx="4459">
                  <c:v>2.4759829999999998</c:v>
                </c:pt>
                <c:pt idx="4460">
                  <c:v>2.4765160000000002</c:v>
                </c:pt>
                <c:pt idx="4461">
                  <c:v>2.4766940000000002</c:v>
                </c:pt>
                <c:pt idx="4462">
                  <c:v>2.4770490000000001</c:v>
                </c:pt>
                <c:pt idx="4463">
                  <c:v>2.4774039999999999</c:v>
                </c:pt>
                <c:pt idx="4464">
                  <c:v>2.4777589999999998</c:v>
                </c:pt>
                <c:pt idx="4465">
                  <c:v>2.4781149999999998</c:v>
                </c:pt>
                <c:pt idx="4466">
                  <c:v>2.4784700000000002</c:v>
                </c:pt>
                <c:pt idx="4467">
                  <c:v>2.4788250000000001</c:v>
                </c:pt>
                <c:pt idx="4468">
                  <c:v>2.4791799999999999</c:v>
                </c:pt>
                <c:pt idx="4469">
                  <c:v>2.479358</c:v>
                </c:pt>
                <c:pt idx="4470">
                  <c:v>2.4797129999999998</c:v>
                </c:pt>
                <c:pt idx="4471">
                  <c:v>2.4800680000000002</c:v>
                </c:pt>
                <c:pt idx="4472">
                  <c:v>2.4804240000000002</c:v>
                </c:pt>
                <c:pt idx="4473">
                  <c:v>2.4807790000000001</c:v>
                </c:pt>
                <c:pt idx="4474">
                  <c:v>2.481134</c:v>
                </c:pt>
                <c:pt idx="4475">
                  <c:v>2.4814889999999998</c:v>
                </c:pt>
                <c:pt idx="4476">
                  <c:v>2.4818440000000002</c:v>
                </c:pt>
                <c:pt idx="4477">
                  <c:v>2.4822000000000002</c:v>
                </c:pt>
                <c:pt idx="4478">
                  <c:v>2.4827330000000001</c:v>
                </c:pt>
                <c:pt idx="4479">
                  <c:v>2.483088</c:v>
                </c:pt>
                <c:pt idx="4480">
                  <c:v>2.4834429999999998</c:v>
                </c:pt>
                <c:pt idx="4481">
                  <c:v>2.4837980000000002</c:v>
                </c:pt>
                <c:pt idx="4482">
                  <c:v>2.4841540000000002</c:v>
                </c:pt>
                <c:pt idx="4483">
                  <c:v>2.4845090000000001</c:v>
                </c:pt>
                <c:pt idx="4484">
                  <c:v>2.484686</c:v>
                </c:pt>
                <c:pt idx="4485">
                  <c:v>2.4853969999999999</c:v>
                </c:pt>
                <c:pt idx="4486">
                  <c:v>2.4857520000000002</c:v>
                </c:pt>
                <c:pt idx="4487">
                  <c:v>2.4861070000000001</c:v>
                </c:pt>
                <c:pt idx="4488">
                  <c:v>2.4864630000000001</c:v>
                </c:pt>
                <c:pt idx="4489">
                  <c:v>2.486818</c:v>
                </c:pt>
                <c:pt idx="4490">
                  <c:v>2.4871729999999999</c:v>
                </c:pt>
                <c:pt idx="4491">
                  <c:v>2.4875280000000002</c:v>
                </c:pt>
                <c:pt idx="4492">
                  <c:v>2.4877060000000002</c:v>
                </c:pt>
                <c:pt idx="4493">
                  <c:v>2.4880610000000001</c:v>
                </c:pt>
                <c:pt idx="4494">
                  <c:v>2.488416</c:v>
                </c:pt>
                <c:pt idx="4495">
                  <c:v>2.488594</c:v>
                </c:pt>
                <c:pt idx="4496">
                  <c:v>2.4891269999999999</c:v>
                </c:pt>
                <c:pt idx="4497">
                  <c:v>2.4894820000000002</c:v>
                </c:pt>
                <c:pt idx="4498">
                  <c:v>2.4898370000000001</c:v>
                </c:pt>
                <c:pt idx="4499">
                  <c:v>2.4900150000000001</c:v>
                </c:pt>
                <c:pt idx="4500">
                  <c:v>2.49037</c:v>
                </c:pt>
                <c:pt idx="4501">
                  <c:v>2.4907249999999999</c:v>
                </c:pt>
                <c:pt idx="4502">
                  <c:v>2.4910809999999999</c:v>
                </c:pt>
                <c:pt idx="4503">
                  <c:v>2.4914360000000002</c:v>
                </c:pt>
                <c:pt idx="4504">
                  <c:v>2.4917910000000001</c:v>
                </c:pt>
                <c:pt idx="4505">
                  <c:v>2.492146</c:v>
                </c:pt>
                <c:pt idx="4506">
                  <c:v>2.4925009999999999</c:v>
                </c:pt>
                <c:pt idx="4507">
                  <c:v>2.4926789999999999</c:v>
                </c:pt>
                <c:pt idx="4508">
                  <c:v>2.4930340000000002</c:v>
                </c:pt>
                <c:pt idx="4509">
                  <c:v>2.4933900000000002</c:v>
                </c:pt>
                <c:pt idx="4510">
                  <c:v>2.4937450000000001</c:v>
                </c:pt>
                <c:pt idx="4511">
                  <c:v>2.493922</c:v>
                </c:pt>
                <c:pt idx="4512">
                  <c:v>2.4944549999999999</c:v>
                </c:pt>
                <c:pt idx="4513">
                  <c:v>2.4948109999999999</c:v>
                </c:pt>
                <c:pt idx="4514">
                  <c:v>2.4949880000000002</c:v>
                </c:pt>
                <c:pt idx="4515">
                  <c:v>2.4955210000000001</c:v>
                </c:pt>
                <c:pt idx="4516">
                  <c:v>2.4956990000000001</c:v>
                </c:pt>
                <c:pt idx="4517">
                  <c:v>2.496054</c:v>
                </c:pt>
                <c:pt idx="4518">
                  <c:v>2.4964089999999999</c:v>
                </c:pt>
                <c:pt idx="4519">
                  <c:v>2.4967640000000002</c:v>
                </c:pt>
                <c:pt idx="4520">
                  <c:v>2.4971190000000001</c:v>
                </c:pt>
                <c:pt idx="4521">
                  <c:v>2.4974750000000001</c:v>
                </c:pt>
                <c:pt idx="4522">
                  <c:v>2.49783</c:v>
                </c:pt>
                <c:pt idx="4523">
                  <c:v>2.4981849999999999</c:v>
                </c:pt>
                <c:pt idx="4524">
                  <c:v>2.4983629999999999</c:v>
                </c:pt>
                <c:pt idx="4525">
                  <c:v>2.4987180000000002</c:v>
                </c:pt>
                <c:pt idx="4526">
                  <c:v>2.4990730000000001</c:v>
                </c:pt>
                <c:pt idx="4527">
                  <c:v>2.4994290000000001</c:v>
                </c:pt>
                <c:pt idx="4528">
                  <c:v>2.499784</c:v>
                </c:pt>
                <c:pt idx="4529">
                  <c:v>2.5001389999999999</c:v>
                </c:pt>
                <c:pt idx="4530">
                  <c:v>2.5004940000000002</c:v>
                </c:pt>
                <c:pt idx="4531">
                  <c:v>2.5008490000000001</c:v>
                </c:pt>
                <c:pt idx="4532">
                  <c:v>2.5010270000000001</c:v>
                </c:pt>
                <c:pt idx="4533">
                  <c:v>2.501382</c:v>
                </c:pt>
                <c:pt idx="4534">
                  <c:v>2.501738</c:v>
                </c:pt>
                <c:pt idx="4535">
                  <c:v>2.5020929999999999</c:v>
                </c:pt>
                <c:pt idx="4536">
                  <c:v>2.5024479999999998</c:v>
                </c:pt>
                <c:pt idx="4537">
                  <c:v>2.5028030000000001</c:v>
                </c:pt>
                <c:pt idx="4538">
                  <c:v>2.5031590000000001</c:v>
                </c:pt>
                <c:pt idx="4539">
                  <c:v>2.503514</c:v>
                </c:pt>
                <c:pt idx="4540">
                  <c:v>2.5036909999999999</c:v>
                </c:pt>
                <c:pt idx="4541">
                  <c:v>2.5040460000000002</c:v>
                </c:pt>
                <c:pt idx="4542">
                  <c:v>2.5044019999999998</c:v>
                </c:pt>
                <c:pt idx="4543">
                  <c:v>2.5047570000000001</c:v>
                </c:pt>
                <c:pt idx="4544">
                  <c:v>2.505112</c:v>
                </c:pt>
                <c:pt idx="4545">
                  <c:v>2.5054669999999999</c:v>
                </c:pt>
                <c:pt idx="4546">
                  <c:v>2.5058229999999999</c:v>
                </c:pt>
                <c:pt idx="4547">
                  <c:v>2.5059999999999998</c:v>
                </c:pt>
                <c:pt idx="4548">
                  <c:v>2.5063559999999998</c:v>
                </c:pt>
                <c:pt idx="4549">
                  <c:v>2.5067110000000001</c:v>
                </c:pt>
                <c:pt idx="4550">
                  <c:v>2.507066</c:v>
                </c:pt>
                <c:pt idx="4551">
                  <c:v>2.5074209999999999</c:v>
                </c:pt>
                <c:pt idx="4552">
                  <c:v>2.5077759999999998</c:v>
                </c:pt>
                <c:pt idx="4553">
                  <c:v>2.5079539999999998</c:v>
                </c:pt>
                <c:pt idx="4554">
                  <c:v>2.5084870000000001</c:v>
                </c:pt>
                <c:pt idx="4555">
                  <c:v>2.508842</c:v>
                </c:pt>
                <c:pt idx="4556">
                  <c:v>2.5093749999999999</c:v>
                </c:pt>
                <c:pt idx="4557">
                  <c:v>2.5097299999999998</c:v>
                </c:pt>
                <c:pt idx="4558">
                  <c:v>2.5100859999999998</c:v>
                </c:pt>
                <c:pt idx="4559">
                  <c:v>2.5102630000000001</c:v>
                </c:pt>
                <c:pt idx="4560">
                  <c:v>2.510796</c:v>
                </c:pt>
                <c:pt idx="4561">
                  <c:v>2.5111509999999999</c:v>
                </c:pt>
                <c:pt idx="4562">
                  <c:v>2.5115059999999998</c:v>
                </c:pt>
                <c:pt idx="4563">
                  <c:v>2.5116839999999998</c:v>
                </c:pt>
                <c:pt idx="4564">
                  <c:v>2.5120390000000001</c:v>
                </c:pt>
                <c:pt idx="4565">
                  <c:v>2.512394</c:v>
                </c:pt>
                <c:pt idx="4566">
                  <c:v>2.51275</c:v>
                </c:pt>
                <c:pt idx="4567">
                  <c:v>2.5131049999999999</c:v>
                </c:pt>
                <c:pt idx="4568">
                  <c:v>2.5132829999999999</c:v>
                </c:pt>
                <c:pt idx="4569">
                  <c:v>2.5138150000000001</c:v>
                </c:pt>
                <c:pt idx="4570">
                  <c:v>2.514526</c:v>
                </c:pt>
                <c:pt idx="4571">
                  <c:v>2.5147040000000001</c:v>
                </c:pt>
                <c:pt idx="4572">
                  <c:v>2.5150589999999999</c:v>
                </c:pt>
                <c:pt idx="4573">
                  <c:v>2.5154139999999998</c:v>
                </c:pt>
                <c:pt idx="4574">
                  <c:v>2.5157690000000001</c:v>
                </c:pt>
                <c:pt idx="4575">
                  <c:v>2.5159470000000002</c:v>
                </c:pt>
                <c:pt idx="4576">
                  <c:v>2.5164800000000001</c:v>
                </c:pt>
                <c:pt idx="4577">
                  <c:v>2.5168349999999999</c:v>
                </c:pt>
                <c:pt idx="4578">
                  <c:v>2.5170129999999999</c:v>
                </c:pt>
                <c:pt idx="4579">
                  <c:v>2.5177230000000002</c:v>
                </c:pt>
                <c:pt idx="4580">
                  <c:v>2.518078</c:v>
                </c:pt>
                <c:pt idx="4581">
                  <c:v>2.5187889999999999</c:v>
                </c:pt>
                <c:pt idx="4582">
                  <c:v>2.5191439999999998</c:v>
                </c:pt>
                <c:pt idx="4583">
                  <c:v>2.5194990000000002</c:v>
                </c:pt>
                <c:pt idx="4584">
                  <c:v>2.5196770000000002</c:v>
                </c:pt>
                <c:pt idx="4585">
                  <c:v>2.520032</c:v>
                </c:pt>
                <c:pt idx="4586">
                  <c:v>2.5203869999999999</c:v>
                </c:pt>
                <c:pt idx="4587">
                  <c:v>2.5207419999999998</c:v>
                </c:pt>
                <c:pt idx="4588">
                  <c:v>2.5210979999999998</c:v>
                </c:pt>
                <c:pt idx="4589">
                  <c:v>2.5214530000000002</c:v>
                </c:pt>
                <c:pt idx="4590">
                  <c:v>2.521808</c:v>
                </c:pt>
                <c:pt idx="4591">
                  <c:v>2.522519</c:v>
                </c:pt>
                <c:pt idx="4592">
                  <c:v>2.5230519999999999</c:v>
                </c:pt>
                <c:pt idx="4593">
                  <c:v>2.5234070000000002</c:v>
                </c:pt>
                <c:pt idx="4594">
                  <c:v>2.5237620000000001</c:v>
                </c:pt>
                <c:pt idx="4595">
                  <c:v>2.5241169999999999</c:v>
                </c:pt>
                <c:pt idx="4596">
                  <c:v>2.5244719999999998</c:v>
                </c:pt>
                <c:pt idx="4597">
                  <c:v>2.5248279999999999</c:v>
                </c:pt>
                <c:pt idx="4598">
                  <c:v>2.5251830000000002</c:v>
                </c:pt>
                <c:pt idx="4599">
                  <c:v>2.5257160000000001</c:v>
                </c:pt>
                <c:pt idx="4600">
                  <c:v>2.526071</c:v>
                </c:pt>
                <c:pt idx="4601">
                  <c:v>2.5264259999999998</c:v>
                </c:pt>
                <c:pt idx="4602">
                  <c:v>2.5267810000000002</c:v>
                </c:pt>
                <c:pt idx="4603">
                  <c:v>2.5271370000000002</c:v>
                </c:pt>
                <c:pt idx="4604">
                  <c:v>2.5274920000000001</c:v>
                </c:pt>
                <c:pt idx="4605">
                  <c:v>2.527847</c:v>
                </c:pt>
                <c:pt idx="4606">
                  <c:v>2.528025</c:v>
                </c:pt>
                <c:pt idx="4607">
                  <c:v>2.5283799999999998</c:v>
                </c:pt>
                <c:pt idx="4608">
                  <c:v>2.5287350000000002</c:v>
                </c:pt>
                <c:pt idx="4609">
                  <c:v>2.5294460000000001</c:v>
                </c:pt>
                <c:pt idx="4610">
                  <c:v>2.529801</c:v>
                </c:pt>
                <c:pt idx="4611">
                  <c:v>2.5301559999999998</c:v>
                </c:pt>
                <c:pt idx="4612">
                  <c:v>2.5305110000000002</c:v>
                </c:pt>
                <c:pt idx="4613">
                  <c:v>2.5306890000000002</c:v>
                </c:pt>
                <c:pt idx="4614">
                  <c:v>2.531399</c:v>
                </c:pt>
                <c:pt idx="4615">
                  <c:v>2.531755</c:v>
                </c:pt>
                <c:pt idx="4616">
                  <c:v>2.5321099999999999</c:v>
                </c:pt>
                <c:pt idx="4617">
                  <c:v>2.5324650000000002</c:v>
                </c:pt>
                <c:pt idx="4618">
                  <c:v>2.5326430000000002</c:v>
                </c:pt>
                <c:pt idx="4619">
                  <c:v>2.533175</c:v>
                </c:pt>
                <c:pt idx="4620">
                  <c:v>2.533353</c:v>
                </c:pt>
                <c:pt idx="4621">
                  <c:v>2.5337079999999998</c:v>
                </c:pt>
                <c:pt idx="4622">
                  <c:v>2.5342410000000002</c:v>
                </c:pt>
                <c:pt idx="4623">
                  <c:v>2.5347740000000001</c:v>
                </c:pt>
                <c:pt idx="4624">
                  <c:v>2.535129</c:v>
                </c:pt>
                <c:pt idx="4625">
                  <c:v>2.535485</c:v>
                </c:pt>
                <c:pt idx="4626">
                  <c:v>2.5358399999999999</c:v>
                </c:pt>
                <c:pt idx="4627">
                  <c:v>2.5360170000000002</c:v>
                </c:pt>
                <c:pt idx="4628">
                  <c:v>2.5363730000000002</c:v>
                </c:pt>
                <c:pt idx="4629">
                  <c:v>2.5367280000000001</c:v>
                </c:pt>
                <c:pt idx="4630">
                  <c:v>2.537083</c:v>
                </c:pt>
                <c:pt idx="4631">
                  <c:v>2.5374379999999999</c:v>
                </c:pt>
                <c:pt idx="4632">
                  <c:v>2.5377939999999999</c:v>
                </c:pt>
                <c:pt idx="4633">
                  <c:v>2.5381490000000002</c:v>
                </c:pt>
                <c:pt idx="4634">
                  <c:v>2.5385040000000001</c:v>
                </c:pt>
                <c:pt idx="4635">
                  <c:v>2.538859</c:v>
                </c:pt>
                <c:pt idx="4636">
                  <c:v>2.539037</c:v>
                </c:pt>
                <c:pt idx="4637">
                  <c:v>2.5393919999999999</c:v>
                </c:pt>
                <c:pt idx="4638">
                  <c:v>2.5401020000000001</c:v>
                </c:pt>
                <c:pt idx="4639">
                  <c:v>2.5404580000000001</c:v>
                </c:pt>
                <c:pt idx="4640">
                  <c:v>2.540813</c:v>
                </c:pt>
                <c:pt idx="4641">
                  <c:v>2.5411679999999999</c:v>
                </c:pt>
                <c:pt idx="4642">
                  <c:v>2.5415230000000002</c:v>
                </c:pt>
                <c:pt idx="4643">
                  <c:v>2.5420560000000001</c:v>
                </c:pt>
                <c:pt idx="4644">
                  <c:v>2.5424120000000001</c:v>
                </c:pt>
                <c:pt idx="4645">
                  <c:v>2.542767</c:v>
                </c:pt>
                <c:pt idx="4646">
                  <c:v>2.5431219999999999</c:v>
                </c:pt>
                <c:pt idx="4647">
                  <c:v>2.5434770000000002</c:v>
                </c:pt>
                <c:pt idx="4648">
                  <c:v>2.5438329999999998</c:v>
                </c:pt>
                <c:pt idx="4649">
                  <c:v>2.5440100000000001</c:v>
                </c:pt>
                <c:pt idx="4650">
                  <c:v>2.544365</c:v>
                </c:pt>
                <c:pt idx="4651">
                  <c:v>2.544721</c:v>
                </c:pt>
                <c:pt idx="4652">
                  <c:v>2.5450759999999999</c:v>
                </c:pt>
                <c:pt idx="4653">
                  <c:v>2.5454310000000002</c:v>
                </c:pt>
                <c:pt idx="4654">
                  <c:v>2.5457860000000001</c:v>
                </c:pt>
                <c:pt idx="4655">
                  <c:v>2.5461420000000001</c:v>
                </c:pt>
                <c:pt idx="4656">
                  <c:v>2.546497</c:v>
                </c:pt>
                <c:pt idx="4657">
                  <c:v>2.5466739999999999</c:v>
                </c:pt>
                <c:pt idx="4658">
                  <c:v>2.5470290000000002</c:v>
                </c:pt>
                <c:pt idx="4659">
                  <c:v>2.5477400000000001</c:v>
                </c:pt>
                <c:pt idx="4660">
                  <c:v>2.548095</c:v>
                </c:pt>
                <c:pt idx="4661">
                  <c:v>2.548273</c:v>
                </c:pt>
                <c:pt idx="4662">
                  <c:v>2.5488059999999999</c:v>
                </c:pt>
                <c:pt idx="4663">
                  <c:v>2.5491609999999998</c:v>
                </c:pt>
                <c:pt idx="4664">
                  <c:v>2.5495160000000001</c:v>
                </c:pt>
                <c:pt idx="4665">
                  <c:v>2.550049</c:v>
                </c:pt>
                <c:pt idx="4666">
                  <c:v>2.5504039999999999</c:v>
                </c:pt>
                <c:pt idx="4667">
                  <c:v>2.5507599999999999</c:v>
                </c:pt>
                <c:pt idx="4668">
                  <c:v>2.5514700000000001</c:v>
                </c:pt>
                <c:pt idx="4669">
                  <c:v>2.552181</c:v>
                </c:pt>
                <c:pt idx="4670">
                  <c:v>2.5527129999999998</c:v>
                </c:pt>
                <c:pt idx="4671">
                  <c:v>2.5534240000000001</c:v>
                </c:pt>
                <c:pt idx="4672">
                  <c:v>2.553779</c:v>
                </c:pt>
                <c:pt idx="4673">
                  <c:v>2.5541339999999999</c:v>
                </c:pt>
                <c:pt idx="4674">
                  <c:v>2.5543119999999999</c:v>
                </c:pt>
                <c:pt idx="4675">
                  <c:v>2.5548449999999998</c:v>
                </c:pt>
                <c:pt idx="4676">
                  <c:v>2.5550220000000001</c:v>
                </c:pt>
                <c:pt idx="4677">
                  <c:v>2.555733</c:v>
                </c:pt>
                <c:pt idx="4678">
                  <c:v>2.5559099999999999</c:v>
                </c:pt>
                <c:pt idx="4679">
                  <c:v>2.5564429999999998</c:v>
                </c:pt>
                <c:pt idx="4680">
                  <c:v>2.5567980000000001</c:v>
                </c:pt>
                <c:pt idx="4681">
                  <c:v>2.5571540000000001</c:v>
                </c:pt>
                <c:pt idx="4682">
                  <c:v>2.557509</c:v>
                </c:pt>
                <c:pt idx="4683">
                  <c:v>2.557687</c:v>
                </c:pt>
                <c:pt idx="4684">
                  <c:v>2.5583969999999998</c:v>
                </c:pt>
                <c:pt idx="4685">
                  <c:v>2.5591080000000002</c:v>
                </c:pt>
                <c:pt idx="4686">
                  <c:v>2.559463</c:v>
                </c:pt>
                <c:pt idx="4687">
                  <c:v>2.5598179999999999</c:v>
                </c:pt>
                <c:pt idx="4688">
                  <c:v>2.5605289999999998</c:v>
                </c:pt>
                <c:pt idx="4689">
                  <c:v>2.5607060000000001</c:v>
                </c:pt>
                <c:pt idx="4690">
                  <c:v>2.5614159999999999</c:v>
                </c:pt>
                <c:pt idx="4691">
                  <c:v>2.5617719999999999</c:v>
                </c:pt>
                <c:pt idx="4692">
                  <c:v>2.5621269999999998</c:v>
                </c:pt>
                <c:pt idx="4693">
                  <c:v>2.562837</c:v>
                </c:pt>
                <c:pt idx="4694">
                  <c:v>2.563015</c:v>
                </c:pt>
                <c:pt idx="4695">
                  <c:v>2.5633699999999999</c:v>
                </c:pt>
                <c:pt idx="4696">
                  <c:v>2.5640809999999998</c:v>
                </c:pt>
                <c:pt idx="4697">
                  <c:v>2.5644360000000002</c:v>
                </c:pt>
                <c:pt idx="4698">
                  <c:v>2.5651459999999999</c:v>
                </c:pt>
                <c:pt idx="4699">
                  <c:v>2.5656789999999998</c:v>
                </c:pt>
                <c:pt idx="4700">
                  <c:v>2.5663900000000002</c:v>
                </c:pt>
                <c:pt idx="4701">
                  <c:v>2.5667450000000001</c:v>
                </c:pt>
                <c:pt idx="4702">
                  <c:v>2.5669230000000001</c:v>
                </c:pt>
                <c:pt idx="4703">
                  <c:v>2.567456</c:v>
                </c:pt>
                <c:pt idx="4704">
                  <c:v>2.5678109999999998</c:v>
                </c:pt>
                <c:pt idx="4705">
                  <c:v>2.5685210000000001</c:v>
                </c:pt>
                <c:pt idx="4706">
                  <c:v>2.5686990000000001</c:v>
                </c:pt>
                <c:pt idx="4707">
                  <c:v>2.5690539999999999</c:v>
                </c:pt>
                <c:pt idx="4708">
                  <c:v>2.5697640000000002</c:v>
                </c:pt>
                <c:pt idx="4709">
                  <c:v>2.5701200000000002</c:v>
                </c:pt>
                <c:pt idx="4710">
                  <c:v>2.5704750000000001</c:v>
                </c:pt>
                <c:pt idx="4711">
                  <c:v>2.5706519999999999</c:v>
                </c:pt>
                <c:pt idx="4712">
                  <c:v>2.5711849999999998</c:v>
                </c:pt>
                <c:pt idx="4713">
                  <c:v>2.5713629999999998</c:v>
                </c:pt>
                <c:pt idx="4714">
                  <c:v>2.5720730000000001</c:v>
                </c:pt>
                <c:pt idx="4715">
                  <c:v>2.5722510000000001</c:v>
                </c:pt>
                <c:pt idx="4716">
                  <c:v>2.572784</c:v>
                </c:pt>
                <c:pt idx="4717">
                  <c:v>2.5734940000000002</c:v>
                </c:pt>
                <c:pt idx="4718">
                  <c:v>2.5740270000000001</c:v>
                </c:pt>
                <c:pt idx="4719">
                  <c:v>2.574738</c:v>
                </c:pt>
                <c:pt idx="4720">
                  <c:v>2.5750929999999999</c:v>
                </c:pt>
                <c:pt idx="4721">
                  <c:v>2.5758040000000002</c:v>
                </c:pt>
                <c:pt idx="4722">
                  <c:v>2.5759810000000001</c:v>
                </c:pt>
                <c:pt idx="4723">
                  <c:v>2.5770469999999999</c:v>
                </c:pt>
                <c:pt idx="4724">
                  <c:v>2.578112</c:v>
                </c:pt>
                <c:pt idx="4725">
                  <c:v>2.578468</c:v>
                </c:pt>
                <c:pt idx="4726">
                  <c:v>2.5791780000000002</c:v>
                </c:pt>
                <c:pt idx="4727">
                  <c:v>2.5797110000000001</c:v>
                </c:pt>
                <c:pt idx="4728">
                  <c:v>2.5804209999999999</c:v>
                </c:pt>
                <c:pt idx="4729">
                  <c:v>2.5807769999999999</c:v>
                </c:pt>
                <c:pt idx="4730">
                  <c:v>2.5811320000000002</c:v>
                </c:pt>
                <c:pt idx="4731">
                  <c:v>2.5814870000000001</c:v>
                </c:pt>
                <c:pt idx="4732">
                  <c:v>2.581842</c:v>
                </c:pt>
                <c:pt idx="4733">
                  <c:v>2.58202</c:v>
                </c:pt>
                <c:pt idx="4734">
                  <c:v>2.5827309999999999</c:v>
                </c:pt>
                <c:pt idx="4735">
                  <c:v>2.5834410000000001</c:v>
                </c:pt>
                <c:pt idx="4736">
                  <c:v>2.583796</c:v>
                </c:pt>
                <c:pt idx="4737">
                  <c:v>2.5841509999999999</c:v>
                </c:pt>
                <c:pt idx="4738">
                  <c:v>2.5846840000000002</c:v>
                </c:pt>
                <c:pt idx="4739">
                  <c:v>2.5850390000000001</c:v>
                </c:pt>
                <c:pt idx="4740">
                  <c:v>2.5853950000000001</c:v>
                </c:pt>
                <c:pt idx="4741">
                  <c:v>2.58575</c:v>
                </c:pt>
                <c:pt idx="4742">
                  <c:v>2.5861049999999999</c:v>
                </c:pt>
                <c:pt idx="4743">
                  <c:v>2.5864600000000002</c:v>
                </c:pt>
                <c:pt idx="4744">
                  <c:v>2.5866380000000002</c:v>
                </c:pt>
                <c:pt idx="4745">
                  <c:v>2.5871710000000001</c:v>
                </c:pt>
                <c:pt idx="4746">
                  <c:v>2.587704</c:v>
                </c:pt>
                <c:pt idx="4747">
                  <c:v>2.5884140000000002</c:v>
                </c:pt>
                <c:pt idx="4748">
                  <c:v>2.5887690000000001</c:v>
                </c:pt>
                <c:pt idx="4749">
                  <c:v>2.5891250000000001</c:v>
                </c:pt>
                <c:pt idx="4750">
                  <c:v>2.58948</c:v>
                </c:pt>
                <c:pt idx="4751">
                  <c:v>2.5898349999999999</c:v>
                </c:pt>
                <c:pt idx="4752">
                  <c:v>2.5903679999999998</c:v>
                </c:pt>
                <c:pt idx="4753">
                  <c:v>2.5907230000000001</c:v>
                </c:pt>
                <c:pt idx="4754">
                  <c:v>2.591078</c:v>
                </c:pt>
                <c:pt idx="4755">
                  <c:v>2.5917889999999999</c:v>
                </c:pt>
                <c:pt idx="4756">
                  <c:v>2.5926770000000001</c:v>
                </c:pt>
                <c:pt idx="4757">
                  <c:v>2.593032</c:v>
                </c:pt>
                <c:pt idx="4758">
                  <c:v>2.5937429999999999</c:v>
                </c:pt>
                <c:pt idx="4759">
                  <c:v>2.5939199999999998</c:v>
                </c:pt>
                <c:pt idx="4760">
                  <c:v>2.5944530000000001</c:v>
                </c:pt>
                <c:pt idx="4761">
                  <c:v>2.594808</c:v>
                </c:pt>
                <c:pt idx="4762">
                  <c:v>2.5955189999999999</c:v>
                </c:pt>
                <c:pt idx="4763">
                  <c:v>2.5964070000000001</c:v>
                </c:pt>
                <c:pt idx="4764">
                  <c:v>2.596762</c:v>
                </c:pt>
                <c:pt idx="4765">
                  <c:v>2.59694</c:v>
                </c:pt>
                <c:pt idx="4766">
                  <c:v>2.5974729999999999</c:v>
                </c:pt>
                <c:pt idx="4767">
                  <c:v>2.5978279999999998</c:v>
                </c:pt>
                <c:pt idx="4768">
                  <c:v>2.5983610000000001</c:v>
                </c:pt>
                <c:pt idx="4769">
                  <c:v>2.5990709999999999</c:v>
                </c:pt>
                <c:pt idx="4770">
                  <c:v>2.5997819999999998</c:v>
                </c:pt>
                <c:pt idx="4771">
                  <c:v>2.6001370000000001</c:v>
                </c:pt>
                <c:pt idx="4772">
                  <c:v>2.600492</c:v>
                </c:pt>
                <c:pt idx="4773">
                  <c:v>2.6013799999999998</c:v>
                </c:pt>
                <c:pt idx="4774">
                  <c:v>2.6020910000000002</c:v>
                </c:pt>
                <c:pt idx="4775">
                  <c:v>2.602446</c:v>
                </c:pt>
                <c:pt idx="4776">
                  <c:v>2.6031559999999998</c:v>
                </c:pt>
                <c:pt idx="4777">
                  <c:v>2.6035119999999998</c:v>
                </c:pt>
                <c:pt idx="4778">
                  <c:v>2.6038670000000002</c:v>
                </c:pt>
                <c:pt idx="4779">
                  <c:v>2.604044</c:v>
                </c:pt>
                <c:pt idx="4780">
                  <c:v>2.6047549999999999</c:v>
                </c:pt>
                <c:pt idx="4781">
                  <c:v>2.6051099999999998</c:v>
                </c:pt>
                <c:pt idx="4782">
                  <c:v>2.6054650000000001</c:v>
                </c:pt>
                <c:pt idx="4783">
                  <c:v>2.60582</c:v>
                </c:pt>
                <c:pt idx="4784">
                  <c:v>2.606176</c:v>
                </c:pt>
                <c:pt idx="4785">
                  <c:v>2.6067089999999999</c:v>
                </c:pt>
                <c:pt idx="4786">
                  <c:v>2.6070639999999998</c:v>
                </c:pt>
                <c:pt idx="4787">
                  <c:v>2.6074190000000002</c:v>
                </c:pt>
                <c:pt idx="4788">
                  <c:v>2.6075970000000002</c:v>
                </c:pt>
                <c:pt idx="4789">
                  <c:v>2.6081300000000001</c:v>
                </c:pt>
                <c:pt idx="4790">
                  <c:v>2.6084849999999999</c:v>
                </c:pt>
                <c:pt idx="4791">
                  <c:v>2.6090179999999998</c:v>
                </c:pt>
                <c:pt idx="4792">
                  <c:v>2.6093730000000002</c:v>
                </c:pt>
                <c:pt idx="4793">
                  <c:v>2.610439</c:v>
                </c:pt>
                <c:pt idx="4794">
                  <c:v>2.6107939999999998</c:v>
                </c:pt>
                <c:pt idx="4795">
                  <c:v>2.6109710000000002</c:v>
                </c:pt>
                <c:pt idx="4796">
                  <c:v>2.611504</c:v>
                </c:pt>
                <c:pt idx="4797">
                  <c:v>2.6120369999999999</c:v>
                </c:pt>
                <c:pt idx="4798">
                  <c:v>2.6127470000000002</c:v>
                </c:pt>
                <c:pt idx="4799">
                  <c:v>2.6129250000000002</c:v>
                </c:pt>
                <c:pt idx="4800">
                  <c:v>2.61328</c:v>
                </c:pt>
                <c:pt idx="4801">
                  <c:v>2.6138129999999999</c:v>
                </c:pt>
                <c:pt idx="4802">
                  <c:v>2.6141679999999998</c:v>
                </c:pt>
                <c:pt idx="4803">
                  <c:v>2.6150570000000002</c:v>
                </c:pt>
                <c:pt idx="4804">
                  <c:v>2.6152340000000001</c:v>
                </c:pt>
                <c:pt idx="4805">
                  <c:v>2.6161219999999998</c:v>
                </c:pt>
                <c:pt idx="4806">
                  <c:v>2.6168330000000002</c:v>
                </c:pt>
                <c:pt idx="4807">
                  <c:v>2.6173660000000001</c:v>
                </c:pt>
                <c:pt idx="4808">
                  <c:v>2.6184310000000002</c:v>
                </c:pt>
                <c:pt idx="4809">
                  <c:v>2.6187870000000002</c:v>
                </c:pt>
                <c:pt idx="4810">
                  <c:v>2.6191420000000001</c:v>
                </c:pt>
                <c:pt idx="4811">
                  <c:v>2.619497</c:v>
                </c:pt>
                <c:pt idx="4812">
                  <c:v>2.6196739999999998</c:v>
                </c:pt>
                <c:pt idx="4813">
                  <c:v>2.6203850000000002</c:v>
                </c:pt>
                <c:pt idx="4814">
                  <c:v>2.6207400000000001</c:v>
                </c:pt>
                <c:pt idx="4815">
                  <c:v>2.621095</c:v>
                </c:pt>
                <c:pt idx="4816">
                  <c:v>2.6218059999999999</c:v>
                </c:pt>
                <c:pt idx="4817">
                  <c:v>2.6225160000000001</c:v>
                </c:pt>
                <c:pt idx="4818">
                  <c:v>2.623049</c:v>
                </c:pt>
                <c:pt idx="4819">
                  <c:v>2.623405</c:v>
                </c:pt>
                <c:pt idx="4820">
                  <c:v>2.6241150000000002</c:v>
                </c:pt>
                <c:pt idx="4821">
                  <c:v>2.6244700000000001</c:v>
                </c:pt>
                <c:pt idx="4822">
                  <c:v>2.625181</c:v>
                </c:pt>
                <c:pt idx="4823">
                  <c:v>2.6253579999999999</c:v>
                </c:pt>
                <c:pt idx="4824">
                  <c:v>2.6260690000000002</c:v>
                </c:pt>
                <c:pt idx="4825">
                  <c:v>2.6264240000000001</c:v>
                </c:pt>
                <c:pt idx="4826">
                  <c:v>2.626779</c:v>
                </c:pt>
                <c:pt idx="4827">
                  <c:v>2.6274899999999999</c:v>
                </c:pt>
                <c:pt idx="4828">
                  <c:v>2.6280220000000001</c:v>
                </c:pt>
                <c:pt idx="4829">
                  <c:v>2.628733</c:v>
                </c:pt>
                <c:pt idx="4830">
                  <c:v>2.628911</c:v>
                </c:pt>
                <c:pt idx="4831">
                  <c:v>2.6294430000000002</c:v>
                </c:pt>
                <c:pt idx="4832">
                  <c:v>2.6297990000000002</c:v>
                </c:pt>
                <c:pt idx="4833">
                  <c:v>2.6303320000000001</c:v>
                </c:pt>
                <c:pt idx="4834">
                  <c:v>2.6310419999999999</c:v>
                </c:pt>
                <c:pt idx="4835">
                  <c:v>2.6317520000000001</c:v>
                </c:pt>
                <c:pt idx="4836">
                  <c:v>2.6321080000000001</c:v>
                </c:pt>
                <c:pt idx="4837">
                  <c:v>2.632463</c:v>
                </c:pt>
                <c:pt idx="4838">
                  <c:v>2.6331730000000002</c:v>
                </c:pt>
                <c:pt idx="4839">
                  <c:v>2.6333510000000002</c:v>
                </c:pt>
                <c:pt idx="4840">
                  <c:v>2.634417</c:v>
                </c:pt>
                <c:pt idx="4841">
                  <c:v>2.6351270000000002</c:v>
                </c:pt>
                <c:pt idx="4842">
                  <c:v>2.6354820000000001</c:v>
                </c:pt>
                <c:pt idx="4843">
                  <c:v>2.6367259999999999</c:v>
                </c:pt>
                <c:pt idx="4844">
                  <c:v>2.6369030000000002</c:v>
                </c:pt>
                <c:pt idx="4845">
                  <c:v>2.6374360000000001</c:v>
                </c:pt>
                <c:pt idx="4846">
                  <c:v>2.637791</c:v>
                </c:pt>
                <c:pt idx="4847">
                  <c:v>2.637969</c:v>
                </c:pt>
                <c:pt idx="4848">
                  <c:v>2.6388569999999998</c:v>
                </c:pt>
                <c:pt idx="4849">
                  <c:v>2.6390349999999998</c:v>
                </c:pt>
                <c:pt idx="4850">
                  <c:v>2.6400999999999999</c:v>
                </c:pt>
                <c:pt idx="4851">
                  <c:v>2.6404559999999999</c:v>
                </c:pt>
                <c:pt idx="4852">
                  <c:v>2.6408109999999998</c:v>
                </c:pt>
                <c:pt idx="4853">
                  <c:v>2.6411660000000001</c:v>
                </c:pt>
                <c:pt idx="4854">
                  <c:v>2.6424089999999998</c:v>
                </c:pt>
                <c:pt idx="4855">
                  <c:v>2.6427649999999998</c:v>
                </c:pt>
                <c:pt idx="4856">
                  <c:v>2.6431200000000001</c:v>
                </c:pt>
                <c:pt idx="4857">
                  <c:v>2.643475</c:v>
                </c:pt>
                <c:pt idx="4858">
                  <c:v>2.6440079999999999</c:v>
                </c:pt>
                <c:pt idx="4859">
                  <c:v>2.6447180000000001</c:v>
                </c:pt>
                <c:pt idx="4860">
                  <c:v>2.6450740000000001</c:v>
                </c:pt>
                <c:pt idx="4861">
                  <c:v>2.6457839999999999</c:v>
                </c:pt>
                <c:pt idx="4862">
                  <c:v>2.6461389999999998</c:v>
                </c:pt>
                <c:pt idx="4863">
                  <c:v>2.6463169999999998</c:v>
                </c:pt>
                <c:pt idx="4864">
                  <c:v>2.6468500000000001</c:v>
                </c:pt>
                <c:pt idx="4865">
                  <c:v>2.647383</c:v>
                </c:pt>
                <c:pt idx="4866">
                  <c:v>2.6480929999999998</c:v>
                </c:pt>
                <c:pt idx="4867">
                  <c:v>2.6482709999999998</c:v>
                </c:pt>
                <c:pt idx="4868">
                  <c:v>2.648803</c:v>
                </c:pt>
                <c:pt idx="4869">
                  <c:v>2.649159</c:v>
                </c:pt>
                <c:pt idx="4870">
                  <c:v>2.6495139999999999</c:v>
                </c:pt>
                <c:pt idx="4871">
                  <c:v>2.6500469999999998</c:v>
                </c:pt>
                <c:pt idx="4872">
                  <c:v>2.6504020000000001</c:v>
                </c:pt>
                <c:pt idx="4873">
                  <c:v>2.6505800000000002</c:v>
                </c:pt>
                <c:pt idx="4874">
                  <c:v>2.6511130000000001</c:v>
                </c:pt>
                <c:pt idx="4875">
                  <c:v>2.6514679999999999</c:v>
                </c:pt>
                <c:pt idx="4876">
                  <c:v>2.6518229999999998</c:v>
                </c:pt>
                <c:pt idx="4877">
                  <c:v>2.6521780000000001</c:v>
                </c:pt>
                <c:pt idx="4878">
                  <c:v>2.652711</c:v>
                </c:pt>
                <c:pt idx="4879">
                  <c:v>2.6530659999999999</c:v>
                </c:pt>
                <c:pt idx="4880">
                  <c:v>2.6537769999999998</c:v>
                </c:pt>
                <c:pt idx="4881">
                  <c:v>2.6543100000000002</c:v>
                </c:pt>
                <c:pt idx="4882">
                  <c:v>2.6548430000000001</c:v>
                </c:pt>
                <c:pt idx="4883">
                  <c:v>2.6555529999999998</c:v>
                </c:pt>
                <c:pt idx="4884">
                  <c:v>2.6560860000000002</c:v>
                </c:pt>
                <c:pt idx="4885">
                  <c:v>2.6564410000000001</c:v>
                </c:pt>
                <c:pt idx="4886">
                  <c:v>2.6566190000000001</c:v>
                </c:pt>
                <c:pt idx="4887">
                  <c:v>2.6571509999999998</c:v>
                </c:pt>
                <c:pt idx="4888">
                  <c:v>2.6575069999999998</c:v>
                </c:pt>
                <c:pt idx="4889">
                  <c:v>2.6582170000000001</c:v>
                </c:pt>
                <c:pt idx="4890">
                  <c:v>2.6587499999999999</c:v>
                </c:pt>
                <c:pt idx="4891">
                  <c:v>2.6594609999999999</c:v>
                </c:pt>
                <c:pt idx="4892">
                  <c:v>2.6601710000000001</c:v>
                </c:pt>
                <c:pt idx="4893">
                  <c:v>2.660704</c:v>
                </c:pt>
                <c:pt idx="4894">
                  <c:v>2.6614140000000002</c:v>
                </c:pt>
                <c:pt idx="4895">
                  <c:v>2.6617700000000002</c:v>
                </c:pt>
                <c:pt idx="4896">
                  <c:v>2.6619470000000001</c:v>
                </c:pt>
                <c:pt idx="4897">
                  <c:v>2.6628349999999998</c:v>
                </c:pt>
                <c:pt idx="4898">
                  <c:v>2.6630129999999999</c:v>
                </c:pt>
                <c:pt idx="4899">
                  <c:v>2.6637230000000001</c:v>
                </c:pt>
                <c:pt idx="4900">
                  <c:v>2.6640779999999999</c:v>
                </c:pt>
                <c:pt idx="4901">
                  <c:v>2.664434</c:v>
                </c:pt>
                <c:pt idx="4902">
                  <c:v>2.6647889999999999</c:v>
                </c:pt>
                <c:pt idx="4903">
                  <c:v>2.6651440000000002</c:v>
                </c:pt>
                <c:pt idx="4904">
                  <c:v>2.6658550000000001</c:v>
                </c:pt>
                <c:pt idx="4905">
                  <c:v>2.666388</c:v>
                </c:pt>
                <c:pt idx="4906">
                  <c:v>2.6667429999999999</c:v>
                </c:pt>
                <c:pt idx="4907">
                  <c:v>2.6669200000000002</c:v>
                </c:pt>
                <c:pt idx="4908">
                  <c:v>2.6674530000000001</c:v>
                </c:pt>
                <c:pt idx="4909">
                  <c:v>2.668164</c:v>
                </c:pt>
                <c:pt idx="4910">
                  <c:v>2.6686969999999999</c:v>
                </c:pt>
                <c:pt idx="4911">
                  <c:v>2.6695850000000001</c:v>
                </c:pt>
                <c:pt idx="4912">
                  <c:v>2.6701169999999999</c:v>
                </c:pt>
                <c:pt idx="4913">
                  <c:v>2.6704729999999999</c:v>
                </c:pt>
                <c:pt idx="4914">
                  <c:v>2.6708280000000002</c:v>
                </c:pt>
                <c:pt idx="4915">
                  <c:v>2.6713610000000001</c:v>
                </c:pt>
                <c:pt idx="4916">
                  <c:v>2.6720709999999999</c:v>
                </c:pt>
                <c:pt idx="4917">
                  <c:v>2.6724260000000002</c:v>
                </c:pt>
                <c:pt idx="4918">
                  <c:v>2.6731370000000001</c:v>
                </c:pt>
                <c:pt idx="4919">
                  <c:v>2.6738469999999999</c:v>
                </c:pt>
                <c:pt idx="4920">
                  <c:v>2.6740249999999999</c:v>
                </c:pt>
                <c:pt idx="4921">
                  <c:v>2.6743800000000002</c:v>
                </c:pt>
                <c:pt idx="4922">
                  <c:v>2.6749130000000001</c:v>
                </c:pt>
                <c:pt idx="4923">
                  <c:v>2.6758009999999999</c:v>
                </c:pt>
                <c:pt idx="4924">
                  <c:v>2.6759789999999999</c:v>
                </c:pt>
                <c:pt idx="4925">
                  <c:v>2.6765119999999998</c:v>
                </c:pt>
                <c:pt idx="4926">
                  <c:v>2.6774</c:v>
                </c:pt>
                <c:pt idx="4927">
                  <c:v>2.6775769999999999</c:v>
                </c:pt>
                <c:pt idx="4928">
                  <c:v>2.6781100000000002</c:v>
                </c:pt>
                <c:pt idx="4929">
                  <c:v>2.6784650000000001</c:v>
                </c:pt>
                <c:pt idx="4930">
                  <c:v>2.6786430000000001</c:v>
                </c:pt>
                <c:pt idx="4931">
                  <c:v>2.6797089999999999</c:v>
                </c:pt>
                <c:pt idx="4932">
                  <c:v>2.6804190000000001</c:v>
                </c:pt>
                <c:pt idx="4933">
                  <c:v>2.6805970000000001</c:v>
                </c:pt>
                <c:pt idx="4934">
                  <c:v>2.68113</c:v>
                </c:pt>
                <c:pt idx="4935">
                  <c:v>2.6814849999999999</c:v>
                </c:pt>
                <c:pt idx="4936">
                  <c:v>2.6816629999999999</c:v>
                </c:pt>
                <c:pt idx="4937">
                  <c:v>2.6820179999999998</c:v>
                </c:pt>
                <c:pt idx="4938">
                  <c:v>2.6823730000000001</c:v>
                </c:pt>
                <c:pt idx="4939">
                  <c:v>2.683084</c:v>
                </c:pt>
                <c:pt idx="4940">
                  <c:v>2.6834389999999999</c:v>
                </c:pt>
                <c:pt idx="4941">
                  <c:v>2.6841490000000001</c:v>
                </c:pt>
                <c:pt idx="4942">
                  <c:v>2.68486</c:v>
                </c:pt>
                <c:pt idx="4943">
                  <c:v>2.6853919999999998</c:v>
                </c:pt>
                <c:pt idx="4944">
                  <c:v>2.6861030000000001</c:v>
                </c:pt>
                <c:pt idx="4945">
                  <c:v>2.686458</c:v>
                </c:pt>
                <c:pt idx="4946">
                  <c:v>2.686636</c:v>
                </c:pt>
                <c:pt idx="4947">
                  <c:v>2.6871689999999999</c:v>
                </c:pt>
                <c:pt idx="4948">
                  <c:v>2.688234</c:v>
                </c:pt>
                <c:pt idx="4949">
                  <c:v>2.6887669999999999</c:v>
                </c:pt>
                <c:pt idx="4950">
                  <c:v>2.6891219999999998</c:v>
                </c:pt>
                <c:pt idx="4951">
                  <c:v>2.6892999999999998</c:v>
                </c:pt>
                <c:pt idx="4952">
                  <c:v>2.690366</c:v>
                </c:pt>
                <c:pt idx="4953">
                  <c:v>2.6907209999999999</c:v>
                </c:pt>
                <c:pt idx="4954">
                  <c:v>2.6912539999999998</c:v>
                </c:pt>
                <c:pt idx="4955">
                  <c:v>2.6917870000000002</c:v>
                </c:pt>
                <c:pt idx="4956">
                  <c:v>2.692142</c:v>
                </c:pt>
                <c:pt idx="4957">
                  <c:v>2.6928519999999998</c:v>
                </c:pt>
                <c:pt idx="4958">
                  <c:v>2.6933850000000001</c:v>
                </c:pt>
                <c:pt idx="4959">
                  <c:v>2.694096</c:v>
                </c:pt>
                <c:pt idx="4960">
                  <c:v>2.6944509999999999</c:v>
                </c:pt>
                <c:pt idx="4961">
                  <c:v>2.6946279999999998</c:v>
                </c:pt>
                <c:pt idx="4962">
                  <c:v>2.6951610000000001</c:v>
                </c:pt>
                <c:pt idx="4963">
                  <c:v>2.6962269999999999</c:v>
                </c:pt>
                <c:pt idx="4964">
                  <c:v>2.6967599999999998</c:v>
                </c:pt>
                <c:pt idx="4965">
                  <c:v>2.6969379999999998</c:v>
                </c:pt>
                <c:pt idx="4966">
                  <c:v>2.69747</c:v>
                </c:pt>
                <c:pt idx="4967">
                  <c:v>2.697648</c:v>
                </c:pt>
                <c:pt idx="4968">
                  <c:v>2.698359</c:v>
                </c:pt>
                <c:pt idx="4969">
                  <c:v>2.6987139999999998</c:v>
                </c:pt>
                <c:pt idx="4970">
                  <c:v>2.6997789999999999</c:v>
                </c:pt>
                <c:pt idx="4971">
                  <c:v>2.6999569999999999</c:v>
                </c:pt>
                <c:pt idx="4972">
                  <c:v>2.7004899999999998</c:v>
                </c:pt>
                <c:pt idx="4973">
                  <c:v>2.7010230000000002</c:v>
                </c:pt>
                <c:pt idx="4974">
                  <c:v>2.7020879999999998</c:v>
                </c:pt>
                <c:pt idx="4975">
                  <c:v>2.7027990000000002</c:v>
                </c:pt>
                <c:pt idx="4976">
                  <c:v>2.7031540000000001</c:v>
                </c:pt>
                <c:pt idx="4977">
                  <c:v>2.703687</c:v>
                </c:pt>
                <c:pt idx="4978">
                  <c:v>2.7043970000000002</c:v>
                </c:pt>
                <c:pt idx="4979">
                  <c:v>2.7051080000000001</c:v>
                </c:pt>
                <c:pt idx="4980">
                  <c:v>2.705463</c:v>
                </c:pt>
                <c:pt idx="4981">
                  <c:v>2.7058179999999998</c:v>
                </c:pt>
                <c:pt idx="4982">
                  <c:v>2.7067060000000001</c:v>
                </c:pt>
                <c:pt idx="4983">
                  <c:v>2.707417</c:v>
                </c:pt>
                <c:pt idx="4984">
                  <c:v>2.7077719999999998</c:v>
                </c:pt>
                <c:pt idx="4985">
                  <c:v>2.7079499999999999</c:v>
                </c:pt>
                <c:pt idx="4986">
                  <c:v>2.7084830000000002</c:v>
                </c:pt>
                <c:pt idx="4987">
                  <c:v>2.7088380000000001</c:v>
                </c:pt>
                <c:pt idx="4988">
                  <c:v>2.709015</c:v>
                </c:pt>
                <c:pt idx="4989">
                  <c:v>2.709371</c:v>
                </c:pt>
                <c:pt idx="4990">
                  <c:v>2.7100810000000002</c:v>
                </c:pt>
                <c:pt idx="4991">
                  <c:v>2.7106140000000001</c:v>
                </c:pt>
                <c:pt idx="4992">
                  <c:v>2.711147</c:v>
                </c:pt>
                <c:pt idx="4993">
                  <c:v>2.7115019999999999</c:v>
                </c:pt>
                <c:pt idx="4994">
                  <c:v>2.7123900000000001</c:v>
                </c:pt>
                <c:pt idx="4995">
                  <c:v>2.712745</c:v>
                </c:pt>
                <c:pt idx="4996">
                  <c:v>2.713101</c:v>
                </c:pt>
                <c:pt idx="4997">
                  <c:v>2.7134559999999999</c:v>
                </c:pt>
                <c:pt idx="4998">
                  <c:v>2.7138110000000002</c:v>
                </c:pt>
              </c:numCache>
            </c:numRef>
          </c:xVal>
          <c:yVal>
            <c:numRef>
              <c:f>[ilss_primospire.xlsx]Plan1!$O$2:$O$5000</c:f>
              <c:numCache>
                <c:formatCode>#,##0.00000</c:formatCode>
                <c:ptCount val="4999"/>
                <c:pt idx="0">
                  <c:v>1.36866</c:v>
                </c:pt>
                <c:pt idx="1">
                  <c:v>2.0521750000000001</c:v>
                </c:pt>
                <c:pt idx="2">
                  <c:v>-4.2938780000000001E-8</c:v>
                </c:pt>
                <c:pt idx="3">
                  <c:v>2.6180710000000002E-8</c:v>
                </c:pt>
                <c:pt idx="4">
                  <c:v>0.85439339999999997</c:v>
                </c:pt>
                <c:pt idx="5">
                  <c:v>2.0505439999999999</c:v>
                </c:pt>
                <c:pt idx="6">
                  <c:v>2.3923009999999998</c:v>
                </c:pt>
                <c:pt idx="7">
                  <c:v>2.2214230000000001</c:v>
                </c:pt>
                <c:pt idx="8">
                  <c:v>2.0505439999999999</c:v>
                </c:pt>
                <c:pt idx="9">
                  <c:v>2.0505439999999999</c:v>
                </c:pt>
                <c:pt idx="10">
                  <c:v>2.56318</c:v>
                </c:pt>
                <c:pt idx="11">
                  <c:v>2.3923009999999998</c:v>
                </c:pt>
                <c:pt idx="12">
                  <c:v>2.2214230000000001</c:v>
                </c:pt>
                <c:pt idx="13">
                  <c:v>2.56318</c:v>
                </c:pt>
                <c:pt idx="14">
                  <c:v>2.2214230000000001</c:v>
                </c:pt>
                <c:pt idx="15">
                  <c:v>2.2214230000000001</c:v>
                </c:pt>
                <c:pt idx="16">
                  <c:v>2.3923009999999998</c:v>
                </c:pt>
                <c:pt idx="17">
                  <c:v>2.56318</c:v>
                </c:pt>
                <c:pt idx="18">
                  <c:v>2.7340589999999998</c:v>
                </c:pt>
                <c:pt idx="19">
                  <c:v>2.9049369999999999</c:v>
                </c:pt>
                <c:pt idx="20">
                  <c:v>3.0758160000000001</c:v>
                </c:pt>
                <c:pt idx="21">
                  <c:v>3.0758160000000001</c:v>
                </c:pt>
                <c:pt idx="22">
                  <c:v>3.5884520000000002</c:v>
                </c:pt>
                <c:pt idx="23">
                  <c:v>3.2466949999999999</c:v>
                </c:pt>
                <c:pt idx="24">
                  <c:v>3.2466949999999999</c:v>
                </c:pt>
                <c:pt idx="25">
                  <c:v>2.56318</c:v>
                </c:pt>
                <c:pt idx="26">
                  <c:v>2.3923009999999998</c:v>
                </c:pt>
                <c:pt idx="27">
                  <c:v>2.7340589999999998</c:v>
                </c:pt>
                <c:pt idx="28">
                  <c:v>2.3923009999999998</c:v>
                </c:pt>
                <c:pt idx="29">
                  <c:v>2.7340589999999998</c:v>
                </c:pt>
                <c:pt idx="30">
                  <c:v>3.417573</c:v>
                </c:pt>
                <c:pt idx="31">
                  <c:v>3.759331</c:v>
                </c:pt>
                <c:pt idx="32">
                  <c:v>3.759331</c:v>
                </c:pt>
                <c:pt idx="33">
                  <c:v>3.759331</c:v>
                </c:pt>
                <c:pt idx="34">
                  <c:v>3.9302090000000001</c:v>
                </c:pt>
                <c:pt idx="35">
                  <c:v>3.9302090000000001</c:v>
                </c:pt>
                <c:pt idx="36">
                  <c:v>3.759331</c:v>
                </c:pt>
                <c:pt idx="37">
                  <c:v>3.759331</c:v>
                </c:pt>
                <c:pt idx="38">
                  <c:v>3.9302090000000001</c:v>
                </c:pt>
                <c:pt idx="39">
                  <c:v>3.5884520000000002</c:v>
                </c:pt>
                <c:pt idx="40">
                  <c:v>4.1010879999999998</c:v>
                </c:pt>
                <c:pt idx="41">
                  <c:v>4.9554819999999999</c:v>
                </c:pt>
                <c:pt idx="42">
                  <c:v>5.12636</c:v>
                </c:pt>
                <c:pt idx="43">
                  <c:v>4.7846029999999997</c:v>
                </c:pt>
                <c:pt idx="44">
                  <c:v>4.1010879999999998</c:v>
                </c:pt>
                <c:pt idx="45">
                  <c:v>4.4428450000000002</c:v>
                </c:pt>
                <c:pt idx="46">
                  <c:v>4.4428450000000002</c:v>
                </c:pt>
                <c:pt idx="47">
                  <c:v>4.9554819999999999</c:v>
                </c:pt>
                <c:pt idx="48">
                  <c:v>5.12636</c:v>
                </c:pt>
                <c:pt idx="49">
                  <c:v>4.9554819999999999</c:v>
                </c:pt>
                <c:pt idx="50">
                  <c:v>5.8098749999999999</c:v>
                </c:pt>
                <c:pt idx="51">
                  <c:v>5.980753</c:v>
                </c:pt>
                <c:pt idx="52">
                  <c:v>5.4681170000000003</c:v>
                </c:pt>
                <c:pt idx="53">
                  <c:v>5.8098749999999999</c:v>
                </c:pt>
                <c:pt idx="54">
                  <c:v>5.2972390000000003</c:v>
                </c:pt>
                <c:pt idx="55">
                  <c:v>5.6389959999999997</c:v>
                </c:pt>
                <c:pt idx="56">
                  <c:v>6.1516320000000002</c:v>
                </c:pt>
                <c:pt idx="57">
                  <c:v>6.3225110000000004</c:v>
                </c:pt>
                <c:pt idx="58">
                  <c:v>6.4933889999999996</c:v>
                </c:pt>
                <c:pt idx="59">
                  <c:v>6.4933889999999996</c:v>
                </c:pt>
                <c:pt idx="60">
                  <c:v>6.4933889999999996</c:v>
                </c:pt>
                <c:pt idx="61">
                  <c:v>6.4933889999999996</c:v>
                </c:pt>
                <c:pt idx="62">
                  <c:v>6.6642679999999999</c:v>
                </c:pt>
                <c:pt idx="63">
                  <c:v>6.8351459999999999</c:v>
                </c:pt>
                <c:pt idx="64">
                  <c:v>7.0060250000000002</c:v>
                </c:pt>
                <c:pt idx="65">
                  <c:v>7.68954</c:v>
                </c:pt>
                <c:pt idx="66">
                  <c:v>7.3477829999999997</c:v>
                </c:pt>
                <c:pt idx="67">
                  <c:v>7.5186609999999998</c:v>
                </c:pt>
                <c:pt idx="68">
                  <c:v>7.8604190000000003</c:v>
                </c:pt>
                <c:pt idx="69">
                  <c:v>8.7148120000000002</c:v>
                </c:pt>
                <c:pt idx="70">
                  <c:v>8.2021759999999997</c:v>
                </c:pt>
                <c:pt idx="71">
                  <c:v>7.5186609999999998</c:v>
                </c:pt>
                <c:pt idx="72">
                  <c:v>7.5186609999999998</c:v>
                </c:pt>
                <c:pt idx="73">
                  <c:v>8.8856909999999996</c:v>
                </c:pt>
                <c:pt idx="74">
                  <c:v>9.0565689999999996</c:v>
                </c:pt>
                <c:pt idx="75">
                  <c:v>8.8856909999999996</c:v>
                </c:pt>
                <c:pt idx="76">
                  <c:v>8.7148120000000002</c:v>
                </c:pt>
                <c:pt idx="77">
                  <c:v>8.8856909999999996</c:v>
                </c:pt>
                <c:pt idx="78">
                  <c:v>9.3983270000000001</c:v>
                </c:pt>
                <c:pt idx="79">
                  <c:v>9.2274480000000008</c:v>
                </c:pt>
                <c:pt idx="80">
                  <c:v>9.2274480000000008</c:v>
                </c:pt>
                <c:pt idx="81">
                  <c:v>9.9109630000000006</c:v>
                </c:pt>
                <c:pt idx="82">
                  <c:v>9.9109630000000006</c:v>
                </c:pt>
                <c:pt idx="83">
                  <c:v>9.7400839999999995</c:v>
                </c:pt>
                <c:pt idx="84">
                  <c:v>10.4236</c:v>
                </c:pt>
                <c:pt idx="85">
                  <c:v>10.765359999999999</c:v>
                </c:pt>
                <c:pt idx="86">
                  <c:v>10.765359999999999</c:v>
                </c:pt>
                <c:pt idx="87">
                  <c:v>10.4236</c:v>
                </c:pt>
                <c:pt idx="88">
                  <c:v>10.594480000000001</c:v>
                </c:pt>
                <c:pt idx="89">
                  <c:v>11.10711</c:v>
                </c:pt>
                <c:pt idx="90">
                  <c:v>11.79063</c:v>
                </c:pt>
                <c:pt idx="91">
                  <c:v>11.79063</c:v>
                </c:pt>
                <c:pt idx="92">
                  <c:v>11.448869999999999</c:v>
                </c:pt>
                <c:pt idx="93">
                  <c:v>12.132389999999999</c:v>
                </c:pt>
                <c:pt idx="94">
                  <c:v>12.132389999999999</c:v>
                </c:pt>
                <c:pt idx="95">
                  <c:v>12.98678</c:v>
                </c:pt>
                <c:pt idx="96">
                  <c:v>13.15766</c:v>
                </c:pt>
                <c:pt idx="97">
                  <c:v>12.98678</c:v>
                </c:pt>
                <c:pt idx="98">
                  <c:v>13.32854</c:v>
                </c:pt>
                <c:pt idx="99">
                  <c:v>14.182930000000001</c:v>
                </c:pt>
                <c:pt idx="100">
                  <c:v>14.69557</c:v>
                </c:pt>
                <c:pt idx="101">
                  <c:v>15.2082</c:v>
                </c:pt>
                <c:pt idx="102">
                  <c:v>14.866440000000001</c:v>
                </c:pt>
                <c:pt idx="103">
                  <c:v>15.2082</c:v>
                </c:pt>
                <c:pt idx="104">
                  <c:v>15.54996</c:v>
                </c:pt>
                <c:pt idx="105">
                  <c:v>15.54996</c:v>
                </c:pt>
                <c:pt idx="106">
                  <c:v>15.54996</c:v>
                </c:pt>
                <c:pt idx="107">
                  <c:v>16.233470000000001</c:v>
                </c:pt>
                <c:pt idx="108">
                  <c:v>16.233470000000001</c:v>
                </c:pt>
                <c:pt idx="109">
                  <c:v>16.746110000000002</c:v>
                </c:pt>
                <c:pt idx="110">
                  <c:v>17.258749999999999</c:v>
                </c:pt>
                <c:pt idx="111">
                  <c:v>17.942260000000001</c:v>
                </c:pt>
                <c:pt idx="112">
                  <c:v>18.113140000000001</c:v>
                </c:pt>
                <c:pt idx="113">
                  <c:v>18.454899999999999</c:v>
                </c:pt>
                <c:pt idx="114">
                  <c:v>18.113140000000001</c:v>
                </c:pt>
                <c:pt idx="115">
                  <c:v>18.454899999999999</c:v>
                </c:pt>
                <c:pt idx="116">
                  <c:v>18.96753</c:v>
                </c:pt>
                <c:pt idx="117">
                  <c:v>19.309290000000001</c:v>
                </c:pt>
                <c:pt idx="118">
                  <c:v>19.480170000000001</c:v>
                </c:pt>
                <c:pt idx="119">
                  <c:v>19.992799999999999</c:v>
                </c:pt>
                <c:pt idx="120">
                  <c:v>20.67632</c:v>
                </c:pt>
                <c:pt idx="121">
                  <c:v>20.67632</c:v>
                </c:pt>
                <c:pt idx="122">
                  <c:v>21.018080000000001</c:v>
                </c:pt>
                <c:pt idx="123">
                  <c:v>21.87247</c:v>
                </c:pt>
                <c:pt idx="124">
                  <c:v>22.214230000000001</c:v>
                </c:pt>
                <c:pt idx="125">
                  <c:v>22.726859999999999</c:v>
                </c:pt>
                <c:pt idx="126">
                  <c:v>22.897739999999999</c:v>
                </c:pt>
                <c:pt idx="127">
                  <c:v>22.555980000000002</c:v>
                </c:pt>
                <c:pt idx="128">
                  <c:v>23.2395</c:v>
                </c:pt>
                <c:pt idx="129">
                  <c:v>24.093889999999998</c:v>
                </c:pt>
                <c:pt idx="130">
                  <c:v>23.923010000000001</c:v>
                </c:pt>
                <c:pt idx="131">
                  <c:v>24.435649999999999</c:v>
                </c:pt>
                <c:pt idx="132">
                  <c:v>24.77741</c:v>
                </c:pt>
                <c:pt idx="133">
                  <c:v>25.119160000000001</c:v>
                </c:pt>
                <c:pt idx="134">
                  <c:v>25.631799999999998</c:v>
                </c:pt>
                <c:pt idx="135">
                  <c:v>25.973559999999999</c:v>
                </c:pt>
                <c:pt idx="136">
                  <c:v>26.31532</c:v>
                </c:pt>
                <c:pt idx="137">
                  <c:v>26.486190000000001</c:v>
                </c:pt>
                <c:pt idx="138">
                  <c:v>27.340589999999999</c:v>
                </c:pt>
                <c:pt idx="139">
                  <c:v>27.340589999999999</c:v>
                </c:pt>
                <c:pt idx="140">
                  <c:v>28.194980000000001</c:v>
                </c:pt>
                <c:pt idx="141">
                  <c:v>28.365860000000001</c:v>
                </c:pt>
                <c:pt idx="142">
                  <c:v>29.39113</c:v>
                </c:pt>
                <c:pt idx="143">
                  <c:v>29.22025</c:v>
                </c:pt>
                <c:pt idx="144">
                  <c:v>30.074649999999998</c:v>
                </c:pt>
                <c:pt idx="145">
                  <c:v>30.75816</c:v>
                </c:pt>
                <c:pt idx="146">
                  <c:v>30.75816</c:v>
                </c:pt>
                <c:pt idx="147">
                  <c:v>31.612549999999999</c:v>
                </c:pt>
                <c:pt idx="148">
                  <c:v>32.125190000000003</c:v>
                </c:pt>
                <c:pt idx="149">
                  <c:v>32.29607</c:v>
                </c:pt>
                <c:pt idx="150">
                  <c:v>33.321339999999999</c:v>
                </c:pt>
                <c:pt idx="151">
                  <c:v>33.321339999999999</c:v>
                </c:pt>
                <c:pt idx="152">
                  <c:v>33.6631</c:v>
                </c:pt>
                <c:pt idx="153">
                  <c:v>34.004860000000001</c:v>
                </c:pt>
                <c:pt idx="154">
                  <c:v>34.517490000000002</c:v>
                </c:pt>
                <c:pt idx="155">
                  <c:v>35.371879999999997</c:v>
                </c:pt>
                <c:pt idx="156">
                  <c:v>35.884520000000002</c:v>
                </c:pt>
                <c:pt idx="157">
                  <c:v>35.713639999999998</c:v>
                </c:pt>
                <c:pt idx="158">
                  <c:v>36.055399999999999</c:v>
                </c:pt>
                <c:pt idx="159">
                  <c:v>36.39716</c:v>
                </c:pt>
                <c:pt idx="160">
                  <c:v>37.422429999999999</c:v>
                </c:pt>
                <c:pt idx="161">
                  <c:v>37.422429999999999</c:v>
                </c:pt>
                <c:pt idx="162">
                  <c:v>37.93506</c:v>
                </c:pt>
                <c:pt idx="163">
                  <c:v>38.618580000000001</c:v>
                </c:pt>
                <c:pt idx="164">
                  <c:v>38.960329999999999</c:v>
                </c:pt>
                <c:pt idx="165">
                  <c:v>39.814729999999997</c:v>
                </c:pt>
                <c:pt idx="166">
                  <c:v>39.64385</c:v>
                </c:pt>
                <c:pt idx="167">
                  <c:v>40.327370000000002</c:v>
                </c:pt>
                <c:pt idx="168">
                  <c:v>41.01088</c:v>
                </c:pt>
                <c:pt idx="169">
                  <c:v>42.036149999999999</c:v>
                </c:pt>
                <c:pt idx="170">
                  <c:v>42.37791</c:v>
                </c:pt>
                <c:pt idx="171">
                  <c:v>43.232300000000002</c:v>
                </c:pt>
                <c:pt idx="172">
                  <c:v>43.574060000000003</c:v>
                </c:pt>
                <c:pt idx="173">
                  <c:v>44.257579999999997</c:v>
                </c:pt>
                <c:pt idx="174">
                  <c:v>44.941090000000003</c:v>
                </c:pt>
                <c:pt idx="175">
                  <c:v>45.453719999999997</c:v>
                </c:pt>
                <c:pt idx="176">
                  <c:v>45.624600000000001</c:v>
                </c:pt>
                <c:pt idx="177">
                  <c:v>45.966360000000002</c:v>
                </c:pt>
                <c:pt idx="178">
                  <c:v>46.649880000000003</c:v>
                </c:pt>
                <c:pt idx="179">
                  <c:v>47.504269999999998</c:v>
                </c:pt>
                <c:pt idx="180">
                  <c:v>47.675150000000002</c:v>
                </c:pt>
                <c:pt idx="181">
                  <c:v>48.187779999999997</c:v>
                </c:pt>
                <c:pt idx="182">
                  <c:v>48.871299999999998</c:v>
                </c:pt>
                <c:pt idx="183">
                  <c:v>49.554810000000003</c:v>
                </c:pt>
                <c:pt idx="184">
                  <c:v>50.067450000000001</c:v>
                </c:pt>
                <c:pt idx="185">
                  <c:v>50.750970000000002</c:v>
                </c:pt>
                <c:pt idx="186">
                  <c:v>51.09272</c:v>
                </c:pt>
                <c:pt idx="187">
                  <c:v>51.434480000000001</c:v>
                </c:pt>
                <c:pt idx="188">
                  <c:v>51.776240000000001</c:v>
                </c:pt>
                <c:pt idx="189">
                  <c:v>52.288870000000003</c:v>
                </c:pt>
                <c:pt idx="190">
                  <c:v>52.972389999999997</c:v>
                </c:pt>
                <c:pt idx="191">
                  <c:v>53.655900000000003</c:v>
                </c:pt>
                <c:pt idx="192">
                  <c:v>54.852049999999998</c:v>
                </c:pt>
                <c:pt idx="193">
                  <c:v>55.706440000000001</c:v>
                </c:pt>
                <c:pt idx="194">
                  <c:v>55.535559999999997</c:v>
                </c:pt>
                <c:pt idx="195">
                  <c:v>56.219079999999998</c:v>
                </c:pt>
                <c:pt idx="196">
                  <c:v>57.415230000000001</c:v>
                </c:pt>
                <c:pt idx="197">
                  <c:v>57.244349999999997</c:v>
                </c:pt>
                <c:pt idx="198">
                  <c:v>58.098750000000003</c:v>
                </c:pt>
                <c:pt idx="199">
                  <c:v>58.611379999999997</c:v>
                </c:pt>
                <c:pt idx="200">
                  <c:v>58.953139999999998</c:v>
                </c:pt>
                <c:pt idx="201">
                  <c:v>59.636650000000003</c:v>
                </c:pt>
                <c:pt idx="202">
                  <c:v>60.491050000000001</c:v>
                </c:pt>
                <c:pt idx="203">
                  <c:v>60.832810000000002</c:v>
                </c:pt>
                <c:pt idx="204">
                  <c:v>62.199829999999999</c:v>
                </c:pt>
                <c:pt idx="205">
                  <c:v>62.541589999999999</c:v>
                </c:pt>
                <c:pt idx="206">
                  <c:v>63.054229999999997</c:v>
                </c:pt>
                <c:pt idx="207">
                  <c:v>63.737740000000002</c:v>
                </c:pt>
                <c:pt idx="208">
                  <c:v>64.421260000000004</c:v>
                </c:pt>
                <c:pt idx="209">
                  <c:v>65.104770000000002</c:v>
                </c:pt>
                <c:pt idx="210">
                  <c:v>65.78828</c:v>
                </c:pt>
                <c:pt idx="211">
                  <c:v>66.300920000000005</c:v>
                </c:pt>
                <c:pt idx="212">
                  <c:v>67.155320000000003</c:v>
                </c:pt>
                <c:pt idx="213">
                  <c:v>67.667950000000005</c:v>
                </c:pt>
                <c:pt idx="214">
                  <c:v>68.351460000000003</c:v>
                </c:pt>
                <c:pt idx="215">
                  <c:v>69.205860000000001</c:v>
                </c:pt>
                <c:pt idx="216">
                  <c:v>70.402010000000004</c:v>
                </c:pt>
                <c:pt idx="217">
                  <c:v>71.085530000000006</c:v>
                </c:pt>
                <c:pt idx="218">
                  <c:v>71.769040000000004</c:v>
                </c:pt>
                <c:pt idx="219">
                  <c:v>72.794309999999996</c:v>
                </c:pt>
                <c:pt idx="220">
                  <c:v>73.306950000000001</c:v>
                </c:pt>
                <c:pt idx="221">
                  <c:v>74.161339999999996</c:v>
                </c:pt>
                <c:pt idx="222">
                  <c:v>75.528369999999995</c:v>
                </c:pt>
                <c:pt idx="223">
                  <c:v>75.87012</c:v>
                </c:pt>
                <c:pt idx="224">
                  <c:v>76.382769999999994</c:v>
                </c:pt>
                <c:pt idx="225">
                  <c:v>76.553640000000001</c:v>
                </c:pt>
                <c:pt idx="226">
                  <c:v>77.578909999999993</c:v>
                </c:pt>
                <c:pt idx="227">
                  <c:v>78.091549999999998</c:v>
                </c:pt>
                <c:pt idx="228">
                  <c:v>79.116820000000004</c:v>
                </c:pt>
                <c:pt idx="229">
                  <c:v>79.458579999999998</c:v>
                </c:pt>
                <c:pt idx="230">
                  <c:v>80.483850000000004</c:v>
                </c:pt>
                <c:pt idx="231">
                  <c:v>82.192629999999994</c:v>
                </c:pt>
                <c:pt idx="232">
                  <c:v>83.730549999999994</c:v>
                </c:pt>
                <c:pt idx="233">
                  <c:v>84.584940000000003</c:v>
                </c:pt>
                <c:pt idx="234">
                  <c:v>85.097570000000005</c:v>
                </c:pt>
                <c:pt idx="235">
                  <c:v>86.12285</c:v>
                </c:pt>
                <c:pt idx="236">
                  <c:v>86.977239999999995</c:v>
                </c:pt>
                <c:pt idx="237">
                  <c:v>88.002510000000001</c:v>
                </c:pt>
                <c:pt idx="238">
                  <c:v>89.027789999999996</c:v>
                </c:pt>
                <c:pt idx="239">
                  <c:v>90.053049999999999</c:v>
                </c:pt>
                <c:pt idx="240">
                  <c:v>91.761840000000007</c:v>
                </c:pt>
                <c:pt idx="241">
                  <c:v>92.957989999999995</c:v>
                </c:pt>
                <c:pt idx="242">
                  <c:v>93.47063</c:v>
                </c:pt>
                <c:pt idx="243">
                  <c:v>94.154139999999998</c:v>
                </c:pt>
                <c:pt idx="244">
                  <c:v>95.350300000000004</c:v>
                </c:pt>
                <c:pt idx="245">
                  <c:v>96.546449999999993</c:v>
                </c:pt>
                <c:pt idx="246">
                  <c:v>97.571719999999999</c:v>
                </c:pt>
                <c:pt idx="247">
                  <c:v>98.938739999999996</c:v>
                </c:pt>
                <c:pt idx="248">
                  <c:v>99.451390000000004</c:v>
                </c:pt>
                <c:pt idx="249">
                  <c:v>100.64749999999999</c:v>
                </c:pt>
                <c:pt idx="250">
                  <c:v>102.6981</c:v>
                </c:pt>
                <c:pt idx="251">
                  <c:v>103.55249999999999</c:v>
                </c:pt>
                <c:pt idx="252">
                  <c:v>104.236</c:v>
                </c:pt>
                <c:pt idx="253">
                  <c:v>105.0904</c:v>
                </c:pt>
                <c:pt idx="254">
                  <c:v>106.1157</c:v>
                </c:pt>
                <c:pt idx="255">
                  <c:v>107.31180000000001</c:v>
                </c:pt>
                <c:pt idx="256">
                  <c:v>108.33710000000001</c:v>
                </c:pt>
                <c:pt idx="257">
                  <c:v>109.3623</c:v>
                </c:pt>
                <c:pt idx="258">
                  <c:v>110.9003</c:v>
                </c:pt>
                <c:pt idx="259">
                  <c:v>112.0964</c:v>
                </c:pt>
                <c:pt idx="260">
                  <c:v>113.29259999999999</c:v>
                </c:pt>
                <c:pt idx="261">
                  <c:v>113.8052</c:v>
                </c:pt>
                <c:pt idx="262">
                  <c:v>114.8305</c:v>
                </c:pt>
                <c:pt idx="263">
                  <c:v>116.19750000000001</c:v>
                </c:pt>
                <c:pt idx="264">
                  <c:v>117.22280000000001</c:v>
                </c:pt>
                <c:pt idx="265">
                  <c:v>119.1024</c:v>
                </c:pt>
                <c:pt idx="266">
                  <c:v>119.4442</c:v>
                </c:pt>
                <c:pt idx="267">
                  <c:v>120.29859999999999</c:v>
                </c:pt>
                <c:pt idx="268">
                  <c:v>121.49469999999999</c:v>
                </c:pt>
                <c:pt idx="269">
                  <c:v>122.6909</c:v>
                </c:pt>
                <c:pt idx="270">
                  <c:v>123.887</c:v>
                </c:pt>
                <c:pt idx="271">
                  <c:v>125.25409999999999</c:v>
                </c:pt>
                <c:pt idx="272">
                  <c:v>125.9376</c:v>
                </c:pt>
                <c:pt idx="273">
                  <c:v>126.6211</c:v>
                </c:pt>
                <c:pt idx="274">
                  <c:v>127.8172</c:v>
                </c:pt>
                <c:pt idx="275">
                  <c:v>129.18430000000001</c:v>
                </c:pt>
                <c:pt idx="276">
                  <c:v>129.86779999999999</c:v>
                </c:pt>
                <c:pt idx="277">
                  <c:v>130.72219999999999</c:v>
                </c:pt>
                <c:pt idx="278">
                  <c:v>131.91829999999999</c:v>
                </c:pt>
                <c:pt idx="279">
                  <c:v>133.62710000000001</c:v>
                </c:pt>
                <c:pt idx="280">
                  <c:v>135.16499999999999</c:v>
                </c:pt>
                <c:pt idx="281">
                  <c:v>136.7029</c:v>
                </c:pt>
                <c:pt idx="282">
                  <c:v>138.92439999999999</c:v>
                </c:pt>
                <c:pt idx="283">
                  <c:v>139.43700000000001</c:v>
                </c:pt>
                <c:pt idx="284">
                  <c:v>140.29140000000001</c:v>
                </c:pt>
                <c:pt idx="285">
                  <c:v>142.34190000000001</c:v>
                </c:pt>
                <c:pt idx="286">
                  <c:v>142.5128</c:v>
                </c:pt>
                <c:pt idx="287">
                  <c:v>143.53809999999999</c:v>
                </c:pt>
                <c:pt idx="288">
                  <c:v>145.07599999999999</c:v>
                </c:pt>
                <c:pt idx="289">
                  <c:v>146.10130000000001</c:v>
                </c:pt>
                <c:pt idx="290">
                  <c:v>146.6139</c:v>
                </c:pt>
                <c:pt idx="291">
                  <c:v>147.63919999999999</c:v>
                </c:pt>
                <c:pt idx="292">
                  <c:v>149.34790000000001</c:v>
                </c:pt>
                <c:pt idx="293">
                  <c:v>150.20230000000001</c:v>
                </c:pt>
                <c:pt idx="294">
                  <c:v>151.2276</c:v>
                </c:pt>
                <c:pt idx="295">
                  <c:v>151.9111</c:v>
                </c:pt>
                <c:pt idx="296">
                  <c:v>152.7655</c:v>
                </c:pt>
                <c:pt idx="297">
                  <c:v>154.1326</c:v>
                </c:pt>
                <c:pt idx="298">
                  <c:v>156.1831</c:v>
                </c:pt>
                <c:pt idx="299">
                  <c:v>157.03749999999999</c:v>
                </c:pt>
                <c:pt idx="300">
                  <c:v>157.89189999999999</c:v>
                </c:pt>
                <c:pt idx="301">
                  <c:v>159.08799999999999</c:v>
                </c:pt>
                <c:pt idx="302">
                  <c:v>160.2842</c:v>
                </c:pt>
                <c:pt idx="303">
                  <c:v>161.1386</c:v>
                </c:pt>
                <c:pt idx="304">
                  <c:v>162.16380000000001</c:v>
                </c:pt>
                <c:pt idx="305">
                  <c:v>163.5309</c:v>
                </c:pt>
                <c:pt idx="306">
                  <c:v>164.727</c:v>
                </c:pt>
                <c:pt idx="307">
                  <c:v>165.41059999999999</c:v>
                </c:pt>
                <c:pt idx="308">
                  <c:v>166.26490000000001</c:v>
                </c:pt>
                <c:pt idx="309">
                  <c:v>167.2902</c:v>
                </c:pt>
                <c:pt idx="310">
                  <c:v>168.31549999999999</c:v>
                </c:pt>
                <c:pt idx="311">
                  <c:v>169.3408</c:v>
                </c:pt>
                <c:pt idx="312">
                  <c:v>170.1951</c:v>
                </c:pt>
                <c:pt idx="313">
                  <c:v>171.04949999999999</c:v>
                </c:pt>
                <c:pt idx="314">
                  <c:v>172.07480000000001</c:v>
                </c:pt>
                <c:pt idx="315">
                  <c:v>173.27099999999999</c:v>
                </c:pt>
                <c:pt idx="316">
                  <c:v>174.63800000000001</c:v>
                </c:pt>
                <c:pt idx="317">
                  <c:v>175.32149999999999</c:v>
                </c:pt>
                <c:pt idx="318">
                  <c:v>176.005</c:v>
                </c:pt>
                <c:pt idx="319">
                  <c:v>177.37209999999999</c:v>
                </c:pt>
                <c:pt idx="320">
                  <c:v>178.56819999999999</c:v>
                </c:pt>
                <c:pt idx="321">
                  <c:v>179.59350000000001</c:v>
                </c:pt>
                <c:pt idx="322">
                  <c:v>180.61869999999999</c:v>
                </c:pt>
                <c:pt idx="323">
                  <c:v>182.32749999999999</c:v>
                </c:pt>
                <c:pt idx="324">
                  <c:v>184.2072</c:v>
                </c:pt>
                <c:pt idx="325">
                  <c:v>185.0616</c:v>
                </c:pt>
                <c:pt idx="326">
                  <c:v>186.08690000000001</c:v>
                </c:pt>
                <c:pt idx="327">
                  <c:v>186.94130000000001</c:v>
                </c:pt>
                <c:pt idx="328">
                  <c:v>188.13740000000001</c:v>
                </c:pt>
                <c:pt idx="329">
                  <c:v>189.67529999999999</c:v>
                </c:pt>
                <c:pt idx="330">
                  <c:v>190.70060000000001</c:v>
                </c:pt>
                <c:pt idx="331">
                  <c:v>192.23849999999999</c:v>
                </c:pt>
                <c:pt idx="332">
                  <c:v>193.09289999999999</c:v>
                </c:pt>
                <c:pt idx="333">
                  <c:v>193.7764</c:v>
                </c:pt>
                <c:pt idx="334">
                  <c:v>194.28899999999999</c:v>
                </c:pt>
                <c:pt idx="335">
                  <c:v>195.14340000000001</c:v>
                </c:pt>
                <c:pt idx="336">
                  <c:v>195.827</c:v>
                </c:pt>
                <c:pt idx="337">
                  <c:v>197.0231</c:v>
                </c:pt>
                <c:pt idx="338">
                  <c:v>198.2193</c:v>
                </c:pt>
                <c:pt idx="339">
                  <c:v>199.24449999999999</c:v>
                </c:pt>
                <c:pt idx="340">
                  <c:v>199.928</c:v>
                </c:pt>
                <c:pt idx="341">
                  <c:v>201.29509999999999</c:v>
                </c:pt>
                <c:pt idx="342">
                  <c:v>202.49119999999999</c:v>
                </c:pt>
                <c:pt idx="343">
                  <c:v>203.51650000000001</c:v>
                </c:pt>
                <c:pt idx="344">
                  <c:v>204.71260000000001</c:v>
                </c:pt>
                <c:pt idx="345">
                  <c:v>205.39609999999999</c:v>
                </c:pt>
                <c:pt idx="346">
                  <c:v>206.59229999999999</c:v>
                </c:pt>
                <c:pt idx="347">
                  <c:v>208.1302</c:v>
                </c:pt>
                <c:pt idx="348">
                  <c:v>209.66810000000001</c:v>
                </c:pt>
                <c:pt idx="349">
                  <c:v>211.0352</c:v>
                </c:pt>
                <c:pt idx="350">
                  <c:v>212.2313</c:v>
                </c:pt>
                <c:pt idx="351">
                  <c:v>214.2818</c:v>
                </c:pt>
                <c:pt idx="352">
                  <c:v>215.30709999999999</c:v>
                </c:pt>
                <c:pt idx="353">
                  <c:v>217.01589999999999</c:v>
                </c:pt>
                <c:pt idx="354">
                  <c:v>218.5538</c:v>
                </c:pt>
                <c:pt idx="355">
                  <c:v>219.57910000000001</c:v>
                </c:pt>
                <c:pt idx="356">
                  <c:v>220.9461</c:v>
                </c:pt>
                <c:pt idx="357">
                  <c:v>223.33840000000001</c:v>
                </c:pt>
                <c:pt idx="358">
                  <c:v>225.0472</c:v>
                </c:pt>
                <c:pt idx="359">
                  <c:v>226.58510000000001</c:v>
                </c:pt>
                <c:pt idx="360">
                  <c:v>228.29390000000001</c:v>
                </c:pt>
                <c:pt idx="361">
                  <c:v>228.8065</c:v>
                </c:pt>
                <c:pt idx="362">
                  <c:v>230.17359999999999</c:v>
                </c:pt>
                <c:pt idx="363">
                  <c:v>232.22409999999999</c:v>
                </c:pt>
                <c:pt idx="364">
                  <c:v>234.10380000000001</c:v>
                </c:pt>
                <c:pt idx="365">
                  <c:v>234.78729999999999</c:v>
                </c:pt>
                <c:pt idx="366">
                  <c:v>235.64169999999999</c:v>
                </c:pt>
                <c:pt idx="367">
                  <c:v>236.6669</c:v>
                </c:pt>
                <c:pt idx="368">
                  <c:v>237.69220000000001</c:v>
                </c:pt>
                <c:pt idx="369">
                  <c:v>238.7175</c:v>
                </c:pt>
                <c:pt idx="370">
                  <c:v>240.4263</c:v>
                </c:pt>
                <c:pt idx="371">
                  <c:v>241.79329999999999</c:v>
                </c:pt>
                <c:pt idx="372">
                  <c:v>243.673</c:v>
                </c:pt>
                <c:pt idx="373">
                  <c:v>244.69820000000001</c:v>
                </c:pt>
                <c:pt idx="374">
                  <c:v>245.7235</c:v>
                </c:pt>
                <c:pt idx="375">
                  <c:v>246.74879999999999</c:v>
                </c:pt>
                <c:pt idx="376">
                  <c:v>248.11580000000001</c:v>
                </c:pt>
                <c:pt idx="377">
                  <c:v>248.97020000000001</c:v>
                </c:pt>
                <c:pt idx="378">
                  <c:v>250.50810000000001</c:v>
                </c:pt>
                <c:pt idx="379">
                  <c:v>251.5334</c:v>
                </c:pt>
                <c:pt idx="380">
                  <c:v>253.07130000000001</c:v>
                </c:pt>
                <c:pt idx="381">
                  <c:v>254.0966</c:v>
                </c:pt>
                <c:pt idx="382">
                  <c:v>255.12180000000001</c:v>
                </c:pt>
                <c:pt idx="383">
                  <c:v>256.65980000000002</c:v>
                </c:pt>
                <c:pt idx="384">
                  <c:v>257.17239999999998</c:v>
                </c:pt>
                <c:pt idx="385">
                  <c:v>258.1977</c:v>
                </c:pt>
                <c:pt idx="386">
                  <c:v>259.56470000000002</c:v>
                </c:pt>
                <c:pt idx="387">
                  <c:v>260.76080000000002</c:v>
                </c:pt>
                <c:pt idx="388">
                  <c:v>261.27350000000001</c:v>
                </c:pt>
                <c:pt idx="389">
                  <c:v>262.2987</c:v>
                </c:pt>
                <c:pt idx="390">
                  <c:v>263.66579999999999</c:v>
                </c:pt>
                <c:pt idx="391">
                  <c:v>265.20370000000003</c:v>
                </c:pt>
                <c:pt idx="392">
                  <c:v>266.39980000000003</c:v>
                </c:pt>
                <c:pt idx="393">
                  <c:v>267.76690000000002</c:v>
                </c:pt>
                <c:pt idx="394">
                  <c:v>268.7921</c:v>
                </c:pt>
                <c:pt idx="395">
                  <c:v>269.47559999999999</c:v>
                </c:pt>
                <c:pt idx="396">
                  <c:v>271.01350000000002</c:v>
                </c:pt>
                <c:pt idx="397">
                  <c:v>271.52620000000002</c:v>
                </c:pt>
                <c:pt idx="398">
                  <c:v>272.55149999999998</c:v>
                </c:pt>
                <c:pt idx="399">
                  <c:v>273.40589999999997</c:v>
                </c:pt>
                <c:pt idx="400">
                  <c:v>274.60199999999998</c:v>
                </c:pt>
                <c:pt idx="401">
                  <c:v>276.82339999999999</c:v>
                </c:pt>
                <c:pt idx="402">
                  <c:v>277.67779999999999</c:v>
                </c:pt>
                <c:pt idx="403">
                  <c:v>278.53219999999999</c:v>
                </c:pt>
                <c:pt idx="404">
                  <c:v>279.72840000000002</c:v>
                </c:pt>
                <c:pt idx="405">
                  <c:v>280.92450000000002</c:v>
                </c:pt>
                <c:pt idx="406">
                  <c:v>282.4624</c:v>
                </c:pt>
                <c:pt idx="407">
                  <c:v>283.8295</c:v>
                </c:pt>
                <c:pt idx="408">
                  <c:v>285.53820000000002</c:v>
                </c:pt>
                <c:pt idx="409">
                  <c:v>287.93049999999999</c:v>
                </c:pt>
                <c:pt idx="410">
                  <c:v>288.78489999999999</c:v>
                </c:pt>
                <c:pt idx="411">
                  <c:v>289.81020000000001</c:v>
                </c:pt>
                <c:pt idx="412">
                  <c:v>290.83550000000002</c:v>
                </c:pt>
                <c:pt idx="413">
                  <c:v>292.03160000000003</c:v>
                </c:pt>
                <c:pt idx="414">
                  <c:v>293.39870000000002</c:v>
                </c:pt>
                <c:pt idx="415">
                  <c:v>294.42399999999998</c:v>
                </c:pt>
                <c:pt idx="416">
                  <c:v>295.44920000000002</c:v>
                </c:pt>
                <c:pt idx="417">
                  <c:v>297.15800000000002</c:v>
                </c:pt>
                <c:pt idx="418">
                  <c:v>298.52499999999998</c:v>
                </c:pt>
                <c:pt idx="419">
                  <c:v>299.37939999999998</c:v>
                </c:pt>
                <c:pt idx="420">
                  <c:v>300.91730000000001</c:v>
                </c:pt>
                <c:pt idx="421">
                  <c:v>301.94260000000003</c:v>
                </c:pt>
                <c:pt idx="422">
                  <c:v>303.1388</c:v>
                </c:pt>
                <c:pt idx="423">
                  <c:v>303.99310000000003</c:v>
                </c:pt>
                <c:pt idx="424">
                  <c:v>305.36020000000002</c:v>
                </c:pt>
                <c:pt idx="425">
                  <c:v>306.0437</c:v>
                </c:pt>
                <c:pt idx="426">
                  <c:v>307.2398</c:v>
                </c:pt>
                <c:pt idx="427">
                  <c:v>309.46129999999999</c:v>
                </c:pt>
                <c:pt idx="428">
                  <c:v>310.14479999999998</c:v>
                </c:pt>
                <c:pt idx="429">
                  <c:v>310.82830000000001</c:v>
                </c:pt>
                <c:pt idx="430">
                  <c:v>312.7079</c:v>
                </c:pt>
                <c:pt idx="431">
                  <c:v>313.39150000000001</c:v>
                </c:pt>
                <c:pt idx="432">
                  <c:v>314.41669999999999</c:v>
                </c:pt>
                <c:pt idx="433">
                  <c:v>315.78379999999999</c:v>
                </c:pt>
                <c:pt idx="434">
                  <c:v>316.8091</c:v>
                </c:pt>
                <c:pt idx="435">
                  <c:v>318.0052</c:v>
                </c:pt>
                <c:pt idx="436">
                  <c:v>319.03050000000002</c:v>
                </c:pt>
                <c:pt idx="437">
                  <c:v>320.39749999999998</c:v>
                </c:pt>
                <c:pt idx="438">
                  <c:v>321.4228</c:v>
                </c:pt>
                <c:pt idx="439">
                  <c:v>322.44799999999998</c:v>
                </c:pt>
                <c:pt idx="440">
                  <c:v>323.47329999999999</c:v>
                </c:pt>
                <c:pt idx="441">
                  <c:v>325.01119999999997</c:v>
                </c:pt>
                <c:pt idx="442">
                  <c:v>325.86559999999997</c:v>
                </c:pt>
                <c:pt idx="443">
                  <c:v>326.89089999999999</c:v>
                </c:pt>
                <c:pt idx="444">
                  <c:v>328.94139999999999</c:v>
                </c:pt>
                <c:pt idx="445">
                  <c:v>329.62490000000003</c:v>
                </c:pt>
                <c:pt idx="446">
                  <c:v>330.30849999999998</c:v>
                </c:pt>
                <c:pt idx="447">
                  <c:v>331.50459999999998</c:v>
                </c:pt>
                <c:pt idx="448">
                  <c:v>332.5299</c:v>
                </c:pt>
                <c:pt idx="449">
                  <c:v>333.89690000000002</c:v>
                </c:pt>
                <c:pt idx="450">
                  <c:v>334.92219999999998</c:v>
                </c:pt>
                <c:pt idx="451">
                  <c:v>336.11829999999998</c:v>
                </c:pt>
                <c:pt idx="452">
                  <c:v>338.33980000000003</c:v>
                </c:pt>
                <c:pt idx="453">
                  <c:v>340.04860000000002</c:v>
                </c:pt>
                <c:pt idx="454">
                  <c:v>341.24470000000002</c:v>
                </c:pt>
                <c:pt idx="455">
                  <c:v>342.27</c:v>
                </c:pt>
                <c:pt idx="456">
                  <c:v>342.95350000000002</c:v>
                </c:pt>
                <c:pt idx="457">
                  <c:v>343.80790000000002</c:v>
                </c:pt>
                <c:pt idx="458">
                  <c:v>345.6875</c:v>
                </c:pt>
                <c:pt idx="459">
                  <c:v>346.71280000000002</c:v>
                </c:pt>
                <c:pt idx="460">
                  <c:v>347.73809999999997</c:v>
                </c:pt>
                <c:pt idx="461">
                  <c:v>348.93419999999998</c:v>
                </c:pt>
                <c:pt idx="462">
                  <c:v>350.13040000000001</c:v>
                </c:pt>
                <c:pt idx="463">
                  <c:v>351.15570000000002</c:v>
                </c:pt>
                <c:pt idx="464">
                  <c:v>352.18090000000001</c:v>
                </c:pt>
                <c:pt idx="465">
                  <c:v>353.20620000000002</c:v>
                </c:pt>
                <c:pt idx="466">
                  <c:v>354.23149999999998</c:v>
                </c:pt>
                <c:pt idx="467">
                  <c:v>355.25670000000002</c:v>
                </c:pt>
                <c:pt idx="468">
                  <c:v>357.3073</c:v>
                </c:pt>
                <c:pt idx="469">
                  <c:v>358.33260000000001</c:v>
                </c:pt>
                <c:pt idx="470">
                  <c:v>360.2122</c:v>
                </c:pt>
                <c:pt idx="471">
                  <c:v>361.40839999999997</c:v>
                </c:pt>
                <c:pt idx="472">
                  <c:v>362.43369999999999</c:v>
                </c:pt>
                <c:pt idx="473">
                  <c:v>363.45890000000003</c:v>
                </c:pt>
                <c:pt idx="474">
                  <c:v>364.6551</c:v>
                </c:pt>
                <c:pt idx="475">
                  <c:v>365.85120000000001</c:v>
                </c:pt>
                <c:pt idx="476">
                  <c:v>366.87650000000002</c:v>
                </c:pt>
                <c:pt idx="477">
                  <c:v>368.07260000000002</c:v>
                </c:pt>
                <c:pt idx="478">
                  <c:v>369.2688</c:v>
                </c:pt>
                <c:pt idx="479">
                  <c:v>371.14850000000001</c:v>
                </c:pt>
                <c:pt idx="480">
                  <c:v>372.1737</c:v>
                </c:pt>
                <c:pt idx="481">
                  <c:v>373.19900000000001</c:v>
                </c:pt>
                <c:pt idx="482">
                  <c:v>374.05340000000001</c:v>
                </c:pt>
                <c:pt idx="483">
                  <c:v>375.07870000000003</c:v>
                </c:pt>
                <c:pt idx="484">
                  <c:v>376.95830000000001</c:v>
                </c:pt>
                <c:pt idx="485">
                  <c:v>378.6671</c:v>
                </c:pt>
                <c:pt idx="486">
                  <c:v>380.20499999999998</c:v>
                </c:pt>
                <c:pt idx="487">
                  <c:v>381.57209999999998</c:v>
                </c:pt>
                <c:pt idx="488">
                  <c:v>382.42649999999998</c:v>
                </c:pt>
                <c:pt idx="489">
                  <c:v>383.45170000000002</c:v>
                </c:pt>
                <c:pt idx="490">
                  <c:v>384.47699999999998</c:v>
                </c:pt>
                <c:pt idx="491">
                  <c:v>384.9896</c:v>
                </c:pt>
                <c:pt idx="492">
                  <c:v>385.67320000000001</c:v>
                </c:pt>
                <c:pt idx="493">
                  <c:v>387.89460000000003</c:v>
                </c:pt>
                <c:pt idx="494">
                  <c:v>388.91980000000001</c:v>
                </c:pt>
                <c:pt idx="495">
                  <c:v>390.11599999999999</c:v>
                </c:pt>
                <c:pt idx="496">
                  <c:v>390.97039999999998</c:v>
                </c:pt>
                <c:pt idx="497">
                  <c:v>391.9957</c:v>
                </c:pt>
                <c:pt idx="498">
                  <c:v>392.67919999999998</c:v>
                </c:pt>
                <c:pt idx="499">
                  <c:v>393.36270000000002</c:v>
                </c:pt>
                <c:pt idx="500">
                  <c:v>395.41320000000002</c:v>
                </c:pt>
                <c:pt idx="501">
                  <c:v>396.60939999999999</c:v>
                </c:pt>
                <c:pt idx="502">
                  <c:v>397.63459999999998</c:v>
                </c:pt>
                <c:pt idx="503">
                  <c:v>399.17259999999999</c:v>
                </c:pt>
                <c:pt idx="504">
                  <c:v>400.36869999999999</c:v>
                </c:pt>
                <c:pt idx="505">
                  <c:v>401.56479999999999</c:v>
                </c:pt>
                <c:pt idx="506">
                  <c:v>402.2484</c:v>
                </c:pt>
                <c:pt idx="507">
                  <c:v>403.44450000000001</c:v>
                </c:pt>
                <c:pt idx="508">
                  <c:v>404.46980000000002</c:v>
                </c:pt>
                <c:pt idx="509">
                  <c:v>405.666</c:v>
                </c:pt>
                <c:pt idx="510">
                  <c:v>407.88740000000001</c:v>
                </c:pt>
                <c:pt idx="511">
                  <c:v>408.91269999999997</c:v>
                </c:pt>
                <c:pt idx="512">
                  <c:v>410.45060000000001</c:v>
                </c:pt>
                <c:pt idx="513">
                  <c:v>411.64670000000001</c:v>
                </c:pt>
                <c:pt idx="514">
                  <c:v>413.52640000000002</c:v>
                </c:pt>
                <c:pt idx="515">
                  <c:v>414.55160000000001</c:v>
                </c:pt>
                <c:pt idx="516">
                  <c:v>416.7731</c:v>
                </c:pt>
                <c:pt idx="517">
                  <c:v>418.14010000000002</c:v>
                </c:pt>
                <c:pt idx="518">
                  <c:v>419.33620000000002</c:v>
                </c:pt>
                <c:pt idx="519">
                  <c:v>420.36149999999998</c:v>
                </c:pt>
                <c:pt idx="520">
                  <c:v>421.55770000000001</c:v>
                </c:pt>
                <c:pt idx="521">
                  <c:v>423.26639999999998</c:v>
                </c:pt>
                <c:pt idx="522">
                  <c:v>425.31700000000001</c:v>
                </c:pt>
                <c:pt idx="523">
                  <c:v>426.17140000000001</c:v>
                </c:pt>
                <c:pt idx="524">
                  <c:v>427.36759999999998</c:v>
                </c:pt>
                <c:pt idx="525">
                  <c:v>429.24720000000002</c:v>
                </c:pt>
                <c:pt idx="526">
                  <c:v>430.10160000000002</c:v>
                </c:pt>
                <c:pt idx="527">
                  <c:v>431.12689999999998</c:v>
                </c:pt>
                <c:pt idx="528">
                  <c:v>432.66480000000001</c:v>
                </c:pt>
                <c:pt idx="529">
                  <c:v>433.69009999999997</c:v>
                </c:pt>
                <c:pt idx="530">
                  <c:v>434.71530000000001</c:v>
                </c:pt>
                <c:pt idx="531">
                  <c:v>437.10759999999999</c:v>
                </c:pt>
                <c:pt idx="532">
                  <c:v>437.27850000000001</c:v>
                </c:pt>
                <c:pt idx="533">
                  <c:v>438.47469999999998</c:v>
                </c:pt>
                <c:pt idx="534">
                  <c:v>439.49990000000003</c:v>
                </c:pt>
                <c:pt idx="535">
                  <c:v>440.52519999999998</c:v>
                </c:pt>
                <c:pt idx="536">
                  <c:v>442.91750000000002</c:v>
                </c:pt>
                <c:pt idx="537">
                  <c:v>443.94279999999998</c:v>
                </c:pt>
                <c:pt idx="538">
                  <c:v>445.13889999999998</c:v>
                </c:pt>
                <c:pt idx="539">
                  <c:v>446.16419999999999</c:v>
                </c:pt>
                <c:pt idx="540">
                  <c:v>447.18950000000001</c:v>
                </c:pt>
                <c:pt idx="541">
                  <c:v>448.04390000000001</c:v>
                </c:pt>
                <c:pt idx="542">
                  <c:v>449.24</c:v>
                </c:pt>
                <c:pt idx="543">
                  <c:v>451.11970000000002</c:v>
                </c:pt>
                <c:pt idx="544">
                  <c:v>452.99930000000001</c:v>
                </c:pt>
                <c:pt idx="545">
                  <c:v>454.02460000000002</c:v>
                </c:pt>
                <c:pt idx="546">
                  <c:v>455.2208</c:v>
                </c:pt>
                <c:pt idx="547">
                  <c:v>456.75869999999998</c:v>
                </c:pt>
                <c:pt idx="548">
                  <c:v>457.95479999999998</c:v>
                </c:pt>
                <c:pt idx="549">
                  <c:v>459.49270000000001</c:v>
                </c:pt>
                <c:pt idx="550">
                  <c:v>460.68889999999999</c:v>
                </c:pt>
                <c:pt idx="551">
                  <c:v>461.71409999999997</c:v>
                </c:pt>
                <c:pt idx="552">
                  <c:v>463.59379999999999</c:v>
                </c:pt>
                <c:pt idx="553">
                  <c:v>464.6191</c:v>
                </c:pt>
                <c:pt idx="554">
                  <c:v>465.64429999999999</c:v>
                </c:pt>
                <c:pt idx="555">
                  <c:v>466.84050000000002</c:v>
                </c:pt>
                <c:pt idx="556">
                  <c:v>468.20760000000001</c:v>
                </c:pt>
                <c:pt idx="557">
                  <c:v>469.2328</c:v>
                </c:pt>
                <c:pt idx="558">
                  <c:v>470.94159999999999</c:v>
                </c:pt>
                <c:pt idx="559">
                  <c:v>472.65039999999999</c:v>
                </c:pt>
                <c:pt idx="560">
                  <c:v>473.84649999999999</c:v>
                </c:pt>
                <c:pt idx="561">
                  <c:v>475.04270000000002</c:v>
                </c:pt>
                <c:pt idx="562">
                  <c:v>475.89710000000002</c:v>
                </c:pt>
                <c:pt idx="563">
                  <c:v>476.92239999999998</c:v>
                </c:pt>
                <c:pt idx="564">
                  <c:v>477.94760000000002</c:v>
                </c:pt>
                <c:pt idx="565">
                  <c:v>479.31470000000002</c:v>
                </c:pt>
                <c:pt idx="566">
                  <c:v>481.53609999999998</c:v>
                </c:pt>
                <c:pt idx="567">
                  <c:v>483.24489999999997</c:v>
                </c:pt>
                <c:pt idx="568">
                  <c:v>484.95359999999999</c:v>
                </c:pt>
                <c:pt idx="569">
                  <c:v>485.46629999999999</c:v>
                </c:pt>
                <c:pt idx="570">
                  <c:v>486.66239999999999</c:v>
                </c:pt>
                <c:pt idx="571">
                  <c:v>487.85860000000002</c:v>
                </c:pt>
                <c:pt idx="572">
                  <c:v>489.05470000000003</c:v>
                </c:pt>
                <c:pt idx="573">
                  <c:v>490.2509</c:v>
                </c:pt>
                <c:pt idx="574">
                  <c:v>491.44709999999998</c:v>
                </c:pt>
                <c:pt idx="575">
                  <c:v>492.3014</c:v>
                </c:pt>
                <c:pt idx="576">
                  <c:v>493.32670000000002</c:v>
                </c:pt>
                <c:pt idx="577">
                  <c:v>494.0102</c:v>
                </c:pt>
                <c:pt idx="578">
                  <c:v>494.8646</c:v>
                </c:pt>
                <c:pt idx="579">
                  <c:v>497.08600000000001</c:v>
                </c:pt>
                <c:pt idx="580">
                  <c:v>498.45310000000001</c:v>
                </c:pt>
                <c:pt idx="581">
                  <c:v>499.47829999999999</c:v>
                </c:pt>
                <c:pt idx="582">
                  <c:v>500.33269999999999</c:v>
                </c:pt>
                <c:pt idx="583">
                  <c:v>501.18709999999999</c:v>
                </c:pt>
                <c:pt idx="584">
                  <c:v>503.0668</c:v>
                </c:pt>
                <c:pt idx="585">
                  <c:v>504.2629</c:v>
                </c:pt>
                <c:pt idx="586">
                  <c:v>505.80079999999998</c:v>
                </c:pt>
                <c:pt idx="587">
                  <c:v>507.33870000000002</c:v>
                </c:pt>
                <c:pt idx="588">
                  <c:v>508.19310000000002</c:v>
                </c:pt>
                <c:pt idx="589">
                  <c:v>508.70580000000001</c:v>
                </c:pt>
                <c:pt idx="590">
                  <c:v>509.56020000000001</c:v>
                </c:pt>
                <c:pt idx="591">
                  <c:v>510.41460000000001</c:v>
                </c:pt>
                <c:pt idx="592">
                  <c:v>511.09809999999999</c:v>
                </c:pt>
                <c:pt idx="593">
                  <c:v>511.95249999999999</c:v>
                </c:pt>
                <c:pt idx="594">
                  <c:v>513.14859999999999</c:v>
                </c:pt>
                <c:pt idx="595">
                  <c:v>514.51570000000004</c:v>
                </c:pt>
                <c:pt idx="596">
                  <c:v>516.39530000000002</c:v>
                </c:pt>
                <c:pt idx="597">
                  <c:v>517.76229999999998</c:v>
                </c:pt>
                <c:pt idx="598">
                  <c:v>518.44590000000005</c:v>
                </c:pt>
                <c:pt idx="599">
                  <c:v>519.47109999999998</c:v>
                </c:pt>
                <c:pt idx="600">
                  <c:v>520.49639999999999</c:v>
                </c:pt>
                <c:pt idx="601">
                  <c:v>521.35080000000005</c:v>
                </c:pt>
                <c:pt idx="602">
                  <c:v>522.20519999999999</c:v>
                </c:pt>
                <c:pt idx="603">
                  <c:v>523.74310000000003</c:v>
                </c:pt>
                <c:pt idx="604">
                  <c:v>524.08479999999997</c:v>
                </c:pt>
                <c:pt idx="605">
                  <c:v>525.28099999999995</c:v>
                </c:pt>
                <c:pt idx="606">
                  <c:v>526.47720000000004</c:v>
                </c:pt>
                <c:pt idx="607">
                  <c:v>527.8442</c:v>
                </c:pt>
                <c:pt idx="608">
                  <c:v>529.38210000000004</c:v>
                </c:pt>
                <c:pt idx="609">
                  <c:v>530.40729999999996</c:v>
                </c:pt>
                <c:pt idx="610">
                  <c:v>530.91999999999996</c:v>
                </c:pt>
                <c:pt idx="611">
                  <c:v>531.94529999999997</c:v>
                </c:pt>
                <c:pt idx="612">
                  <c:v>533.48320000000001</c:v>
                </c:pt>
                <c:pt idx="613">
                  <c:v>534.33759999999995</c:v>
                </c:pt>
                <c:pt idx="614">
                  <c:v>535.70460000000003</c:v>
                </c:pt>
                <c:pt idx="615">
                  <c:v>536.72990000000004</c:v>
                </c:pt>
                <c:pt idx="616">
                  <c:v>538.09690000000001</c:v>
                </c:pt>
                <c:pt idx="617">
                  <c:v>539.46389999999997</c:v>
                </c:pt>
                <c:pt idx="618">
                  <c:v>541.0018</c:v>
                </c:pt>
                <c:pt idx="619">
                  <c:v>541.85630000000003</c:v>
                </c:pt>
                <c:pt idx="620">
                  <c:v>542.7106</c:v>
                </c:pt>
                <c:pt idx="621">
                  <c:v>544.07770000000005</c:v>
                </c:pt>
                <c:pt idx="622">
                  <c:v>545.27380000000005</c:v>
                </c:pt>
                <c:pt idx="623">
                  <c:v>546.81169999999997</c:v>
                </c:pt>
                <c:pt idx="624">
                  <c:v>547.32429999999999</c:v>
                </c:pt>
                <c:pt idx="625">
                  <c:v>548.69140000000004</c:v>
                </c:pt>
                <c:pt idx="626">
                  <c:v>550.40020000000004</c:v>
                </c:pt>
                <c:pt idx="627">
                  <c:v>551.25459999999998</c:v>
                </c:pt>
                <c:pt idx="628">
                  <c:v>552.27980000000002</c:v>
                </c:pt>
                <c:pt idx="629">
                  <c:v>554.50130000000001</c:v>
                </c:pt>
                <c:pt idx="630">
                  <c:v>556.21010000000001</c:v>
                </c:pt>
                <c:pt idx="631">
                  <c:v>557.23540000000003</c:v>
                </c:pt>
                <c:pt idx="632">
                  <c:v>558.77329999999995</c:v>
                </c:pt>
                <c:pt idx="633">
                  <c:v>560.31119999999999</c:v>
                </c:pt>
                <c:pt idx="634">
                  <c:v>561.16549999999995</c:v>
                </c:pt>
                <c:pt idx="635">
                  <c:v>562.19079999999997</c:v>
                </c:pt>
                <c:pt idx="636">
                  <c:v>562.70339999999999</c:v>
                </c:pt>
                <c:pt idx="637">
                  <c:v>563.89959999999996</c:v>
                </c:pt>
                <c:pt idx="638">
                  <c:v>565.4375</c:v>
                </c:pt>
                <c:pt idx="639">
                  <c:v>566.46280000000002</c:v>
                </c:pt>
                <c:pt idx="640">
                  <c:v>567.1463</c:v>
                </c:pt>
                <c:pt idx="641">
                  <c:v>568.17160000000001</c:v>
                </c:pt>
                <c:pt idx="642">
                  <c:v>570.39300000000003</c:v>
                </c:pt>
                <c:pt idx="643">
                  <c:v>571.76</c:v>
                </c:pt>
                <c:pt idx="644">
                  <c:v>573.12699999999995</c:v>
                </c:pt>
                <c:pt idx="645">
                  <c:v>574.15229999999997</c:v>
                </c:pt>
                <c:pt idx="646">
                  <c:v>575.34839999999997</c:v>
                </c:pt>
                <c:pt idx="647">
                  <c:v>576.71550000000002</c:v>
                </c:pt>
                <c:pt idx="648">
                  <c:v>577.91160000000002</c:v>
                </c:pt>
                <c:pt idx="649">
                  <c:v>578.93690000000004</c:v>
                </c:pt>
                <c:pt idx="650">
                  <c:v>580.64570000000003</c:v>
                </c:pt>
                <c:pt idx="651">
                  <c:v>582.69619999999998</c:v>
                </c:pt>
                <c:pt idx="652">
                  <c:v>584.06330000000003</c:v>
                </c:pt>
                <c:pt idx="653">
                  <c:v>585.60119999999995</c:v>
                </c:pt>
                <c:pt idx="654">
                  <c:v>587.30999999999995</c:v>
                </c:pt>
                <c:pt idx="655">
                  <c:v>588.33529999999996</c:v>
                </c:pt>
                <c:pt idx="656">
                  <c:v>590.04399999999998</c:v>
                </c:pt>
                <c:pt idx="657">
                  <c:v>590.72749999999996</c:v>
                </c:pt>
                <c:pt idx="658">
                  <c:v>591.75279999999998</c:v>
                </c:pt>
                <c:pt idx="659">
                  <c:v>592.77809999999999</c:v>
                </c:pt>
                <c:pt idx="660">
                  <c:v>593.9742</c:v>
                </c:pt>
                <c:pt idx="661">
                  <c:v>595.68299999999999</c:v>
                </c:pt>
                <c:pt idx="662">
                  <c:v>597.39179999999999</c:v>
                </c:pt>
                <c:pt idx="663">
                  <c:v>599.61320000000001</c:v>
                </c:pt>
                <c:pt idx="664">
                  <c:v>600.29679999999996</c:v>
                </c:pt>
                <c:pt idx="665">
                  <c:v>601.49289999999996</c:v>
                </c:pt>
                <c:pt idx="666">
                  <c:v>603.20169999999996</c:v>
                </c:pt>
                <c:pt idx="667">
                  <c:v>604.56870000000004</c:v>
                </c:pt>
                <c:pt idx="668">
                  <c:v>605.76490000000001</c:v>
                </c:pt>
                <c:pt idx="669">
                  <c:v>607.13189999999997</c:v>
                </c:pt>
                <c:pt idx="670">
                  <c:v>609.35329999999999</c:v>
                </c:pt>
                <c:pt idx="671">
                  <c:v>610.03689999999995</c:v>
                </c:pt>
                <c:pt idx="672">
                  <c:v>611.40390000000002</c:v>
                </c:pt>
                <c:pt idx="673">
                  <c:v>613.2835</c:v>
                </c:pt>
                <c:pt idx="674">
                  <c:v>614.82140000000004</c:v>
                </c:pt>
                <c:pt idx="675">
                  <c:v>615.67579999999998</c:v>
                </c:pt>
                <c:pt idx="676">
                  <c:v>617.21370000000002</c:v>
                </c:pt>
                <c:pt idx="677">
                  <c:v>618.92250000000001</c:v>
                </c:pt>
                <c:pt idx="678">
                  <c:v>620.46040000000005</c:v>
                </c:pt>
                <c:pt idx="679">
                  <c:v>621.14390000000003</c:v>
                </c:pt>
                <c:pt idx="680">
                  <c:v>622.34010000000001</c:v>
                </c:pt>
                <c:pt idx="681">
                  <c:v>623.53629999999998</c:v>
                </c:pt>
                <c:pt idx="682">
                  <c:v>624.56150000000002</c:v>
                </c:pt>
                <c:pt idx="683">
                  <c:v>625.7577</c:v>
                </c:pt>
                <c:pt idx="684">
                  <c:v>626.78300000000002</c:v>
                </c:pt>
                <c:pt idx="685">
                  <c:v>627.80820000000006</c:v>
                </c:pt>
                <c:pt idx="686">
                  <c:v>628.32090000000005</c:v>
                </c:pt>
                <c:pt idx="687">
                  <c:v>629.85879999999997</c:v>
                </c:pt>
                <c:pt idx="688">
                  <c:v>631.22580000000005</c:v>
                </c:pt>
                <c:pt idx="689">
                  <c:v>632.59280000000001</c:v>
                </c:pt>
                <c:pt idx="690">
                  <c:v>633.78890000000001</c:v>
                </c:pt>
                <c:pt idx="691">
                  <c:v>635.49770000000001</c:v>
                </c:pt>
                <c:pt idx="692">
                  <c:v>636.52300000000002</c:v>
                </c:pt>
                <c:pt idx="693">
                  <c:v>637.20650000000001</c:v>
                </c:pt>
                <c:pt idx="694">
                  <c:v>638.40269999999998</c:v>
                </c:pt>
                <c:pt idx="695">
                  <c:v>639.94060000000002</c:v>
                </c:pt>
                <c:pt idx="696">
                  <c:v>640.45320000000004</c:v>
                </c:pt>
                <c:pt idx="697">
                  <c:v>641.64940000000001</c:v>
                </c:pt>
                <c:pt idx="698">
                  <c:v>644.04169999999999</c:v>
                </c:pt>
                <c:pt idx="699">
                  <c:v>645.92129999999997</c:v>
                </c:pt>
                <c:pt idx="700">
                  <c:v>646.7758</c:v>
                </c:pt>
                <c:pt idx="701">
                  <c:v>647.80100000000004</c:v>
                </c:pt>
                <c:pt idx="702">
                  <c:v>649.33889999999997</c:v>
                </c:pt>
                <c:pt idx="703">
                  <c:v>650.36419999999998</c:v>
                </c:pt>
                <c:pt idx="704">
                  <c:v>651.04769999999996</c:v>
                </c:pt>
                <c:pt idx="705">
                  <c:v>652.24390000000005</c:v>
                </c:pt>
                <c:pt idx="706">
                  <c:v>652.92740000000003</c:v>
                </c:pt>
                <c:pt idx="707">
                  <c:v>653.95259999999996</c:v>
                </c:pt>
                <c:pt idx="708">
                  <c:v>655.83230000000003</c:v>
                </c:pt>
                <c:pt idx="709">
                  <c:v>656.00319999999999</c:v>
                </c:pt>
                <c:pt idx="710">
                  <c:v>657.54110000000003</c:v>
                </c:pt>
                <c:pt idx="711">
                  <c:v>659.42079999999999</c:v>
                </c:pt>
                <c:pt idx="712">
                  <c:v>660.27509999999995</c:v>
                </c:pt>
                <c:pt idx="713">
                  <c:v>661.6422</c:v>
                </c:pt>
                <c:pt idx="714">
                  <c:v>662.66750000000002</c:v>
                </c:pt>
                <c:pt idx="715">
                  <c:v>663.86360000000002</c:v>
                </c:pt>
                <c:pt idx="716">
                  <c:v>664.71799999999996</c:v>
                </c:pt>
                <c:pt idx="717">
                  <c:v>665.57240000000002</c:v>
                </c:pt>
                <c:pt idx="718">
                  <c:v>666.59770000000003</c:v>
                </c:pt>
                <c:pt idx="719">
                  <c:v>667.45209999999997</c:v>
                </c:pt>
                <c:pt idx="720">
                  <c:v>668.64819999999997</c:v>
                </c:pt>
                <c:pt idx="721">
                  <c:v>670.35699999999997</c:v>
                </c:pt>
                <c:pt idx="722">
                  <c:v>671.04049999999995</c:v>
                </c:pt>
                <c:pt idx="723">
                  <c:v>671.72410000000002</c:v>
                </c:pt>
                <c:pt idx="724">
                  <c:v>673.26199999999994</c:v>
                </c:pt>
                <c:pt idx="725">
                  <c:v>674.97069999999997</c:v>
                </c:pt>
                <c:pt idx="726">
                  <c:v>675.65419999999995</c:v>
                </c:pt>
                <c:pt idx="727">
                  <c:v>676.50869999999998</c:v>
                </c:pt>
                <c:pt idx="728">
                  <c:v>678.2174</c:v>
                </c:pt>
                <c:pt idx="729">
                  <c:v>678.90089999999998</c:v>
                </c:pt>
                <c:pt idx="730">
                  <c:v>679.92619999999999</c:v>
                </c:pt>
                <c:pt idx="731">
                  <c:v>680.26790000000005</c:v>
                </c:pt>
                <c:pt idx="732">
                  <c:v>681.12239999999997</c:v>
                </c:pt>
                <c:pt idx="733">
                  <c:v>682.48940000000005</c:v>
                </c:pt>
                <c:pt idx="734">
                  <c:v>683.68550000000005</c:v>
                </c:pt>
                <c:pt idx="735">
                  <c:v>684.71079999999995</c:v>
                </c:pt>
                <c:pt idx="736">
                  <c:v>685.5652</c:v>
                </c:pt>
                <c:pt idx="737">
                  <c:v>686.76139999999998</c:v>
                </c:pt>
                <c:pt idx="738">
                  <c:v>687.78660000000002</c:v>
                </c:pt>
                <c:pt idx="739">
                  <c:v>689.15369999999996</c:v>
                </c:pt>
                <c:pt idx="740">
                  <c:v>690.34979999999996</c:v>
                </c:pt>
                <c:pt idx="741">
                  <c:v>691.37509999999997</c:v>
                </c:pt>
                <c:pt idx="742">
                  <c:v>692.74210000000005</c:v>
                </c:pt>
                <c:pt idx="743">
                  <c:v>693.93820000000005</c:v>
                </c:pt>
                <c:pt idx="744">
                  <c:v>695.13440000000003</c:v>
                </c:pt>
                <c:pt idx="745">
                  <c:v>695.64700000000005</c:v>
                </c:pt>
                <c:pt idx="746">
                  <c:v>696.67229999999995</c:v>
                </c:pt>
                <c:pt idx="747">
                  <c:v>698.55200000000002</c:v>
                </c:pt>
                <c:pt idx="748">
                  <c:v>699.06460000000004</c:v>
                </c:pt>
                <c:pt idx="749">
                  <c:v>700.60249999999996</c:v>
                </c:pt>
                <c:pt idx="750">
                  <c:v>702.31129999999996</c:v>
                </c:pt>
                <c:pt idx="751">
                  <c:v>703.50739999999996</c:v>
                </c:pt>
                <c:pt idx="752">
                  <c:v>704.19100000000003</c:v>
                </c:pt>
                <c:pt idx="753">
                  <c:v>705.21619999999996</c:v>
                </c:pt>
                <c:pt idx="754">
                  <c:v>706.41240000000005</c:v>
                </c:pt>
                <c:pt idx="755">
                  <c:v>707.60860000000002</c:v>
                </c:pt>
                <c:pt idx="756">
                  <c:v>708.97559999999999</c:v>
                </c:pt>
                <c:pt idx="757">
                  <c:v>709.31730000000005</c:v>
                </c:pt>
                <c:pt idx="758">
                  <c:v>710.17179999999996</c:v>
                </c:pt>
                <c:pt idx="759">
                  <c:v>711.36789999999996</c:v>
                </c:pt>
                <c:pt idx="760">
                  <c:v>712.9058</c:v>
                </c:pt>
                <c:pt idx="761">
                  <c:v>713.07669999999996</c:v>
                </c:pt>
                <c:pt idx="762">
                  <c:v>714.27279999999996</c:v>
                </c:pt>
                <c:pt idx="763">
                  <c:v>716.15250000000003</c:v>
                </c:pt>
                <c:pt idx="764">
                  <c:v>718.03219999999999</c:v>
                </c:pt>
                <c:pt idx="765">
                  <c:v>719.57010000000002</c:v>
                </c:pt>
                <c:pt idx="766">
                  <c:v>721.27890000000002</c:v>
                </c:pt>
                <c:pt idx="767">
                  <c:v>722.13319999999999</c:v>
                </c:pt>
                <c:pt idx="768">
                  <c:v>722.98760000000004</c:v>
                </c:pt>
                <c:pt idx="769">
                  <c:v>724.18380000000002</c:v>
                </c:pt>
                <c:pt idx="770">
                  <c:v>725.72170000000006</c:v>
                </c:pt>
                <c:pt idx="771">
                  <c:v>727.08870000000002</c:v>
                </c:pt>
                <c:pt idx="772">
                  <c:v>728.62660000000005</c:v>
                </c:pt>
                <c:pt idx="773">
                  <c:v>729.31010000000003</c:v>
                </c:pt>
                <c:pt idx="774">
                  <c:v>729.82280000000003</c:v>
                </c:pt>
                <c:pt idx="775">
                  <c:v>730.67719999999997</c:v>
                </c:pt>
                <c:pt idx="776">
                  <c:v>731.53160000000003</c:v>
                </c:pt>
                <c:pt idx="777">
                  <c:v>732.38599999999997</c:v>
                </c:pt>
                <c:pt idx="778">
                  <c:v>733.41129999999998</c:v>
                </c:pt>
                <c:pt idx="779">
                  <c:v>735.12</c:v>
                </c:pt>
                <c:pt idx="780">
                  <c:v>735.97439999999995</c:v>
                </c:pt>
                <c:pt idx="781">
                  <c:v>736.65790000000004</c:v>
                </c:pt>
                <c:pt idx="782">
                  <c:v>738.19590000000005</c:v>
                </c:pt>
                <c:pt idx="783">
                  <c:v>740.07550000000003</c:v>
                </c:pt>
                <c:pt idx="784">
                  <c:v>740.92989999999998</c:v>
                </c:pt>
                <c:pt idx="785">
                  <c:v>741.95510000000002</c:v>
                </c:pt>
                <c:pt idx="786">
                  <c:v>743.49310000000003</c:v>
                </c:pt>
                <c:pt idx="787">
                  <c:v>744.17660000000001</c:v>
                </c:pt>
                <c:pt idx="788">
                  <c:v>744.68920000000003</c:v>
                </c:pt>
                <c:pt idx="789">
                  <c:v>746.39800000000002</c:v>
                </c:pt>
                <c:pt idx="790">
                  <c:v>747.5942</c:v>
                </c:pt>
                <c:pt idx="791">
                  <c:v>749.303</c:v>
                </c:pt>
                <c:pt idx="792">
                  <c:v>751.18259999999998</c:v>
                </c:pt>
                <c:pt idx="793">
                  <c:v>753.06230000000005</c:v>
                </c:pt>
                <c:pt idx="794">
                  <c:v>754.94200000000001</c:v>
                </c:pt>
                <c:pt idx="795">
                  <c:v>755.96720000000005</c:v>
                </c:pt>
                <c:pt idx="796">
                  <c:v>756.6508</c:v>
                </c:pt>
                <c:pt idx="797">
                  <c:v>757.16340000000002</c:v>
                </c:pt>
                <c:pt idx="798">
                  <c:v>758.01779999999997</c:v>
                </c:pt>
                <c:pt idx="799">
                  <c:v>758.70129999999995</c:v>
                </c:pt>
                <c:pt idx="800">
                  <c:v>759.72659999999996</c:v>
                </c:pt>
                <c:pt idx="801">
                  <c:v>761.2645</c:v>
                </c:pt>
                <c:pt idx="802">
                  <c:v>761.94799999999998</c:v>
                </c:pt>
                <c:pt idx="803">
                  <c:v>762.63149999999996</c:v>
                </c:pt>
                <c:pt idx="804">
                  <c:v>764.34029999999996</c:v>
                </c:pt>
                <c:pt idx="805">
                  <c:v>765.02380000000005</c:v>
                </c:pt>
                <c:pt idx="806">
                  <c:v>765.87819999999999</c:v>
                </c:pt>
                <c:pt idx="807">
                  <c:v>767.58699999999999</c:v>
                </c:pt>
                <c:pt idx="808">
                  <c:v>769.12490000000003</c:v>
                </c:pt>
                <c:pt idx="809">
                  <c:v>770.83370000000002</c:v>
                </c:pt>
                <c:pt idx="810">
                  <c:v>771.68799999999999</c:v>
                </c:pt>
                <c:pt idx="811">
                  <c:v>772.20069999999998</c:v>
                </c:pt>
                <c:pt idx="812">
                  <c:v>773.05510000000004</c:v>
                </c:pt>
                <c:pt idx="813">
                  <c:v>773.73860000000002</c:v>
                </c:pt>
                <c:pt idx="814">
                  <c:v>775.10569999999996</c:v>
                </c:pt>
                <c:pt idx="815">
                  <c:v>776.30179999999996</c:v>
                </c:pt>
                <c:pt idx="816">
                  <c:v>777.49789999999996</c:v>
                </c:pt>
                <c:pt idx="817">
                  <c:v>778.01059999999995</c:v>
                </c:pt>
                <c:pt idx="818">
                  <c:v>779.03579999999999</c:v>
                </c:pt>
                <c:pt idx="819">
                  <c:v>779.71939999999995</c:v>
                </c:pt>
                <c:pt idx="820">
                  <c:v>780.57370000000003</c:v>
                </c:pt>
                <c:pt idx="821">
                  <c:v>782.11159999999995</c:v>
                </c:pt>
                <c:pt idx="822">
                  <c:v>783.30780000000004</c:v>
                </c:pt>
                <c:pt idx="823">
                  <c:v>783.99130000000002</c:v>
                </c:pt>
                <c:pt idx="824">
                  <c:v>785.01660000000004</c:v>
                </c:pt>
                <c:pt idx="825">
                  <c:v>785.87099999999998</c:v>
                </c:pt>
                <c:pt idx="826">
                  <c:v>786.72540000000004</c:v>
                </c:pt>
                <c:pt idx="827">
                  <c:v>788.26329999999996</c:v>
                </c:pt>
                <c:pt idx="828">
                  <c:v>789.11770000000001</c:v>
                </c:pt>
                <c:pt idx="829">
                  <c:v>789.80119999999999</c:v>
                </c:pt>
                <c:pt idx="830">
                  <c:v>790.82650000000001</c:v>
                </c:pt>
                <c:pt idx="831">
                  <c:v>790.9973</c:v>
                </c:pt>
                <c:pt idx="832">
                  <c:v>792.19349999999997</c:v>
                </c:pt>
                <c:pt idx="833">
                  <c:v>792.70609999999999</c:v>
                </c:pt>
                <c:pt idx="834">
                  <c:v>793.56050000000005</c:v>
                </c:pt>
                <c:pt idx="835">
                  <c:v>795.4402</c:v>
                </c:pt>
                <c:pt idx="836">
                  <c:v>797.149</c:v>
                </c:pt>
                <c:pt idx="837">
                  <c:v>798.51599999999996</c:v>
                </c:pt>
                <c:pt idx="838">
                  <c:v>799.54129999999998</c:v>
                </c:pt>
                <c:pt idx="839">
                  <c:v>800.73739999999998</c:v>
                </c:pt>
                <c:pt idx="840">
                  <c:v>801.7627</c:v>
                </c:pt>
                <c:pt idx="841">
                  <c:v>802.95889999999997</c:v>
                </c:pt>
                <c:pt idx="842">
                  <c:v>803.98410000000001</c:v>
                </c:pt>
                <c:pt idx="843">
                  <c:v>805.18029999999999</c:v>
                </c:pt>
                <c:pt idx="844">
                  <c:v>805.69290000000001</c:v>
                </c:pt>
                <c:pt idx="845">
                  <c:v>807.05989999999997</c:v>
                </c:pt>
                <c:pt idx="846">
                  <c:v>808.42690000000005</c:v>
                </c:pt>
                <c:pt idx="847">
                  <c:v>809.96489999999994</c:v>
                </c:pt>
                <c:pt idx="848">
                  <c:v>810.64840000000004</c:v>
                </c:pt>
                <c:pt idx="849">
                  <c:v>811.50279999999998</c:v>
                </c:pt>
                <c:pt idx="850">
                  <c:v>812.52809999999999</c:v>
                </c:pt>
                <c:pt idx="851">
                  <c:v>814.23680000000002</c:v>
                </c:pt>
                <c:pt idx="852">
                  <c:v>815.09119999999996</c:v>
                </c:pt>
                <c:pt idx="853">
                  <c:v>816.28740000000005</c:v>
                </c:pt>
                <c:pt idx="854">
                  <c:v>816.8</c:v>
                </c:pt>
                <c:pt idx="855">
                  <c:v>817.65440000000001</c:v>
                </c:pt>
                <c:pt idx="856">
                  <c:v>819.02139999999997</c:v>
                </c:pt>
                <c:pt idx="857">
                  <c:v>820.55930000000001</c:v>
                </c:pt>
                <c:pt idx="858">
                  <c:v>821.75549999999998</c:v>
                </c:pt>
                <c:pt idx="859">
                  <c:v>823.29340000000002</c:v>
                </c:pt>
                <c:pt idx="860">
                  <c:v>824.31870000000004</c:v>
                </c:pt>
                <c:pt idx="861">
                  <c:v>825.51480000000004</c:v>
                </c:pt>
                <c:pt idx="862">
                  <c:v>827.05269999999996</c:v>
                </c:pt>
                <c:pt idx="863">
                  <c:v>829.10329999999999</c:v>
                </c:pt>
                <c:pt idx="864">
                  <c:v>829.78679999999997</c:v>
                </c:pt>
                <c:pt idx="865">
                  <c:v>830.81209999999999</c:v>
                </c:pt>
                <c:pt idx="866">
                  <c:v>831.66639999999995</c:v>
                </c:pt>
                <c:pt idx="867">
                  <c:v>831.83730000000003</c:v>
                </c:pt>
                <c:pt idx="868">
                  <c:v>833.20429999999999</c:v>
                </c:pt>
                <c:pt idx="869">
                  <c:v>834.2296</c:v>
                </c:pt>
                <c:pt idx="870">
                  <c:v>834.91309999999999</c:v>
                </c:pt>
                <c:pt idx="871">
                  <c:v>835.76760000000002</c:v>
                </c:pt>
                <c:pt idx="872">
                  <c:v>836.45100000000002</c:v>
                </c:pt>
                <c:pt idx="873">
                  <c:v>836.79280000000006</c:v>
                </c:pt>
                <c:pt idx="874">
                  <c:v>838.33069999999998</c:v>
                </c:pt>
                <c:pt idx="875">
                  <c:v>839.01419999999996</c:v>
                </c:pt>
                <c:pt idx="876">
                  <c:v>839.52689999999996</c:v>
                </c:pt>
                <c:pt idx="877">
                  <c:v>840.55219999999997</c:v>
                </c:pt>
                <c:pt idx="878">
                  <c:v>841.74829999999997</c:v>
                </c:pt>
                <c:pt idx="879">
                  <c:v>843.28620000000001</c:v>
                </c:pt>
                <c:pt idx="880">
                  <c:v>844.48239999999998</c:v>
                </c:pt>
                <c:pt idx="881">
                  <c:v>845.84939999999995</c:v>
                </c:pt>
                <c:pt idx="882">
                  <c:v>846.53290000000004</c:v>
                </c:pt>
                <c:pt idx="883">
                  <c:v>847.21640000000002</c:v>
                </c:pt>
                <c:pt idx="884">
                  <c:v>848.24170000000004</c:v>
                </c:pt>
                <c:pt idx="885">
                  <c:v>850.12130000000002</c:v>
                </c:pt>
                <c:pt idx="886">
                  <c:v>851.48839999999996</c:v>
                </c:pt>
                <c:pt idx="887">
                  <c:v>852.34280000000001</c:v>
                </c:pt>
                <c:pt idx="888">
                  <c:v>853.53890000000001</c:v>
                </c:pt>
                <c:pt idx="889">
                  <c:v>854.56420000000003</c:v>
                </c:pt>
                <c:pt idx="890">
                  <c:v>855.07680000000005</c:v>
                </c:pt>
                <c:pt idx="891">
                  <c:v>855.58950000000004</c:v>
                </c:pt>
                <c:pt idx="892">
                  <c:v>856.61469999999997</c:v>
                </c:pt>
                <c:pt idx="893">
                  <c:v>857.64</c:v>
                </c:pt>
                <c:pt idx="894">
                  <c:v>859.34879999999998</c:v>
                </c:pt>
                <c:pt idx="895">
                  <c:v>860.88670000000002</c:v>
                </c:pt>
                <c:pt idx="896">
                  <c:v>862.0829</c:v>
                </c:pt>
                <c:pt idx="897">
                  <c:v>862.59550000000002</c:v>
                </c:pt>
                <c:pt idx="898">
                  <c:v>863.44989999999996</c:v>
                </c:pt>
                <c:pt idx="899">
                  <c:v>863.96249999999998</c:v>
                </c:pt>
                <c:pt idx="900">
                  <c:v>865.32960000000003</c:v>
                </c:pt>
                <c:pt idx="901">
                  <c:v>866.35490000000004</c:v>
                </c:pt>
                <c:pt idx="902">
                  <c:v>866.86749999999995</c:v>
                </c:pt>
                <c:pt idx="903">
                  <c:v>867.55100000000004</c:v>
                </c:pt>
                <c:pt idx="904">
                  <c:v>868.74710000000005</c:v>
                </c:pt>
                <c:pt idx="905">
                  <c:v>870.11410000000001</c:v>
                </c:pt>
                <c:pt idx="906">
                  <c:v>870.6268</c:v>
                </c:pt>
                <c:pt idx="907">
                  <c:v>871.65210000000002</c:v>
                </c:pt>
                <c:pt idx="908">
                  <c:v>873.36080000000004</c:v>
                </c:pt>
                <c:pt idx="909">
                  <c:v>874.72789999999998</c:v>
                </c:pt>
                <c:pt idx="910">
                  <c:v>874.89869999999996</c:v>
                </c:pt>
                <c:pt idx="911">
                  <c:v>875.75319999999999</c:v>
                </c:pt>
                <c:pt idx="912">
                  <c:v>876.94929999999999</c:v>
                </c:pt>
                <c:pt idx="913">
                  <c:v>878.1454</c:v>
                </c:pt>
                <c:pt idx="914">
                  <c:v>878.99990000000003</c:v>
                </c:pt>
                <c:pt idx="915">
                  <c:v>879.51250000000005</c:v>
                </c:pt>
                <c:pt idx="916">
                  <c:v>881.22130000000004</c:v>
                </c:pt>
                <c:pt idx="917">
                  <c:v>882.41740000000004</c:v>
                </c:pt>
                <c:pt idx="918">
                  <c:v>883.44269999999995</c:v>
                </c:pt>
                <c:pt idx="919">
                  <c:v>884.98059999999998</c:v>
                </c:pt>
                <c:pt idx="920">
                  <c:v>885.32240000000002</c:v>
                </c:pt>
                <c:pt idx="921">
                  <c:v>886.34770000000003</c:v>
                </c:pt>
                <c:pt idx="922">
                  <c:v>887.03110000000004</c:v>
                </c:pt>
                <c:pt idx="923">
                  <c:v>887.88559999999995</c:v>
                </c:pt>
                <c:pt idx="924">
                  <c:v>889.59439999999995</c:v>
                </c:pt>
                <c:pt idx="925">
                  <c:v>891.13229999999999</c:v>
                </c:pt>
                <c:pt idx="926">
                  <c:v>892.49929999999995</c:v>
                </c:pt>
                <c:pt idx="927">
                  <c:v>893.18280000000004</c:v>
                </c:pt>
                <c:pt idx="928">
                  <c:v>893.52449999999999</c:v>
                </c:pt>
                <c:pt idx="929">
                  <c:v>894.20809999999994</c:v>
                </c:pt>
                <c:pt idx="930">
                  <c:v>894.89149999999995</c:v>
                </c:pt>
                <c:pt idx="931">
                  <c:v>896.2586</c:v>
                </c:pt>
                <c:pt idx="932">
                  <c:v>897.9674</c:v>
                </c:pt>
                <c:pt idx="933">
                  <c:v>899.67610000000002</c:v>
                </c:pt>
                <c:pt idx="934">
                  <c:v>900.70140000000004</c:v>
                </c:pt>
                <c:pt idx="935">
                  <c:v>901.55579999999998</c:v>
                </c:pt>
                <c:pt idx="936">
                  <c:v>902.23940000000005</c:v>
                </c:pt>
                <c:pt idx="937">
                  <c:v>902.58109999999999</c:v>
                </c:pt>
                <c:pt idx="938">
                  <c:v>903.26459999999997</c:v>
                </c:pt>
                <c:pt idx="939">
                  <c:v>903.43550000000005</c:v>
                </c:pt>
                <c:pt idx="940">
                  <c:v>904.28989999999999</c:v>
                </c:pt>
                <c:pt idx="941">
                  <c:v>904.97339999999997</c:v>
                </c:pt>
                <c:pt idx="942">
                  <c:v>905.48599999999999</c:v>
                </c:pt>
                <c:pt idx="943">
                  <c:v>906.85310000000004</c:v>
                </c:pt>
                <c:pt idx="944">
                  <c:v>907.87840000000006</c:v>
                </c:pt>
                <c:pt idx="945">
                  <c:v>908.90359999999998</c:v>
                </c:pt>
                <c:pt idx="946">
                  <c:v>909.75800000000004</c:v>
                </c:pt>
                <c:pt idx="947">
                  <c:v>910.09979999999996</c:v>
                </c:pt>
                <c:pt idx="948">
                  <c:v>911.46680000000003</c:v>
                </c:pt>
                <c:pt idx="949">
                  <c:v>912.32119999999998</c:v>
                </c:pt>
                <c:pt idx="950">
                  <c:v>913.17560000000003</c:v>
                </c:pt>
                <c:pt idx="951">
                  <c:v>914.03</c:v>
                </c:pt>
                <c:pt idx="952">
                  <c:v>915.05520000000001</c:v>
                </c:pt>
                <c:pt idx="953">
                  <c:v>916.25139999999999</c:v>
                </c:pt>
                <c:pt idx="954">
                  <c:v>917.96019999999999</c:v>
                </c:pt>
                <c:pt idx="955">
                  <c:v>918.81460000000004</c:v>
                </c:pt>
                <c:pt idx="956">
                  <c:v>919.32719999999995</c:v>
                </c:pt>
                <c:pt idx="957">
                  <c:v>920.52340000000004</c:v>
                </c:pt>
                <c:pt idx="958">
                  <c:v>921.03599999999994</c:v>
                </c:pt>
                <c:pt idx="959">
                  <c:v>921.8904</c:v>
                </c:pt>
                <c:pt idx="960">
                  <c:v>923.0865</c:v>
                </c:pt>
                <c:pt idx="961">
                  <c:v>923.5992</c:v>
                </c:pt>
                <c:pt idx="962">
                  <c:v>924.62450000000001</c:v>
                </c:pt>
                <c:pt idx="963">
                  <c:v>925.13710000000003</c:v>
                </c:pt>
                <c:pt idx="964">
                  <c:v>925.99149999999997</c:v>
                </c:pt>
                <c:pt idx="965">
                  <c:v>927.70029999999997</c:v>
                </c:pt>
                <c:pt idx="966">
                  <c:v>928.0421</c:v>
                </c:pt>
                <c:pt idx="967">
                  <c:v>929.23820000000001</c:v>
                </c:pt>
                <c:pt idx="968">
                  <c:v>930.60519999999997</c:v>
                </c:pt>
                <c:pt idx="969">
                  <c:v>931.28869999999995</c:v>
                </c:pt>
                <c:pt idx="970">
                  <c:v>931.97220000000004</c:v>
                </c:pt>
                <c:pt idx="971">
                  <c:v>932.1431</c:v>
                </c:pt>
                <c:pt idx="972">
                  <c:v>933.33929999999998</c:v>
                </c:pt>
                <c:pt idx="973">
                  <c:v>934.19370000000004</c:v>
                </c:pt>
                <c:pt idx="974">
                  <c:v>934.87720000000002</c:v>
                </c:pt>
                <c:pt idx="975">
                  <c:v>935.90250000000003</c:v>
                </c:pt>
                <c:pt idx="976">
                  <c:v>936.7568</c:v>
                </c:pt>
                <c:pt idx="977">
                  <c:v>937.44039999999995</c:v>
                </c:pt>
                <c:pt idx="978">
                  <c:v>937.95299999999997</c:v>
                </c:pt>
                <c:pt idx="979">
                  <c:v>938.80740000000003</c:v>
                </c:pt>
                <c:pt idx="980">
                  <c:v>938.63649999999996</c:v>
                </c:pt>
                <c:pt idx="981">
                  <c:v>939.83259999999996</c:v>
                </c:pt>
                <c:pt idx="982">
                  <c:v>941.02880000000005</c:v>
                </c:pt>
                <c:pt idx="983">
                  <c:v>941.54139999999995</c:v>
                </c:pt>
                <c:pt idx="984">
                  <c:v>942.56669999999997</c:v>
                </c:pt>
                <c:pt idx="985">
                  <c:v>943.42110000000002</c:v>
                </c:pt>
                <c:pt idx="986">
                  <c:v>944.27549999999997</c:v>
                </c:pt>
                <c:pt idx="987">
                  <c:v>945.98429999999996</c:v>
                </c:pt>
                <c:pt idx="988">
                  <c:v>947.5222</c:v>
                </c:pt>
                <c:pt idx="989">
                  <c:v>947.69309999999996</c:v>
                </c:pt>
                <c:pt idx="990">
                  <c:v>948.20569999999998</c:v>
                </c:pt>
                <c:pt idx="991">
                  <c:v>948.7183</c:v>
                </c:pt>
                <c:pt idx="992">
                  <c:v>949.23099999999999</c:v>
                </c:pt>
                <c:pt idx="993">
                  <c:v>949.74369999999999</c:v>
                </c:pt>
                <c:pt idx="994">
                  <c:v>951.45240000000001</c:v>
                </c:pt>
                <c:pt idx="995">
                  <c:v>952.13589999999999</c:v>
                </c:pt>
                <c:pt idx="996">
                  <c:v>952.81949999999995</c:v>
                </c:pt>
                <c:pt idx="997">
                  <c:v>954.01559999999995</c:v>
                </c:pt>
                <c:pt idx="998">
                  <c:v>955.38260000000002</c:v>
                </c:pt>
                <c:pt idx="999">
                  <c:v>955.89530000000002</c:v>
                </c:pt>
                <c:pt idx="1000">
                  <c:v>956.5788</c:v>
                </c:pt>
                <c:pt idx="1001">
                  <c:v>957.60410000000002</c:v>
                </c:pt>
                <c:pt idx="1002">
                  <c:v>958.11670000000004</c:v>
                </c:pt>
                <c:pt idx="1003">
                  <c:v>958.45839999999998</c:v>
                </c:pt>
                <c:pt idx="1004">
                  <c:v>959.4837</c:v>
                </c:pt>
                <c:pt idx="1005">
                  <c:v>959.82539999999995</c:v>
                </c:pt>
                <c:pt idx="1006">
                  <c:v>960.67989999999998</c:v>
                </c:pt>
                <c:pt idx="1007">
                  <c:v>962.38869999999997</c:v>
                </c:pt>
                <c:pt idx="1008">
                  <c:v>963.58479999999997</c:v>
                </c:pt>
                <c:pt idx="1009">
                  <c:v>964.09739999999999</c:v>
                </c:pt>
                <c:pt idx="1010">
                  <c:v>965.29359999999997</c:v>
                </c:pt>
                <c:pt idx="1011">
                  <c:v>966.31880000000001</c:v>
                </c:pt>
                <c:pt idx="1012">
                  <c:v>967.00239999999997</c:v>
                </c:pt>
                <c:pt idx="1013">
                  <c:v>967.68589999999995</c:v>
                </c:pt>
                <c:pt idx="1014">
                  <c:v>968.88199999999995</c:v>
                </c:pt>
                <c:pt idx="1015">
                  <c:v>969.22379999999998</c:v>
                </c:pt>
                <c:pt idx="1016">
                  <c:v>970.07820000000004</c:v>
                </c:pt>
                <c:pt idx="1017">
                  <c:v>971.4452</c:v>
                </c:pt>
                <c:pt idx="1018">
                  <c:v>971.95780000000002</c:v>
                </c:pt>
                <c:pt idx="1019">
                  <c:v>972.81230000000005</c:v>
                </c:pt>
                <c:pt idx="1020">
                  <c:v>972.98310000000004</c:v>
                </c:pt>
                <c:pt idx="1021">
                  <c:v>974.35019999999997</c:v>
                </c:pt>
                <c:pt idx="1022">
                  <c:v>975.20450000000005</c:v>
                </c:pt>
                <c:pt idx="1023">
                  <c:v>975.88810000000001</c:v>
                </c:pt>
                <c:pt idx="1024">
                  <c:v>977.42600000000004</c:v>
                </c:pt>
                <c:pt idx="1025">
                  <c:v>978.28030000000001</c:v>
                </c:pt>
                <c:pt idx="1026">
                  <c:v>979.13480000000004</c:v>
                </c:pt>
                <c:pt idx="1027">
                  <c:v>980.5018</c:v>
                </c:pt>
                <c:pt idx="1028">
                  <c:v>982.03970000000004</c:v>
                </c:pt>
                <c:pt idx="1029">
                  <c:v>983.06489999999997</c:v>
                </c:pt>
                <c:pt idx="1030">
                  <c:v>983.9194</c:v>
                </c:pt>
                <c:pt idx="1031">
                  <c:v>984.94460000000004</c:v>
                </c:pt>
                <c:pt idx="1032">
                  <c:v>985.79899999999998</c:v>
                </c:pt>
                <c:pt idx="1033">
                  <c:v>986.14080000000001</c:v>
                </c:pt>
                <c:pt idx="1034">
                  <c:v>986.82429999999999</c:v>
                </c:pt>
                <c:pt idx="1035">
                  <c:v>987.33690000000001</c:v>
                </c:pt>
                <c:pt idx="1036">
                  <c:v>988.87480000000005</c:v>
                </c:pt>
                <c:pt idx="1037">
                  <c:v>989.55830000000003</c:v>
                </c:pt>
                <c:pt idx="1038">
                  <c:v>990.41269999999997</c:v>
                </c:pt>
                <c:pt idx="1039">
                  <c:v>991.43799999999999</c:v>
                </c:pt>
                <c:pt idx="1040">
                  <c:v>992.12149999999997</c:v>
                </c:pt>
                <c:pt idx="1041">
                  <c:v>992.80510000000004</c:v>
                </c:pt>
                <c:pt idx="1042">
                  <c:v>994.00120000000004</c:v>
                </c:pt>
                <c:pt idx="1043">
                  <c:v>995.19730000000004</c:v>
                </c:pt>
                <c:pt idx="1044">
                  <c:v>995.71</c:v>
                </c:pt>
                <c:pt idx="1045">
                  <c:v>996.22260000000006</c:v>
                </c:pt>
                <c:pt idx="1046">
                  <c:v>997.24789999999996</c:v>
                </c:pt>
                <c:pt idx="1047">
                  <c:v>997.93140000000005</c:v>
                </c:pt>
                <c:pt idx="1048">
                  <c:v>998.27319999999997</c:v>
                </c:pt>
                <c:pt idx="1049">
                  <c:v>999.29849999999999</c:v>
                </c:pt>
                <c:pt idx="1050">
                  <c:v>1000.324</c:v>
                </c:pt>
                <c:pt idx="1051">
                  <c:v>1001.349</c:v>
                </c:pt>
                <c:pt idx="1052">
                  <c:v>1001.862</c:v>
                </c:pt>
                <c:pt idx="1053">
                  <c:v>1002.374</c:v>
                </c:pt>
                <c:pt idx="1054">
                  <c:v>1003.57</c:v>
                </c:pt>
                <c:pt idx="1055">
                  <c:v>1004.425</c:v>
                </c:pt>
                <c:pt idx="1056">
                  <c:v>1005.1079999999999</c:v>
                </c:pt>
                <c:pt idx="1057">
                  <c:v>1005.792</c:v>
                </c:pt>
                <c:pt idx="1058">
                  <c:v>1006.134</c:v>
                </c:pt>
                <c:pt idx="1059">
                  <c:v>1007.33</c:v>
                </c:pt>
                <c:pt idx="1060">
                  <c:v>1008.013</c:v>
                </c:pt>
                <c:pt idx="1061">
                  <c:v>1008.8680000000001</c:v>
                </c:pt>
                <c:pt idx="1062">
                  <c:v>1010.4059999999999</c:v>
                </c:pt>
                <c:pt idx="1063">
                  <c:v>1011.602</c:v>
                </c:pt>
                <c:pt idx="1064">
                  <c:v>1012.114</c:v>
                </c:pt>
                <c:pt idx="1065">
                  <c:v>1012.798</c:v>
                </c:pt>
                <c:pt idx="1066">
                  <c:v>1013.31</c:v>
                </c:pt>
                <c:pt idx="1067">
                  <c:v>1013.652</c:v>
                </c:pt>
                <c:pt idx="1068">
                  <c:v>1014.165</c:v>
                </c:pt>
                <c:pt idx="1069">
                  <c:v>1015.532</c:v>
                </c:pt>
                <c:pt idx="1070">
                  <c:v>1016.728</c:v>
                </c:pt>
                <c:pt idx="1071">
                  <c:v>1017.241</c:v>
                </c:pt>
                <c:pt idx="1072">
                  <c:v>1018.266</c:v>
                </c:pt>
                <c:pt idx="1073">
                  <c:v>1018.779</c:v>
                </c:pt>
                <c:pt idx="1074">
                  <c:v>1019.2910000000001</c:v>
                </c:pt>
                <c:pt idx="1075">
                  <c:v>1019.975</c:v>
                </c:pt>
                <c:pt idx="1076">
                  <c:v>1020.829</c:v>
                </c:pt>
                <c:pt idx="1077">
                  <c:v>1022.025</c:v>
                </c:pt>
                <c:pt idx="1078">
                  <c:v>1022.367</c:v>
                </c:pt>
                <c:pt idx="1079">
                  <c:v>1022.367</c:v>
                </c:pt>
                <c:pt idx="1080">
                  <c:v>1023.563</c:v>
                </c:pt>
                <c:pt idx="1081">
                  <c:v>1024.076</c:v>
                </c:pt>
                <c:pt idx="1082">
                  <c:v>1024.5889999999999</c:v>
                </c:pt>
                <c:pt idx="1083">
                  <c:v>1025.9559999999999</c:v>
                </c:pt>
                <c:pt idx="1084">
                  <c:v>1026.81</c:v>
                </c:pt>
                <c:pt idx="1085">
                  <c:v>1027.152</c:v>
                </c:pt>
                <c:pt idx="1086">
                  <c:v>1028.0060000000001</c:v>
                </c:pt>
                <c:pt idx="1087">
                  <c:v>1028.348</c:v>
                </c:pt>
                <c:pt idx="1088">
                  <c:v>1028.69</c:v>
                </c:pt>
                <c:pt idx="1089">
                  <c:v>1029.373</c:v>
                </c:pt>
                <c:pt idx="1090">
                  <c:v>1030.057</c:v>
                </c:pt>
                <c:pt idx="1091">
                  <c:v>1031.0820000000001</c:v>
                </c:pt>
                <c:pt idx="1092">
                  <c:v>1031.9359999999999</c:v>
                </c:pt>
                <c:pt idx="1093">
                  <c:v>1032.4490000000001</c:v>
                </c:pt>
                <c:pt idx="1094">
                  <c:v>1033.816</c:v>
                </c:pt>
                <c:pt idx="1095">
                  <c:v>1035.5250000000001</c:v>
                </c:pt>
                <c:pt idx="1096">
                  <c:v>1036.3789999999999</c:v>
                </c:pt>
                <c:pt idx="1097">
                  <c:v>1036.8920000000001</c:v>
                </c:pt>
                <c:pt idx="1098">
                  <c:v>1037.2339999999999</c:v>
                </c:pt>
                <c:pt idx="1099">
                  <c:v>1037.404</c:v>
                </c:pt>
                <c:pt idx="1100">
                  <c:v>1038.6010000000001</c:v>
                </c:pt>
                <c:pt idx="1101">
                  <c:v>1038.942</c:v>
                </c:pt>
                <c:pt idx="1102">
                  <c:v>1040.309</c:v>
                </c:pt>
                <c:pt idx="1103">
                  <c:v>1041.164</c:v>
                </c:pt>
                <c:pt idx="1104">
                  <c:v>1042.018</c:v>
                </c:pt>
                <c:pt idx="1105">
                  <c:v>1042.702</c:v>
                </c:pt>
                <c:pt idx="1106">
                  <c:v>1043.556</c:v>
                </c:pt>
                <c:pt idx="1107">
                  <c:v>1043.7270000000001</c:v>
                </c:pt>
                <c:pt idx="1108">
                  <c:v>1044.5809999999999</c:v>
                </c:pt>
                <c:pt idx="1109">
                  <c:v>1045.9480000000001</c:v>
                </c:pt>
                <c:pt idx="1110">
                  <c:v>1047.4860000000001</c:v>
                </c:pt>
                <c:pt idx="1111">
                  <c:v>1048.17</c:v>
                </c:pt>
                <c:pt idx="1112">
                  <c:v>1049.0239999999999</c:v>
                </c:pt>
                <c:pt idx="1113">
                  <c:v>1050.22</c:v>
                </c:pt>
                <c:pt idx="1114">
                  <c:v>1050.22</c:v>
                </c:pt>
                <c:pt idx="1115">
                  <c:v>1051.4159999999999</c:v>
                </c:pt>
                <c:pt idx="1116">
                  <c:v>1052.442</c:v>
                </c:pt>
                <c:pt idx="1117">
                  <c:v>1053.809</c:v>
                </c:pt>
                <c:pt idx="1118">
                  <c:v>1054.3209999999999</c:v>
                </c:pt>
                <c:pt idx="1119">
                  <c:v>1055.0050000000001</c:v>
                </c:pt>
                <c:pt idx="1120">
                  <c:v>1055.5170000000001</c:v>
                </c:pt>
                <c:pt idx="1121">
                  <c:v>1056.3720000000001</c:v>
                </c:pt>
                <c:pt idx="1122">
                  <c:v>1057.568</c:v>
                </c:pt>
                <c:pt idx="1123">
                  <c:v>1057.9100000000001</c:v>
                </c:pt>
                <c:pt idx="1124">
                  <c:v>1058.422</c:v>
                </c:pt>
                <c:pt idx="1125">
                  <c:v>1058.9349999999999</c:v>
                </c:pt>
                <c:pt idx="1126">
                  <c:v>1059.4480000000001</c:v>
                </c:pt>
                <c:pt idx="1127">
                  <c:v>1059.96</c:v>
                </c:pt>
                <c:pt idx="1128">
                  <c:v>1061.498</c:v>
                </c:pt>
                <c:pt idx="1129">
                  <c:v>1062.694</c:v>
                </c:pt>
                <c:pt idx="1130">
                  <c:v>1063.2070000000001</c:v>
                </c:pt>
                <c:pt idx="1131">
                  <c:v>1064.0609999999999</c:v>
                </c:pt>
                <c:pt idx="1132">
                  <c:v>1064.7449999999999</c:v>
                </c:pt>
                <c:pt idx="1133">
                  <c:v>1065.4280000000001</c:v>
                </c:pt>
                <c:pt idx="1134">
                  <c:v>1066.2829999999999</c:v>
                </c:pt>
                <c:pt idx="1135">
                  <c:v>1066.454</c:v>
                </c:pt>
                <c:pt idx="1136">
                  <c:v>1067.8209999999999</c:v>
                </c:pt>
                <c:pt idx="1137">
                  <c:v>1069.1880000000001</c:v>
                </c:pt>
                <c:pt idx="1138">
                  <c:v>1069.53</c:v>
                </c:pt>
                <c:pt idx="1139">
                  <c:v>1070.5550000000001</c:v>
                </c:pt>
                <c:pt idx="1140">
                  <c:v>1071.4090000000001</c:v>
                </c:pt>
                <c:pt idx="1141">
                  <c:v>1071.751</c:v>
                </c:pt>
                <c:pt idx="1142">
                  <c:v>1072.9469999999999</c:v>
                </c:pt>
                <c:pt idx="1143">
                  <c:v>1073.972</c:v>
                </c:pt>
                <c:pt idx="1144">
                  <c:v>1074.998</c:v>
                </c:pt>
                <c:pt idx="1145">
                  <c:v>1075.1690000000001</c:v>
                </c:pt>
                <c:pt idx="1146">
                  <c:v>1076.365</c:v>
                </c:pt>
                <c:pt idx="1147">
                  <c:v>1077.2190000000001</c:v>
                </c:pt>
                <c:pt idx="1148">
                  <c:v>1078.2439999999999</c:v>
                </c:pt>
                <c:pt idx="1149">
                  <c:v>1079.7819999999999</c:v>
                </c:pt>
                <c:pt idx="1150">
                  <c:v>1080.808</c:v>
                </c:pt>
                <c:pt idx="1151">
                  <c:v>1081.32</c:v>
                </c:pt>
                <c:pt idx="1152">
                  <c:v>1081.8330000000001</c:v>
                </c:pt>
                <c:pt idx="1153">
                  <c:v>1083.029</c:v>
                </c:pt>
                <c:pt idx="1154">
                  <c:v>1083.029</c:v>
                </c:pt>
                <c:pt idx="1155">
                  <c:v>1084.396</c:v>
                </c:pt>
                <c:pt idx="1156">
                  <c:v>1085.934</c:v>
                </c:pt>
                <c:pt idx="1157">
                  <c:v>1087.3009999999999</c:v>
                </c:pt>
                <c:pt idx="1158">
                  <c:v>1087.643</c:v>
                </c:pt>
                <c:pt idx="1159">
                  <c:v>1088.326</c:v>
                </c:pt>
                <c:pt idx="1160">
                  <c:v>1088.4970000000001</c:v>
                </c:pt>
                <c:pt idx="1161">
                  <c:v>1088.6679999999999</c:v>
                </c:pt>
                <c:pt idx="1162">
                  <c:v>1089.3510000000001</c:v>
                </c:pt>
                <c:pt idx="1163">
                  <c:v>1089.5219999999999</c:v>
                </c:pt>
                <c:pt idx="1164">
                  <c:v>1090.377</c:v>
                </c:pt>
                <c:pt idx="1165">
                  <c:v>1091.915</c:v>
                </c:pt>
                <c:pt idx="1166">
                  <c:v>1092.4269999999999</c:v>
                </c:pt>
                <c:pt idx="1167">
                  <c:v>1093.2819999999999</c:v>
                </c:pt>
                <c:pt idx="1168">
                  <c:v>1094.307</c:v>
                </c:pt>
                <c:pt idx="1169">
                  <c:v>1094.4780000000001</c:v>
                </c:pt>
                <c:pt idx="1170">
                  <c:v>1095.3320000000001</c:v>
                </c:pt>
                <c:pt idx="1171">
                  <c:v>1096.6990000000001</c:v>
                </c:pt>
                <c:pt idx="1172">
                  <c:v>1097.5540000000001</c:v>
                </c:pt>
                <c:pt idx="1173">
                  <c:v>1097.895</c:v>
                </c:pt>
                <c:pt idx="1174">
                  <c:v>1098.921</c:v>
                </c:pt>
                <c:pt idx="1175">
                  <c:v>1100.4590000000001</c:v>
                </c:pt>
                <c:pt idx="1176">
                  <c:v>1101.655</c:v>
                </c:pt>
                <c:pt idx="1177">
                  <c:v>1102.338</c:v>
                </c:pt>
                <c:pt idx="1178">
                  <c:v>1102.509</c:v>
                </c:pt>
                <c:pt idx="1179">
                  <c:v>1102.68</c:v>
                </c:pt>
                <c:pt idx="1180">
                  <c:v>1104.2180000000001</c:v>
                </c:pt>
                <c:pt idx="1181">
                  <c:v>1105.414</c:v>
                </c:pt>
                <c:pt idx="1182">
                  <c:v>1106.6099999999999</c:v>
                </c:pt>
                <c:pt idx="1183">
                  <c:v>1106.952</c:v>
                </c:pt>
                <c:pt idx="1184">
                  <c:v>1107.635</c:v>
                </c:pt>
                <c:pt idx="1185">
                  <c:v>1107.806</c:v>
                </c:pt>
                <c:pt idx="1186">
                  <c:v>1108.49</c:v>
                </c:pt>
                <c:pt idx="1187">
                  <c:v>1109.0029999999999</c:v>
                </c:pt>
                <c:pt idx="1188">
                  <c:v>1109.857</c:v>
                </c:pt>
                <c:pt idx="1189">
                  <c:v>1110.028</c:v>
                </c:pt>
                <c:pt idx="1190">
                  <c:v>1110.711</c:v>
                </c:pt>
                <c:pt idx="1191">
                  <c:v>1111.395</c:v>
                </c:pt>
                <c:pt idx="1192">
                  <c:v>1111.9069999999999</c:v>
                </c:pt>
                <c:pt idx="1193">
                  <c:v>1112.933</c:v>
                </c:pt>
                <c:pt idx="1194">
                  <c:v>1113.616</c:v>
                </c:pt>
                <c:pt idx="1195">
                  <c:v>1113.9580000000001</c:v>
                </c:pt>
                <c:pt idx="1196">
                  <c:v>1114.1289999999999</c:v>
                </c:pt>
                <c:pt idx="1197">
                  <c:v>1115.154</c:v>
                </c:pt>
                <c:pt idx="1198">
                  <c:v>1116.3499999999999</c:v>
                </c:pt>
                <c:pt idx="1199">
                  <c:v>1116.521</c:v>
                </c:pt>
                <c:pt idx="1200">
                  <c:v>1117.376</c:v>
                </c:pt>
                <c:pt idx="1201">
                  <c:v>1117.7170000000001</c:v>
                </c:pt>
                <c:pt idx="1202">
                  <c:v>1118.4010000000001</c:v>
                </c:pt>
                <c:pt idx="1203">
                  <c:v>1118.5719999999999</c:v>
                </c:pt>
                <c:pt idx="1204">
                  <c:v>1119.4259999999999</c:v>
                </c:pt>
                <c:pt idx="1205">
                  <c:v>1120.7929999999999</c:v>
                </c:pt>
                <c:pt idx="1206">
                  <c:v>1122.1600000000001</c:v>
                </c:pt>
                <c:pt idx="1207">
                  <c:v>1122.673</c:v>
                </c:pt>
                <c:pt idx="1208">
                  <c:v>1123.356</c:v>
                </c:pt>
                <c:pt idx="1209">
                  <c:v>1123.6980000000001</c:v>
                </c:pt>
                <c:pt idx="1210">
                  <c:v>1124.723</c:v>
                </c:pt>
                <c:pt idx="1211">
                  <c:v>1125.0650000000001</c:v>
                </c:pt>
                <c:pt idx="1212">
                  <c:v>1125.578</c:v>
                </c:pt>
                <c:pt idx="1213">
                  <c:v>1126.0899999999999</c:v>
                </c:pt>
                <c:pt idx="1214">
                  <c:v>1126.9449999999999</c:v>
                </c:pt>
                <c:pt idx="1215">
                  <c:v>1127.4570000000001</c:v>
                </c:pt>
                <c:pt idx="1216">
                  <c:v>1127.4570000000001</c:v>
                </c:pt>
                <c:pt idx="1217">
                  <c:v>1127.6279999999999</c:v>
                </c:pt>
                <c:pt idx="1218">
                  <c:v>1128.9949999999999</c:v>
                </c:pt>
                <c:pt idx="1219">
                  <c:v>1129.1659999999999</c:v>
                </c:pt>
                <c:pt idx="1220">
                  <c:v>1129.8499999999999</c:v>
                </c:pt>
                <c:pt idx="1221">
                  <c:v>1130.3620000000001</c:v>
                </c:pt>
                <c:pt idx="1222">
                  <c:v>1131.2170000000001</c:v>
                </c:pt>
                <c:pt idx="1223">
                  <c:v>1131.9000000000001</c:v>
                </c:pt>
                <c:pt idx="1224">
                  <c:v>1133.2670000000001</c:v>
                </c:pt>
                <c:pt idx="1225">
                  <c:v>1133.4380000000001</c:v>
                </c:pt>
                <c:pt idx="1226">
                  <c:v>1134.2929999999999</c:v>
                </c:pt>
                <c:pt idx="1227">
                  <c:v>1135.1469999999999</c:v>
                </c:pt>
                <c:pt idx="1228">
                  <c:v>1135.6600000000001</c:v>
                </c:pt>
                <c:pt idx="1229">
                  <c:v>1136.001</c:v>
                </c:pt>
                <c:pt idx="1230">
                  <c:v>1136.856</c:v>
                </c:pt>
                <c:pt idx="1231">
                  <c:v>1137.3679999999999</c:v>
                </c:pt>
                <c:pt idx="1232">
                  <c:v>1138.0519999999999</c:v>
                </c:pt>
                <c:pt idx="1233">
                  <c:v>1138.5650000000001</c:v>
                </c:pt>
                <c:pt idx="1234">
                  <c:v>1139.248</c:v>
                </c:pt>
                <c:pt idx="1235">
                  <c:v>1141.1279999999999</c:v>
                </c:pt>
                <c:pt idx="1236">
                  <c:v>1141.299</c:v>
                </c:pt>
                <c:pt idx="1237">
                  <c:v>1141.982</c:v>
                </c:pt>
                <c:pt idx="1238">
                  <c:v>1142.153</c:v>
                </c:pt>
                <c:pt idx="1239">
                  <c:v>1142.6659999999999</c:v>
                </c:pt>
                <c:pt idx="1240">
                  <c:v>1143.1780000000001</c:v>
                </c:pt>
                <c:pt idx="1241">
                  <c:v>1143.8620000000001</c:v>
                </c:pt>
                <c:pt idx="1242">
                  <c:v>1144.203</c:v>
                </c:pt>
                <c:pt idx="1243">
                  <c:v>1144.374</c:v>
                </c:pt>
                <c:pt idx="1244">
                  <c:v>1145.058</c:v>
                </c:pt>
                <c:pt idx="1245">
                  <c:v>1145.4000000000001</c:v>
                </c:pt>
                <c:pt idx="1246">
                  <c:v>1146.425</c:v>
                </c:pt>
                <c:pt idx="1247">
                  <c:v>1147.45</c:v>
                </c:pt>
                <c:pt idx="1248">
                  <c:v>1147.279</c:v>
                </c:pt>
                <c:pt idx="1249">
                  <c:v>1148.3050000000001</c:v>
                </c:pt>
                <c:pt idx="1250">
                  <c:v>1148.646</c:v>
                </c:pt>
                <c:pt idx="1251">
                  <c:v>1149.1590000000001</c:v>
                </c:pt>
                <c:pt idx="1252">
                  <c:v>1150.0129999999999</c:v>
                </c:pt>
                <c:pt idx="1253">
                  <c:v>1150.5260000000001</c:v>
                </c:pt>
                <c:pt idx="1254">
                  <c:v>1151.21</c:v>
                </c:pt>
                <c:pt idx="1255">
                  <c:v>1151.5509999999999</c:v>
                </c:pt>
                <c:pt idx="1256">
                  <c:v>1152.2349999999999</c:v>
                </c:pt>
                <c:pt idx="1257">
                  <c:v>1153.7729999999999</c:v>
                </c:pt>
                <c:pt idx="1258">
                  <c:v>1154.9690000000001</c:v>
                </c:pt>
                <c:pt idx="1259">
                  <c:v>1155.482</c:v>
                </c:pt>
                <c:pt idx="1260">
                  <c:v>1156.336</c:v>
                </c:pt>
                <c:pt idx="1261">
                  <c:v>1156.8489999999999</c:v>
                </c:pt>
                <c:pt idx="1262">
                  <c:v>1157.019</c:v>
                </c:pt>
                <c:pt idx="1263">
                  <c:v>1157.703</c:v>
                </c:pt>
                <c:pt idx="1264">
                  <c:v>1158.386</c:v>
                </c:pt>
                <c:pt idx="1265">
                  <c:v>1158.7280000000001</c:v>
                </c:pt>
                <c:pt idx="1266">
                  <c:v>1159.5830000000001</c:v>
                </c:pt>
                <c:pt idx="1267">
                  <c:v>1160.2660000000001</c:v>
                </c:pt>
                <c:pt idx="1268">
                  <c:v>1161.462</c:v>
                </c:pt>
                <c:pt idx="1269">
                  <c:v>1161.8040000000001</c:v>
                </c:pt>
                <c:pt idx="1270">
                  <c:v>1163.171</c:v>
                </c:pt>
                <c:pt idx="1271">
                  <c:v>1164.1959999999999</c:v>
                </c:pt>
                <c:pt idx="1272">
                  <c:v>1164.538</c:v>
                </c:pt>
                <c:pt idx="1273">
                  <c:v>1165.222</c:v>
                </c:pt>
                <c:pt idx="1274">
                  <c:v>1166.076</c:v>
                </c:pt>
                <c:pt idx="1275">
                  <c:v>1166.2470000000001</c:v>
                </c:pt>
                <c:pt idx="1276">
                  <c:v>1167.2719999999999</c:v>
                </c:pt>
                <c:pt idx="1277">
                  <c:v>1168.4680000000001</c:v>
                </c:pt>
                <c:pt idx="1278">
                  <c:v>1168.297</c:v>
                </c:pt>
                <c:pt idx="1279">
                  <c:v>1169.664</c:v>
                </c:pt>
                <c:pt idx="1280">
                  <c:v>1170.69</c:v>
                </c:pt>
                <c:pt idx="1281">
                  <c:v>1170.69</c:v>
                </c:pt>
                <c:pt idx="1282">
                  <c:v>1171.202</c:v>
                </c:pt>
                <c:pt idx="1283">
                  <c:v>1171.886</c:v>
                </c:pt>
                <c:pt idx="1284">
                  <c:v>1172.3989999999999</c:v>
                </c:pt>
                <c:pt idx="1285">
                  <c:v>1172.9110000000001</c:v>
                </c:pt>
                <c:pt idx="1286">
                  <c:v>1173.7660000000001</c:v>
                </c:pt>
                <c:pt idx="1287">
                  <c:v>1174.278</c:v>
                </c:pt>
                <c:pt idx="1288">
                  <c:v>1175.3030000000001</c:v>
                </c:pt>
                <c:pt idx="1289">
                  <c:v>1176.5</c:v>
                </c:pt>
                <c:pt idx="1290">
                  <c:v>1176.8409999999999</c:v>
                </c:pt>
                <c:pt idx="1291">
                  <c:v>1177.5250000000001</c:v>
                </c:pt>
                <c:pt idx="1292">
                  <c:v>1178.55</c:v>
                </c:pt>
                <c:pt idx="1293">
                  <c:v>1179.2339999999999</c:v>
                </c:pt>
                <c:pt idx="1294">
                  <c:v>1179.2339999999999</c:v>
                </c:pt>
                <c:pt idx="1295">
                  <c:v>1179.575</c:v>
                </c:pt>
                <c:pt idx="1296">
                  <c:v>1180.088</c:v>
                </c:pt>
                <c:pt idx="1297">
                  <c:v>1181.4549999999999</c:v>
                </c:pt>
                <c:pt idx="1298">
                  <c:v>1181.626</c:v>
                </c:pt>
                <c:pt idx="1299">
                  <c:v>1182.6510000000001</c:v>
                </c:pt>
                <c:pt idx="1300">
                  <c:v>1183.164</c:v>
                </c:pt>
                <c:pt idx="1301">
                  <c:v>1183.6769999999999</c:v>
                </c:pt>
                <c:pt idx="1302">
                  <c:v>1184.018</c:v>
                </c:pt>
                <c:pt idx="1303">
                  <c:v>1184.5309999999999</c:v>
                </c:pt>
                <c:pt idx="1304">
                  <c:v>1184.702</c:v>
                </c:pt>
                <c:pt idx="1305">
                  <c:v>1185.8979999999999</c:v>
                </c:pt>
                <c:pt idx="1306">
                  <c:v>1185.8979999999999</c:v>
                </c:pt>
                <c:pt idx="1307">
                  <c:v>1186.5809999999999</c:v>
                </c:pt>
                <c:pt idx="1308">
                  <c:v>1187.607</c:v>
                </c:pt>
                <c:pt idx="1309">
                  <c:v>1188.6320000000001</c:v>
                </c:pt>
                <c:pt idx="1310">
                  <c:v>1189.6569999999999</c:v>
                </c:pt>
                <c:pt idx="1311">
                  <c:v>1190.682</c:v>
                </c:pt>
                <c:pt idx="1312">
                  <c:v>1191.0239999999999</c:v>
                </c:pt>
                <c:pt idx="1313">
                  <c:v>1191.537</c:v>
                </c:pt>
                <c:pt idx="1314">
                  <c:v>1191.7080000000001</c:v>
                </c:pt>
                <c:pt idx="1315">
                  <c:v>1193.075</c:v>
                </c:pt>
                <c:pt idx="1316">
                  <c:v>1193.4169999999999</c:v>
                </c:pt>
                <c:pt idx="1317">
                  <c:v>1194.0999999999999</c:v>
                </c:pt>
                <c:pt idx="1318">
                  <c:v>1194.954</c:v>
                </c:pt>
                <c:pt idx="1319">
                  <c:v>1195.4670000000001</c:v>
                </c:pt>
                <c:pt idx="1320">
                  <c:v>1196.3219999999999</c:v>
                </c:pt>
                <c:pt idx="1321">
                  <c:v>1196.3219999999999</c:v>
                </c:pt>
                <c:pt idx="1322">
                  <c:v>1196.492</c:v>
                </c:pt>
                <c:pt idx="1323">
                  <c:v>1196.663</c:v>
                </c:pt>
                <c:pt idx="1324">
                  <c:v>1198.201</c:v>
                </c:pt>
                <c:pt idx="1325">
                  <c:v>1198.5429999999999</c:v>
                </c:pt>
                <c:pt idx="1326">
                  <c:v>1199.2260000000001</c:v>
                </c:pt>
                <c:pt idx="1327">
                  <c:v>1199.3969999999999</c:v>
                </c:pt>
                <c:pt idx="1328">
                  <c:v>1200.252</c:v>
                </c:pt>
                <c:pt idx="1329">
                  <c:v>1200.7639999999999</c:v>
                </c:pt>
                <c:pt idx="1330">
                  <c:v>1201.277</c:v>
                </c:pt>
                <c:pt idx="1331">
                  <c:v>1200.7639999999999</c:v>
                </c:pt>
                <c:pt idx="1332">
                  <c:v>1201.106</c:v>
                </c:pt>
                <c:pt idx="1333">
                  <c:v>1202.473</c:v>
                </c:pt>
                <c:pt idx="1334">
                  <c:v>1203.1569999999999</c:v>
                </c:pt>
                <c:pt idx="1335">
                  <c:v>1203.8399999999999</c:v>
                </c:pt>
                <c:pt idx="1336">
                  <c:v>1203.6690000000001</c:v>
                </c:pt>
                <c:pt idx="1337">
                  <c:v>1204.6949999999999</c:v>
                </c:pt>
                <c:pt idx="1338">
                  <c:v>1205.0360000000001</c:v>
                </c:pt>
                <c:pt idx="1339">
                  <c:v>1206.2329999999999</c:v>
                </c:pt>
                <c:pt idx="1340">
                  <c:v>1207.087</c:v>
                </c:pt>
                <c:pt idx="1341">
                  <c:v>1207.4290000000001</c:v>
                </c:pt>
                <c:pt idx="1342">
                  <c:v>1208.454</c:v>
                </c:pt>
                <c:pt idx="1343">
                  <c:v>1208.796</c:v>
                </c:pt>
                <c:pt idx="1344">
                  <c:v>1209.479</c:v>
                </c:pt>
                <c:pt idx="1345">
                  <c:v>1209.8209999999999</c:v>
                </c:pt>
                <c:pt idx="1346">
                  <c:v>1211.0170000000001</c:v>
                </c:pt>
                <c:pt idx="1347">
                  <c:v>1211.0170000000001</c:v>
                </c:pt>
                <c:pt idx="1348">
                  <c:v>1211.3589999999999</c:v>
                </c:pt>
                <c:pt idx="1349">
                  <c:v>1212.0419999999999</c:v>
                </c:pt>
                <c:pt idx="1350">
                  <c:v>1212.384</c:v>
                </c:pt>
                <c:pt idx="1351">
                  <c:v>1212.7260000000001</c:v>
                </c:pt>
                <c:pt idx="1352">
                  <c:v>1213.58</c:v>
                </c:pt>
                <c:pt idx="1353">
                  <c:v>1214.0930000000001</c:v>
                </c:pt>
                <c:pt idx="1354">
                  <c:v>1214.9469999999999</c:v>
                </c:pt>
                <c:pt idx="1355">
                  <c:v>1215.289</c:v>
                </c:pt>
                <c:pt idx="1356">
                  <c:v>1215.8019999999999</c:v>
                </c:pt>
                <c:pt idx="1357">
                  <c:v>1216.6559999999999</c:v>
                </c:pt>
                <c:pt idx="1358">
                  <c:v>1217.51</c:v>
                </c:pt>
                <c:pt idx="1359">
                  <c:v>1217.681</c:v>
                </c:pt>
                <c:pt idx="1360">
                  <c:v>1218.365</c:v>
                </c:pt>
                <c:pt idx="1361">
                  <c:v>1218.8779999999999</c:v>
                </c:pt>
                <c:pt idx="1362">
                  <c:v>1219.732</c:v>
                </c:pt>
                <c:pt idx="1363">
                  <c:v>1220.0740000000001</c:v>
                </c:pt>
                <c:pt idx="1364">
                  <c:v>1220.9280000000001</c:v>
                </c:pt>
                <c:pt idx="1365">
                  <c:v>1221.6120000000001</c:v>
                </c:pt>
                <c:pt idx="1366">
                  <c:v>1221.6120000000001</c:v>
                </c:pt>
                <c:pt idx="1367">
                  <c:v>1222.2950000000001</c:v>
                </c:pt>
                <c:pt idx="1368">
                  <c:v>1223.1500000000001</c:v>
                </c:pt>
                <c:pt idx="1369">
                  <c:v>1224.346</c:v>
                </c:pt>
                <c:pt idx="1370">
                  <c:v>1225.2</c:v>
                </c:pt>
                <c:pt idx="1371">
                  <c:v>1225.029</c:v>
                </c:pt>
                <c:pt idx="1372">
                  <c:v>1225.5419999999999</c:v>
                </c:pt>
                <c:pt idx="1373">
                  <c:v>1225.884</c:v>
                </c:pt>
                <c:pt idx="1374">
                  <c:v>1226.396</c:v>
                </c:pt>
                <c:pt idx="1375">
                  <c:v>1226.7380000000001</c:v>
                </c:pt>
                <c:pt idx="1376">
                  <c:v>1227.934</c:v>
                </c:pt>
                <c:pt idx="1377">
                  <c:v>1227.934</c:v>
                </c:pt>
                <c:pt idx="1378">
                  <c:v>1228.6179999999999</c:v>
                </c:pt>
                <c:pt idx="1379">
                  <c:v>1228.9590000000001</c:v>
                </c:pt>
                <c:pt idx="1380">
                  <c:v>1229.472</c:v>
                </c:pt>
                <c:pt idx="1381">
                  <c:v>1230.1559999999999</c:v>
                </c:pt>
                <c:pt idx="1382">
                  <c:v>1230.4970000000001</c:v>
                </c:pt>
                <c:pt idx="1383">
                  <c:v>1230.6679999999999</c:v>
                </c:pt>
                <c:pt idx="1384">
                  <c:v>1231.181</c:v>
                </c:pt>
                <c:pt idx="1385">
                  <c:v>1231.3520000000001</c:v>
                </c:pt>
                <c:pt idx="1386">
                  <c:v>1231.864</c:v>
                </c:pt>
                <c:pt idx="1387">
                  <c:v>1232.2059999999999</c:v>
                </c:pt>
                <c:pt idx="1388">
                  <c:v>1232.7190000000001</c:v>
                </c:pt>
                <c:pt idx="1389">
                  <c:v>1233.402</c:v>
                </c:pt>
                <c:pt idx="1390">
                  <c:v>1233.7439999999999</c:v>
                </c:pt>
                <c:pt idx="1391">
                  <c:v>1234.2570000000001</c:v>
                </c:pt>
                <c:pt idx="1392">
                  <c:v>1234.769</c:v>
                </c:pt>
                <c:pt idx="1393">
                  <c:v>1235.9649999999999</c:v>
                </c:pt>
                <c:pt idx="1394">
                  <c:v>1236.307</c:v>
                </c:pt>
                <c:pt idx="1395">
                  <c:v>1236.6489999999999</c:v>
                </c:pt>
                <c:pt idx="1396">
                  <c:v>1236.991</c:v>
                </c:pt>
                <c:pt idx="1397">
                  <c:v>1237.3320000000001</c:v>
                </c:pt>
                <c:pt idx="1398">
                  <c:v>1237.845</c:v>
                </c:pt>
                <c:pt idx="1399">
                  <c:v>1238.3579999999999</c:v>
                </c:pt>
                <c:pt idx="1400">
                  <c:v>1239.212</c:v>
                </c:pt>
                <c:pt idx="1401">
                  <c:v>1239.896</c:v>
                </c:pt>
                <c:pt idx="1402">
                  <c:v>1240.75</c:v>
                </c:pt>
                <c:pt idx="1403">
                  <c:v>1240.921</c:v>
                </c:pt>
                <c:pt idx="1404">
                  <c:v>1241.433</c:v>
                </c:pt>
                <c:pt idx="1405">
                  <c:v>1241.9459999999999</c:v>
                </c:pt>
                <c:pt idx="1406">
                  <c:v>1242.6300000000001</c:v>
                </c:pt>
                <c:pt idx="1407">
                  <c:v>1242.971</c:v>
                </c:pt>
                <c:pt idx="1408">
                  <c:v>1243.3130000000001</c:v>
                </c:pt>
                <c:pt idx="1409">
                  <c:v>1243.3130000000001</c:v>
                </c:pt>
                <c:pt idx="1410">
                  <c:v>1244.3389999999999</c:v>
                </c:pt>
                <c:pt idx="1411">
                  <c:v>1244.68</c:v>
                </c:pt>
                <c:pt idx="1412">
                  <c:v>1245.5350000000001</c:v>
                </c:pt>
                <c:pt idx="1413">
                  <c:v>1245.364</c:v>
                </c:pt>
                <c:pt idx="1414">
                  <c:v>1246.731</c:v>
                </c:pt>
                <c:pt idx="1415">
                  <c:v>1247.7560000000001</c:v>
                </c:pt>
                <c:pt idx="1416">
                  <c:v>1248.269</c:v>
                </c:pt>
                <c:pt idx="1417">
                  <c:v>1248.098</c:v>
                </c:pt>
                <c:pt idx="1418">
                  <c:v>1248.44</c:v>
                </c:pt>
                <c:pt idx="1419">
                  <c:v>1248.7809999999999</c:v>
                </c:pt>
                <c:pt idx="1420">
                  <c:v>1249.9770000000001</c:v>
                </c:pt>
                <c:pt idx="1421">
                  <c:v>1250.49</c:v>
                </c:pt>
                <c:pt idx="1422">
                  <c:v>1250.6610000000001</c:v>
                </c:pt>
                <c:pt idx="1423">
                  <c:v>1251.0029999999999</c:v>
                </c:pt>
                <c:pt idx="1424">
                  <c:v>1251.174</c:v>
                </c:pt>
                <c:pt idx="1425">
                  <c:v>1252.028</c:v>
                </c:pt>
                <c:pt idx="1426">
                  <c:v>1252.1990000000001</c:v>
                </c:pt>
                <c:pt idx="1427">
                  <c:v>1252.5409999999999</c:v>
                </c:pt>
                <c:pt idx="1428">
                  <c:v>1253.566</c:v>
                </c:pt>
                <c:pt idx="1429">
                  <c:v>1254.7619999999999</c:v>
                </c:pt>
                <c:pt idx="1430">
                  <c:v>1254.5909999999999</c:v>
                </c:pt>
                <c:pt idx="1431">
                  <c:v>1255.2750000000001</c:v>
                </c:pt>
                <c:pt idx="1432">
                  <c:v>1255.787</c:v>
                </c:pt>
                <c:pt idx="1433">
                  <c:v>1256.6420000000001</c:v>
                </c:pt>
                <c:pt idx="1434">
                  <c:v>1256.8130000000001</c:v>
                </c:pt>
                <c:pt idx="1435">
                  <c:v>1256.8130000000001</c:v>
                </c:pt>
                <c:pt idx="1436">
                  <c:v>1258.3499999999999</c:v>
                </c:pt>
                <c:pt idx="1437">
                  <c:v>1258.692</c:v>
                </c:pt>
                <c:pt idx="1438">
                  <c:v>1259.0340000000001</c:v>
                </c:pt>
                <c:pt idx="1439">
                  <c:v>1259.376</c:v>
                </c:pt>
                <c:pt idx="1440">
                  <c:v>1260.4010000000001</c:v>
                </c:pt>
                <c:pt idx="1441">
                  <c:v>1260.23</c:v>
                </c:pt>
                <c:pt idx="1442">
                  <c:v>1261.2550000000001</c:v>
                </c:pt>
                <c:pt idx="1443">
                  <c:v>1261.768</c:v>
                </c:pt>
                <c:pt idx="1444">
                  <c:v>1261.768</c:v>
                </c:pt>
                <c:pt idx="1445">
                  <c:v>1262.9639999999999</c:v>
                </c:pt>
                <c:pt idx="1446">
                  <c:v>1263.99</c:v>
                </c:pt>
                <c:pt idx="1447">
                  <c:v>1264.3309999999999</c:v>
                </c:pt>
                <c:pt idx="1448">
                  <c:v>1264.8440000000001</c:v>
                </c:pt>
                <c:pt idx="1449">
                  <c:v>1265.0150000000001</c:v>
                </c:pt>
                <c:pt idx="1450">
                  <c:v>1265.6980000000001</c:v>
                </c:pt>
                <c:pt idx="1451">
                  <c:v>1266.211</c:v>
                </c:pt>
                <c:pt idx="1452">
                  <c:v>1266.5530000000001</c:v>
                </c:pt>
                <c:pt idx="1453">
                  <c:v>1267.2360000000001</c:v>
                </c:pt>
                <c:pt idx="1454">
                  <c:v>1267.2360000000001</c:v>
                </c:pt>
                <c:pt idx="1455">
                  <c:v>1268.432</c:v>
                </c:pt>
                <c:pt idx="1456">
                  <c:v>1268.432</c:v>
                </c:pt>
                <c:pt idx="1457">
                  <c:v>1268.7739999999999</c:v>
                </c:pt>
                <c:pt idx="1458">
                  <c:v>1269.4580000000001</c:v>
                </c:pt>
                <c:pt idx="1459">
                  <c:v>1269.6289999999999</c:v>
                </c:pt>
                <c:pt idx="1460">
                  <c:v>1270.4829999999999</c:v>
                </c:pt>
                <c:pt idx="1461">
                  <c:v>1270.654</c:v>
                </c:pt>
                <c:pt idx="1462">
                  <c:v>1270.825</c:v>
                </c:pt>
                <c:pt idx="1463">
                  <c:v>1270.654</c:v>
                </c:pt>
                <c:pt idx="1464">
                  <c:v>1271.8499999999999</c:v>
                </c:pt>
                <c:pt idx="1465">
                  <c:v>1272.021</c:v>
                </c:pt>
                <c:pt idx="1466">
                  <c:v>1273.2170000000001</c:v>
                </c:pt>
                <c:pt idx="1467">
                  <c:v>1273.73</c:v>
                </c:pt>
                <c:pt idx="1468">
                  <c:v>1273.9000000000001</c:v>
                </c:pt>
                <c:pt idx="1469">
                  <c:v>1274.413</c:v>
                </c:pt>
                <c:pt idx="1470">
                  <c:v>1275.4380000000001</c:v>
                </c:pt>
                <c:pt idx="1471">
                  <c:v>1275.951</c:v>
                </c:pt>
                <c:pt idx="1472">
                  <c:v>1275.6089999999999</c:v>
                </c:pt>
                <c:pt idx="1473">
                  <c:v>1276.9760000000001</c:v>
                </c:pt>
                <c:pt idx="1474">
                  <c:v>1277.489</c:v>
                </c:pt>
                <c:pt idx="1475">
                  <c:v>1278.002</c:v>
                </c:pt>
                <c:pt idx="1476">
                  <c:v>1277.6600000000001</c:v>
                </c:pt>
                <c:pt idx="1477">
                  <c:v>1278.002</c:v>
                </c:pt>
                <c:pt idx="1478">
                  <c:v>1279.1980000000001</c:v>
                </c:pt>
                <c:pt idx="1479">
                  <c:v>1279.8810000000001</c:v>
                </c:pt>
                <c:pt idx="1480">
                  <c:v>1280.7360000000001</c:v>
                </c:pt>
                <c:pt idx="1481">
                  <c:v>1280.394</c:v>
                </c:pt>
                <c:pt idx="1482">
                  <c:v>1280.394</c:v>
                </c:pt>
                <c:pt idx="1483">
                  <c:v>1281.077</c:v>
                </c:pt>
                <c:pt idx="1484">
                  <c:v>1281.5899999999999</c:v>
                </c:pt>
                <c:pt idx="1485">
                  <c:v>1281.761</c:v>
                </c:pt>
                <c:pt idx="1486">
                  <c:v>1282.2739999999999</c:v>
                </c:pt>
                <c:pt idx="1487">
                  <c:v>1282.9570000000001</c:v>
                </c:pt>
                <c:pt idx="1488">
                  <c:v>1283.47</c:v>
                </c:pt>
                <c:pt idx="1489">
                  <c:v>1284.153</c:v>
                </c:pt>
                <c:pt idx="1490">
                  <c:v>1284.4949999999999</c:v>
                </c:pt>
                <c:pt idx="1491">
                  <c:v>1284.837</c:v>
                </c:pt>
                <c:pt idx="1492">
                  <c:v>1285.3489999999999</c:v>
                </c:pt>
                <c:pt idx="1493">
                  <c:v>1286.7159999999999</c:v>
                </c:pt>
                <c:pt idx="1494">
                  <c:v>1286.546</c:v>
                </c:pt>
                <c:pt idx="1495">
                  <c:v>1287.229</c:v>
                </c:pt>
                <c:pt idx="1496">
                  <c:v>1287.4000000000001</c:v>
                </c:pt>
                <c:pt idx="1497">
                  <c:v>1288.2539999999999</c:v>
                </c:pt>
                <c:pt idx="1498">
                  <c:v>1288.596</c:v>
                </c:pt>
                <c:pt idx="1499">
                  <c:v>1288.9380000000001</c:v>
                </c:pt>
                <c:pt idx="1500">
                  <c:v>1289.28</c:v>
                </c:pt>
                <c:pt idx="1501">
                  <c:v>1290.3050000000001</c:v>
                </c:pt>
                <c:pt idx="1502">
                  <c:v>1290.6469999999999</c:v>
                </c:pt>
                <c:pt idx="1503">
                  <c:v>1291.33</c:v>
                </c:pt>
                <c:pt idx="1504">
                  <c:v>1291.672</c:v>
                </c:pt>
                <c:pt idx="1505">
                  <c:v>1292.184</c:v>
                </c:pt>
                <c:pt idx="1506">
                  <c:v>1292.6969999999999</c:v>
                </c:pt>
                <c:pt idx="1507">
                  <c:v>1292.5260000000001</c:v>
                </c:pt>
                <c:pt idx="1508">
                  <c:v>1292.0139999999999</c:v>
                </c:pt>
                <c:pt idx="1509">
                  <c:v>1293.3810000000001</c:v>
                </c:pt>
                <c:pt idx="1510">
                  <c:v>1294.2349999999999</c:v>
                </c:pt>
                <c:pt idx="1511">
                  <c:v>1293.722</c:v>
                </c:pt>
                <c:pt idx="1512">
                  <c:v>1293.722</c:v>
                </c:pt>
                <c:pt idx="1513">
                  <c:v>1294.577</c:v>
                </c:pt>
                <c:pt idx="1514">
                  <c:v>1295.431</c:v>
                </c:pt>
                <c:pt idx="1515">
                  <c:v>1295.431</c:v>
                </c:pt>
                <c:pt idx="1516">
                  <c:v>1295.0889999999999</c:v>
                </c:pt>
                <c:pt idx="1517">
                  <c:v>1295.7729999999999</c:v>
                </c:pt>
                <c:pt idx="1518">
                  <c:v>1296.9690000000001</c:v>
                </c:pt>
                <c:pt idx="1519">
                  <c:v>1296.9690000000001</c:v>
                </c:pt>
                <c:pt idx="1520">
                  <c:v>1297.482</c:v>
                </c:pt>
                <c:pt idx="1521">
                  <c:v>1296.798</c:v>
                </c:pt>
                <c:pt idx="1522">
                  <c:v>1295.944</c:v>
                </c:pt>
                <c:pt idx="1523">
                  <c:v>1294.748</c:v>
                </c:pt>
                <c:pt idx="1524">
                  <c:v>1294.748</c:v>
                </c:pt>
                <c:pt idx="1525">
                  <c:v>1295.7729999999999</c:v>
                </c:pt>
                <c:pt idx="1526">
                  <c:v>1295.944</c:v>
                </c:pt>
                <c:pt idx="1527">
                  <c:v>1296.798</c:v>
                </c:pt>
                <c:pt idx="1528">
                  <c:v>1296.798</c:v>
                </c:pt>
                <c:pt idx="1529">
                  <c:v>1297.482</c:v>
                </c:pt>
                <c:pt idx="1530">
                  <c:v>1298.165</c:v>
                </c:pt>
                <c:pt idx="1531">
                  <c:v>1298.165</c:v>
                </c:pt>
                <c:pt idx="1532">
                  <c:v>1298.336</c:v>
                </c:pt>
                <c:pt idx="1533">
                  <c:v>1297.653</c:v>
                </c:pt>
                <c:pt idx="1534">
                  <c:v>1298.6780000000001</c:v>
                </c:pt>
                <c:pt idx="1535">
                  <c:v>1298.5070000000001</c:v>
                </c:pt>
                <c:pt idx="1536">
                  <c:v>1298.336</c:v>
                </c:pt>
                <c:pt idx="1537">
                  <c:v>1299.5319999999999</c:v>
                </c:pt>
                <c:pt idx="1538">
                  <c:v>1300.7280000000001</c:v>
                </c:pt>
                <c:pt idx="1539">
                  <c:v>1300.8989999999999</c:v>
                </c:pt>
                <c:pt idx="1540">
                  <c:v>1301.5830000000001</c:v>
                </c:pt>
                <c:pt idx="1541">
                  <c:v>1301.7539999999999</c:v>
                </c:pt>
                <c:pt idx="1542">
                  <c:v>1302.6079999999999</c:v>
                </c:pt>
                <c:pt idx="1543">
                  <c:v>1303.1210000000001</c:v>
                </c:pt>
                <c:pt idx="1544">
                  <c:v>1303.2919999999999</c:v>
                </c:pt>
                <c:pt idx="1545">
                  <c:v>1303.2919999999999</c:v>
                </c:pt>
                <c:pt idx="1546">
                  <c:v>1302.95</c:v>
                </c:pt>
                <c:pt idx="1547">
                  <c:v>1303.462</c:v>
                </c:pt>
                <c:pt idx="1548">
                  <c:v>1304.317</c:v>
                </c:pt>
                <c:pt idx="1549">
                  <c:v>1304.829</c:v>
                </c:pt>
                <c:pt idx="1550">
                  <c:v>1304.829</c:v>
                </c:pt>
                <c:pt idx="1551">
                  <c:v>1304.829</c:v>
                </c:pt>
                <c:pt idx="1552">
                  <c:v>1305.3420000000001</c:v>
                </c:pt>
                <c:pt idx="1553">
                  <c:v>1306.0260000000001</c:v>
                </c:pt>
                <c:pt idx="1554">
                  <c:v>1306.367</c:v>
                </c:pt>
                <c:pt idx="1555">
                  <c:v>1306.538</c:v>
                </c:pt>
                <c:pt idx="1556">
                  <c:v>1307.0509999999999</c:v>
                </c:pt>
                <c:pt idx="1557">
                  <c:v>1307.393</c:v>
                </c:pt>
                <c:pt idx="1558">
                  <c:v>1308.4179999999999</c:v>
                </c:pt>
                <c:pt idx="1559">
                  <c:v>1308.5889999999999</c:v>
                </c:pt>
                <c:pt idx="1560">
                  <c:v>1309.1010000000001</c:v>
                </c:pt>
                <c:pt idx="1561">
                  <c:v>1309.1010000000001</c:v>
                </c:pt>
                <c:pt idx="1562">
                  <c:v>1309.9559999999999</c:v>
                </c:pt>
                <c:pt idx="1563">
                  <c:v>1310.127</c:v>
                </c:pt>
                <c:pt idx="1564">
                  <c:v>1310.4690000000001</c:v>
                </c:pt>
                <c:pt idx="1565">
                  <c:v>1310.81</c:v>
                </c:pt>
                <c:pt idx="1566">
                  <c:v>1311.665</c:v>
                </c:pt>
                <c:pt idx="1567">
                  <c:v>1312.0060000000001</c:v>
                </c:pt>
                <c:pt idx="1568">
                  <c:v>1312.0060000000001</c:v>
                </c:pt>
                <c:pt idx="1569">
                  <c:v>1312.519</c:v>
                </c:pt>
                <c:pt idx="1570">
                  <c:v>1313.203</c:v>
                </c:pt>
                <c:pt idx="1571">
                  <c:v>1313.203</c:v>
                </c:pt>
                <c:pt idx="1572">
                  <c:v>1313.7149999999999</c:v>
                </c:pt>
                <c:pt idx="1573">
                  <c:v>1313.886</c:v>
                </c:pt>
                <c:pt idx="1574">
                  <c:v>1313.886</c:v>
                </c:pt>
                <c:pt idx="1575">
                  <c:v>1314.3989999999999</c:v>
                </c:pt>
                <c:pt idx="1576">
                  <c:v>1315.0820000000001</c:v>
                </c:pt>
                <c:pt idx="1577">
                  <c:v>1314.9110000000001</c:v>
                </c:pt>
                <c:pt idx="1578">
                  <c:v>1314.2280000000001</c:v>
                </c:pt>
                <c:pt idx="1579">
                  <c:v>1313.886</c:v>
                </c:pt>
                <c:pt idx="1580">
                  <c:v>1314.9110000000001</c:v>
                </c:pt>
                <c:pt idx="1581">
                  <c:v>1314.57</c:v>
                </c:pt>
                <c:pt idx="1582">
                  <c:v>1315.0820000000001</c:v>
                </c:pt>
                <c:pt idx="1583">
                  <c:v>1315.2529999999999</c:v>
                </c:pt>
                <c:pt idx="1584">
                  <c:v>1315.595</c:v>
                </c:pt>
                <c:pt idx="1585">
                  <c:v>1315.595</c:v>
                </c:pt>
                <c:pt idx="1586">
                  <c:v>1315.9369999999999</c:v>
                </c:pt>
                <c:pt idx="1587">
                  <c:v>1315.424</c:v>
                </c:pt>
                <c:pt idx="1588">
                  <c:v>1315.7660000000001</c:v>
                </c:pt>
                <c:pt idx="1589">
                  <c:v>1316.278</c:v>
                </c:pt>
                <c:pt idx="1590">
                  <c:v>1316.7909999999999</c:v>
                </c:pt>
                <c:pt idx="1591">
                  <c:v>1316.962</c:v>
                </c:pt>
                <c:pt idx="1592">
                  <c:v>1317.133</c:v>
                </c:pt>
                <c:pt idx="1593">
                  <c:v>1317.9870000000001</c:v>
                </c:pt>
                <c:pt idx="1594">
                  <c:v>1318.1579999999999</c:v>
                </c:pt>
                <c:pt idx="1595">
                  <c:v>1318.5</c:v>
                </c:pt>
                <c:pt idx="1596">
                  <c:v>1319.183</c:v>
                </c:pt>
                <c:pt idx="1597">
                  <c:v>1319.867</c:v>
                </c:pt>
                <c:pt idx="1598">
                  <c:v>1319.867</c:v>
                </c:pt>
                <c:pt idx="1599">
                  <c:v>1319.6959999999999</c:v>
                </c:pt>
                <c:pt idx="1600">
                  <c:v>1320.038</c:v>
                </c:pt>
                <c:pt idx="1601">
                  <c:v>1320.3789999999999</c:v>
                </c:pt>
                <c:pt idx="1602">
                  <c:v>1321.576</c:v>
                </c:pt>
                <c:pt idx="1603">
                  <c:v>1321.9169999999999</c:v>
                </c:pt>
                <c:pt idx="1604">
                  <c:v>1322.259</c:v>
                </c:pt>
                <c:pt idx="1605">
                  <c:v>1322.6010000000001</c:v>
                </c:pt>
                <c:pt idx="1606">
                  <c:v>1323.114</c:v>
                </c:pt>
                <c:pt idx="1607">
                  <c:v>1322.7719999999999</c:v>
                </c:pt>
                <c:pt idx="1608">
                  <c:v>1323.2840000000001</c:v>
                </c:pt>
                <c:pt idx="1609">
                  <c:v>1323.4549999999999</c:v>
                </c:pt>
                <c:pt idx="1610">
                  <c:v>1323.797</c:v>
                </c:pt>
                <c:pt idx="1611">
                  <c:v>1323.9680000000001</c:v>
                </c:pt>
                <c:pt idx="1612">
                  <c:v>1324.9929999999999</c:v>
                </c:pt>
                <c:pt idx="1613">
                  <c:v>1325.848</c:v>
                </c:pt>
                <c:pt idx="1614">
                  <c:v>1325.6769999999999</c:v>
                </c:pt>
                <c:pt idx="1615">
                  <c:v>1324.6510000000001</c:v>
                </c:pt>
                <c:pt idx="1616">
                  <c:v>1325.164</c:v>
                </c:pt>
                <c:pt idx="1617">
                  <c:v>1325.5060000000001</c:v>
                </c:pt>
                <c:pt idx="1618">
                  <c:v>1326.018</c:v>
                </c:pt>
                <c:pt idx="1619">
                  <c:v>1326.36</c:v>
                </c:pt>
                <c:pt idx="1620">
                  <c:v>1327.0440000000001</c:v>
                </c:pt>
                <c:pt idx="1621">
                  <c:v>1327.0440000000001</c:v>
                </c:pt>
                <c:pt idx="1622">
                  <c:v>1327.385</c:v>
                </c:pt>
                <c:pt idx="1623">
                  <c:v>1326.873</c:v>
                </c:pt>
                <c:pt idx="1624">
                  <c:v>1327.0440000000001</c:v>
                </c:pt>
                <c:pt idx="1625">
                  <c:v>1327.2149999999999</c:v>
                </c:pt>
                <c:pt idx="1626">
                  <c:v>1327.8979999999999</c:v>
                </c:pt>
                <c:pt idx="1627">
                  <c:v>1328.069</c:v>
                </c:pt>
                <c:pt idx="1628">
                  <c:v>1328.5820000000001</c:v>
                </c:pt>
                <c:pt idx="1629">
                  <c:v>1328.923</c:v>
                </c:pt>
                <c:pt idx="1630">
                  <c:v>1329.607</c:v>
                </c:pt>
                <c:pt idx="1631">
                  <c:v>1329.4359999999999</c:v>
                </c:pt>
                <c:pt idx="1632">
                  <c:v>1329.4359999999999</c:v>
                </c:pt>
                <c:pt idx="1633">
                  <c:v>1330.12</c:v>
                </c:pt>
                <c:pt idx="1634">
                  <c:v>1330.29</c:v>
                </c:pt>
                <c:pt idx="1635">
                  <c:v>1330.8030000000001</c:v>
                </c:pt>
                <c:pt idx="1636">
                  <c:v>1330.6320000000001</c:v>
                </c:pt>
                <c:pt idx="1637">
                  <c:v>1330.9739999999999</c:v>
                </c:pt>
                <c:pt idx="1638">
                  <c:v>1331.6569999999999</c:v>
                </c:pt>
                <c:pt idx="1639">
                  <c:v>1331.6569999999999</c:v>
                </c:pt>
                <c:pt idx="1640">
                  <c:v>1331.999</c:v>
                </c:pt>
                <c:pt idx="1641">
                  <c:v>1332.5119999999999</c:v>
                </c:pt>
                <c:pt idx="1642">
                  <c:v>1333.1949999999999</c:v>
                </c:pt>
                <c:pt idx="1643">
                  <c:v>1333.366</c:v>
                </c:pt>
                <c:pt idx="1644">
                  <c:v>1333.8789999999999</c:v>
                </c:pt>
                <c:pt idx="1645">
                  <c:v>1333.1949999999999</c:v>
                </c:pt>
                <c:pt idx="1646">
                  <c:v>1333.1949999999999</c:v>
                </c:pt>
                <c:pt idx="1647">
                  <c:v>1333.7080000000001</c:v>
                </c:pt>
                <c:pt idx="1648">
                  <c:v>1333.7080000000001</c:v>
                </c:pt>
                <c:pt idx="1649">
                  <c:v>1333.8789999999999</c:v>
                </c:pt>
                <c:pt idx="1650">
                  <c:v>1333.537</c:v>
                </c:pt>
                <c:pt idx="1651">
                  <c:v>1333.8789999999999</c:v>
                </c:pt>
                <c:pt idx="1652">
                  <c:v>1333.8789999999999</c:v>
                </c:pt>
                <c:pt idx="1653">
                  <c:v>1333.1949999999999</c:v>
                </c:pt>
                <c:pt idx="1654">
                  <c:v>1334.221</c:v>
                </c:pt>
                <c:pt idx="1655">
                  <c:v>1334.221</c:v>
                </c:pt>
                <c:pt idx="1656">
                  <c:v>1334.05</c:v>
                </c:pt>
                <c:pt idx="1657">
                  <c:v>1334.221</c:v>
                </c:pt>
                <c:pt idx="1658">
                  <c:v>1334.7329999999999</c:v>
                </c:pt>
                <c:pt idx="1659">
                  <c:v>1335.075</c:v>
                </c:pt>
                <c:pt idx="1660">
                  <c:v>1335.4169999999999</c:v>
                </c:pt>
                <c:pt idx="1661">
                  <c:v>1335.9290000000001</c:v>
                </c:pt>
                <c:pt idx="1662">
                  <c:v>1336.442</c:v>
                </c:pt>
                <c:pt idx="1663">
                  <c:v>1336.271</c:v>
                </c:pt>
                <c:pt idx="1664">
                  <c:v>1336.6130000000001</c:v>
                </c:pt>
                <c:pt idx="1665">
                  <c:v>1336.1</c:v>
                </c:pt>
                <c:pt idx="1666">
                  <c:v>1336.7840000000001</c:v>
                </c:pt>
                <c:pt idx="1667">
                  <c:v>1337.4670000000001</c:v>
                </c:pt>
                <c:pt idx="1668">
                  <c:v>1337.6379999999999</c:v>
                </c:pt>
                <c:pt idx="1669">
                  <c:v>1337.98</c:v>
                </c:pt>
                <c:pt idx="1670">
                  <c:v>1338.1510000000001</c:v>
                </c:pt>
                <c:pt idx="1671">
                  <c:v>1338.8340000000001</c:v>
                </c:pt>
                <c:pt idx="1672">
                  <c:v>1338.8340000000001</c:v>
                </c:pt>
                <c:pt idx="1673">
                  <c:v>1339.0050000000001</c:v>
                </c:pt>
                <c:pt idx="1674">
                  <c:v>1339.1759999999999</c:v>
                </c:pt>
                <c:pt idx="1675">
                  <c:v>1339.347</c:v>
                </c:pt>
                <c:pt idx="1676">
                  <c:v>1339.86</c:v>
                </c:pt>
                <c:pt idx="1677">
                  <c:v>1339.6890000000001</c:v>
                </c:pt>
                <c:pt idx="1678">
                  <c:v>1339.86</c:v>
                </c:pt>
                <c:pt idx="1679">
                  <c:v>1339.6890000000001</c:v>
                </c:pt>
                <c:pt idx="1680">
                  <c:v>1339.347</c:v>
                </c:pt>
                <c:pt idx="1681">
                  <c:v>1339.1759999999999</c:v>
                </c:pt>
                <c:pt idx="1682">
                  <c:v>1338.8340000000001</c:v>
                </c:pt>
                <c:pt idx="1683">
                  <c:v>1338.663</c:v>
                </c:pt>
                <c:pt idx="1684">
                  <c:v>1339.347</c:v>
                </c:pt>
                <c:pt idx="1685">
                  <c:v>1339.6890000000001</c:v>
                </c:pt>
                <c:pt idx="1686">
                  <c:v>1339.86</c:v>
                </c:pt>
                <c:pt idx="1687">
                  <c:v>1339.6890000000001</c:v>
                </c:pt>
                <c:pt idx="1688">
                  <c:v>1340.0309999999999</c:v>
                </c:pt>
                <c:pt idx="1689">
                  <c:v>1340.3720000000001</c:v>
                </c:pt>
                <c:pt idx="1690">
                  <c:v>1341.056</c:v>
                </c:pt>
                <c:pt idx="1691">
                  <c:v>1341.056</c:v>
                </c:pt>
                <c:pt idx="1692">
                  <c:v>1341.3979999999999</c:v>
                </c:pt>
                <c:pt idx="1693">
                  <c:v>1341.739</c:v>
                </c:pt>
                <c:pt idx="1694">
                  <c:v>1342.0809999999999</c:v>
                </c:pt>
                <c:pt idx="1695">
                  <c:v>1342.0809999999999</c:v>
                </c:pt>
                <c:pt idx="1696">
                  <c:v>1342.252</c:v>
                </c:pt>
                <c:pt idx="1697">
                  <c:v>1342.7650000000001</c:v>
                </c:pt>
                <c:pt idx="1698">
                  <c:v>1343.106</c:v>
                </c:pt>
                <c:pt idx="1699">
                  <c:v>1342.9349999999999</c:v>
                </c:pt>
                <c:pt idx="1700">
                  <c:v>1343.277</c:v>
                </c:pt>
                <c:pt idx="1701">
                  <c:v>1343.79</c:v>
                </c:pt>
                <c:pt idx="1702">
                  <c:v>1343.961</c:v>
                </c:pt>
                <c:pt idx="1703">
                  <c:v>1344.1320000000001</c:v>
                </c:pt>
                <c:pt idx="1704">
                  <c:v>1343.961</c:v>
                </c:pt>
                <c:pt idx="1705">
                  <c:v>1345.499</c:v>
                </c:pt>
                <c:pt idx="1706">
                  <c:v>1344.9860000000001</c:v>
                </c:pt>
                <c:pt idx="1707">
                  <c:v>1344.8150000000001</c:v>
                </c:pt>
                <c:pt idx="1708">
                  <c:v>1345.84</c:v>
                </c:pt>
                <c:pt idx="1709">
                  <c:v>1345.6690000000001</c:v>
                </c:pt>
                <c:pt idx="1710">
                  <c:v>1346.5239999999999</c:v>
                </c:pt>
                <c:pt idx="1711">
                  <c:v>1346.011</c:v>
                </c:pt>
                <c:pt idx="1712">
                  <c:v>1346.182</c:v>
                </c:pt>
                <c:pt idx="1713">
                  <c:v>1346.011</c:v>
                </c:pt>
                <c:pt idx="1714">
                  <c:v>1346.5239999999999</c:v>
                </c:pt>
                <c:pt idx="1715">
                  <c:v>1347.3779999999999</c:v>
                </c:pt>
                <c:pt idx="1716">
                  <c:v>1347.72</c:v>
                </c:pt>
                <c:pt idx="1717">
                  <c:v>1347.8910000000001</c:v>
                </c:pt>
                <c:pt idx="1718">
                  <c:v>1347.8910000000001</c:v>
                </c:pt>
                <c:pt idx="1719">
                  <c:v>1348.0619999999999</c:v>
                </c:pt>
                <c:pt idx="1720">
                  <c:v>1347.8910000000001</c:v>
                </c:pt>
                <c:pt idx="1721">
                  <c:v>1348.0619999999999</c:v>
                </c:pt>
                <c:pt idx="1722">
                  <c:v>1348.5740000000001</c:v>
                </c:pt>
                <c:pt idx="1723">
                  <c:v>1348.2329999999999</c:v>
                </c:pt>
                <c:pt idx="1724">
                  <c:v>1348.404</c:v>
                </c:pt>
                <c:pt idx="1725">
                  <c:v>1348.9159999999999</c:v>
                </c:pt>
                <c:pt idx="1726">
                  <c:v>1349.087</c:v>
                </c:pt>
                <c:pt idx="1727">
                  <c:v>1348.5740000000001</c:v>
                </c:pt>
                <c:pt idx="1728">
                  <c:v>1348.7449999999999</c:v>
                </c:pt>
                <c:pt idx="1729">
                  <c:v>1349.771</c:v>
                </c:pt>
                <c:pt idx="1730">
                  <c:v>1349.4290000000001</c:v>
                </c:pt>
                <c:pt idx="1731">
                  <c:v>1349.6</c:v>
                </c:pt>
                <c:pt idx="1732">
                  <c:v>1349.941</c:v>
                </c:pt>
                <c:pt idx="1733">
                  <c:v>1349.941</c:v>
                </c:pt>
                <c:pt idx="1734">
                  <c:v>1349.941</c:v>
                </c:pt>
                <c:pt idx="1735">
                  <c:v>1348.5740000000001</c:v>
                </c:pt>
                <c:pt idx="1736">
                  <c:v>1347.549</c:v>
                </c:pt>
                <c:pt idx="1737">
                  <c:v>1347.3779999999999</c:v>
                </c:pt>
                <c:pt idx="1738">
                  <c:v>1347.549</c:v>
                </c:pt>
                <c:pt idx="1739">
                  <c:v>1347.3779999999999</c:v>
                </c:pt>
                <c:pt idx="1740">
                  <c:v>1348.0619999999999</c:v>
                </c:pt>
                <c:pt idx="1741">
                  <c:v>1348.2329999999999</c:v>
                </c:pt>
                <c:pt idx="1742">
                  <c:v>1348.0619999999999</c:v>
                </c:pt>
                <c:pt idx="1743">
                  <c:v>1348.0619999999999</c:v>
                </c:pt>
                <c:pt idx="1744">
                  <c:v>1348.2329999999999</c:v>
                </c:pt>
                <c:pt idx="1745">
                  <c:v>1348.5740000000001</c:v>
                </c:pt>
                <c:pt idx="1746">
                  <c:v>1348.7449999999999</c:v>
                </c:pt>
                <c:pt idx="1747">
                  <c:v>1349.087</c:v>
                </c:pt>
                <c:pt idx="1748">
                  <c:v>1349.087</c:v>
                </c:pt>
                <c:pt idx="1749">
                  <c:v>1349.258</c:v>
                </c:pt>
                <c:pt idx="1750">
                  <c:v>1348.9159999999999</c:v>
                </c:pt>
                <c:pt idx="1751">
                  <c:v>1348.9159999999999</c:v>
                </c:pt>
                <c:pt idx="1752">
                  <c:v>1349.941</c:v>
                </c:pt>
                <c:pt idx="1753">
                  <c:v>1349.771</c:v>
                </c:pt>
                <c:pt idx="1754">
                  <c:v>1349.6</c:v>
                </c:pt>
                <c:pt idx="1755">
                  <c:v>1349.941</c:v>
                </c:pt>
                <c:pt idx="1756">
                  <c:v>1351.1379999999999</c:v>
                </c:pt>
                <c:pt idx="1757">
                  <c:v>1351.1379999999999</c:v>
                </c:pt>
                <c:pt idx="1758">
                  <c:v>1351.479</c:v>
                </c:pt>
                <c:pt idx="1759">
                  <c:v>1351.65</c:v>
                </c:pt>
                <c:pt idx="1760">
                  <c:v>1351.8209999999999</c:v>
                </c:pt>
                <c:pt idx="1761">
                  <c:v>1352.163</c:v>
                </c:pt>
                <c:pt idx="1762">
                  <c:v>1351.65</c:v>
                </c:pt>
                <c:pt idx="1763">
                  <c:v>1351.65</c:v>
                </c:pt>
                <c:pt idx="1764">
                  <c:v>1351.65</c:v>
                </c:pt>
                <c:pt idx="1765">
                  <c:v>1351.992</c:v>
                </c:pt>
                <c:pt idx="1766">
                  <c:v>1351.8209999999999</c:v>
                </c:pt>
                <c:pt idx="1767">
                  <c:v>1351.992</c:v>
                </c:pt>
                <c:pt idx="1768">
                  <c:v>1352.163</c:v>
                </c:pt>
                <c:pt idx="1769">
                  <c:v>1352.5050000000001</c:v>
                </c:pt>
                <c:pt idx="1770">
                  <c:v>1352.6759999999999</c:v>
                </c:pt>
                <c:pt idx="1771">
                  <c:v>1353.1880000000001</c:v>
                </c:pt>
                <c:pt idx="1772">
                  <c:v>1353.0170000000001</c:v>
                </c:pt>
                <c:pt idx="1773">
                  <c:v>1353.0170000000001</c:v>
                </c:pt>
                <c:pt idx="1774">
                  <c:v>1353.3589999999999</c:v>
                </c:pt>
                <c:pt idx="1775">
                  <c:v>1353.8720000000001</c:v>
                </c:pt>
                <c:pt idx="1776">
                  <c:v>1354.0429999999999</c:v>
                </c:pt>
                <c:pt idx="1777">
                  <c:v>1354.213</c:v>
                </c:pt>
                <c:pt idx="1778">
                  <c:v>1354.384</c:v>
                </c:pt>
                <c:pt idx="1779">
                  <c:v>1354.384</c:v>
                </c:pt>
                <c:pt idx="1780">
                  <c:v>1354.5550000000001</c:v>
                </c:pt>
                <c:pt idx="1781">
                  <c:v>1354.5550000000001</c:v>
                </c:pt>
                <c:pt idx="1782">
                  <c:v>1354.8969999999999</c:v>
                </c:pt>
                <c:pt idx="1783">
                  <c:v>1355.068</c:v>
                </c:pt>
                <c:pt idx="1784">
                  <c:v>1355.239</c:v>
                </c:pt>
                <c:pt idx="1785">
                  <c:v>1355.068</c:v>
                </c:pt>
                <c:pt idx="1786">
                  <c:v>1355.751</c:v>
                </c:pt>
                <c:pt idx="1787">
                  <c:v>1355.751</c:v>
                </c:pt>
                <c:pt idx="1788">
                  <c:v>1355.751</c:v>
                </c:pt>
                <c:pt idx="1789">
                  <c:v>1356.0930000000001</c:v>
                </c:pt>
                <c:pt idx="1790">
                  <c:v>1356.2639999999999</c:v>
                </c:pt>
                <c:pt idx="1791">
                  <c:v>1356.0930000000001</c:v>
                </c:pt>
                <c:pt idx="1792">
                  <c:v>1356.9480000000001</c:v>
                </c:pt>
                <c:pt idx="1793">
                  <c:v>1357.46</c:v>
                </c:pt>
                <c:pt idx="1794">
                  <c:v>1357.1179999999999</c:v>
                </c:pt>
                <c:pt idx="1795">
                  <c:v>1356.9480000000001</c:v>
                </c:pt>
                <c:pt idx="1796">
                  <c:v>1357.289</c:v>
                </c:pt>
                <c:pt idx="1797">
                  <c:v>1357.289</c:v>
                </c:pt>
                <c:pt idx="1798">
                  <c:v>1356.777</c:v>
                </c:pt>
                <c:pt idx="1799">
                  <c:v>1356.2639999999999</c:v>
                </c:pt>
                <c:pt idx="1800">
                  <c:v>1354.5550000000001</c:v>
                </c:pt>
                <c:pt idx="1801">
                  <c:v>1353.3589999999999</c:v>
                </c:pt>
                <c:pt idx="1802">
                  <c:v>1352.846</c:v>
                </c:pt>
                <c:pt idx="1803">
                  <c:v>1353.0170000000001</c:v>
                </c:pt>
                <c:pt idx="1804">
                  <c:v>1353.1880000000001</c:v>
                </c:pt>
                <c:pt idx="1805">
                  <c:v>1353.8720000000001</c:v>
                </c:pt>
                <c:pt idx="1806">
                  <c:v>1353.53</c:v>
                </c:pt>
                <c:pt idx="1807">
                  <c:v>1353.3589999999999</c:v>
                </c:pt>
                <c:pt idx="1808">
                  <c:v>1354.384</c:v>
                </c:pt>
                <c:pt idx="1809">
                  <c:v>1354.384</c:v>
                </c:pt>
                <c:pt idx="1810">
                  <c:v>1354.7260000000001</c:v>
                </c:pt>
                <c:pt idx="1811">
                  <c:v>1354.7260000000001</c:v>
                </c:pt>
                <c:pt idx="1812">
                  <c:v>1354.384</c:v>
                </c:pt>
                <c:pt idx="1813">
                  <c:v>1354.5550000000001</c:v>
                </c:pt>
                <c:pt idx="1814">
                  <c:v>1354.8969999999999</c:v>
                </c:pt>
                <c:pt idx="1815">
                  <c:v>1355.41</c:v>
                </c:pt>
                <c:pt idx="1816">
                  <c:v>1355.922</c:v>
                </c:pt>
                <c:pt idx="1817">
                  <c:v>1356.0930000000001</c:v>
                </c:pt>
                <c:pt idx="1818">
                  <c:v>1356.606</c:v>
                </c:pt>
                <c:pt idx="1819">
                  <c:v>1356.777</c:v>
                </c:pt>
                <c:pt idx="1820">
                  <c:v>1357.1179999999999</c:v>
                </c:pt>
                <c:pt idx="1821">
                  <c:v>1356.9480000000001</c:v>
                </c:pt>
                <c:pt idx="1822">
                  <c:v>1357.1179999999999</c:v>
                </c:pt>
                <c:pt idx="1823">
                  <c:v>1357.289</c:v>
                </c:pt>
                <c:pt idx="1824">
                  <c:v>1357.46</c:v>
                </c:pt>
                <c:pt idx="1825">
                  <c:v>1357.46</c:v>
                </c:pt>
                <c:pt idx="1826">
                  <c:v>1357.8019999999999</c:v>
                </c:pt>
                <c:pt idx="1827">
                  <c:v>1357.973</c:v>
                </c:pt>
                <c:pt idx="1828">
                  <c:v>1357.46</c:v>
                </c:pt>
                <c:pt idx="1829">
                  <c:v>1357.6310000000001</c:v>
                </c:pt>
                <c:pt idx="1830">
                  <c:v>1357.46</c:v>
                </c:pt>
                <c:pt idx="1831">
                  <c:v>1357.289</c:v>
                </c:pt>
                <c:pt idx="1832">
                  <c:v>1357.6310000000001</c:v>
                </c:pt>
                <c:pt idx="1833">
                  <c:v>1357.8019999999999</c:v>
                </c:pt>
                <c:pt idx="1834">
                  <c:v>1358.4849999999999</c:v>
                </c:pt>
                <c:pt idx="1835">
                  <c:v>1358.4849999999999</c:v>
                </c:pt>
                <c:pt idx="1836">
                  <c:v>1358.998</c:v>
                </c:pt>
                <c:pt idx="1837">
                  <c:v>1358.998</c:v>
                </c:pt>
                <c:pt idx="1838">
                  <c:v>1358.4849999999999</c:v>
                </c:pt>
                <c:pt idx="1839">
                  <c:v>1358.998</c:v>
                </c:pt>
                <c:pt idx="1840">
                  <c:v>1359.34</c:v>
                </c:pt>
                <c:pt idx="1841">
                  <c:v>1359.1690000000001</c:v>
                </c:pt>
                <c:pt idx="1842">
                  <c:v>1359.1690000000001</c:v>
                </c:pt>
                <c:pt idx="1843">
                  <c:v>1359.511</c:v>
                </c:pt>
                <c:pt idx="1844">
                  <c:v>1360.0229999999999</c:v>
                </c:pt>
                <c:pt idx="1845">
                  <c:v>1360.365</c:v>
                </c:pt>
                <c:pt idx="1846">
                  <c:v>1359.8520000000001</c:v>
                </c:pt>
                <c:pt idx="1847">
                  <c:v>1360.0229999999999</c:v>
                </c:pt>
                <c:pt idx="1848">
                  <c:v>1360.5360000000001</c:v>
                </c:pt>
                <c:pt idx="1849">
                  <c:v>1360.0229999999999</c:v>
                </c:pt>
                <c:pt idx="1850">
                  <c:v>1359.8520000000001</c:v>
                </c:pt>
                <c:pt idx="1851">
                  <c:v>1360.194</c:v>
                </c:pt>
                <c:pt idx="1852">
                  <c:v>1360.194</c:v>
                </c:pt>
                <c:pt idx="1853">
                  <c:v>1360.5360000000001</c:v>
                </c:pt>
                <c:pt idx="1854">
                  <c:v>1361.049</c:v>
                </c:pt>
                <c:pt idx="1855">
                  <c:v>1360.8779999999999</c:v>
                </c:pt>
                <c:pt idx="1856">
                  <c:v>1360.7070000000001</c:v>
                </c:pt>
                <c:pt idx="1857">
                  <c:v>1360.8779999999999</c:v>
                </c:pt>
                <c:pt idx="1858">
                  <c:v>1361.39</c:v>
                </c:pt>
                <c:pt idx="1859">
                  <c:v>1362.2449999999999</c:v>
                </c:pt>
                <c:pt idx="1860">
                  <c:v>1361.5609999999999</c:v>
                </c:pt>
                <c:pt idx="1861">
                  <c:v>1361.903</c:v>
                </c:pt>
                <c:pt idx="1862">
                  <c:v>1361.5609999999999</c:v>
                </c:pt>
                <c:pt idx="1863">
                  <c:v>1362.0740000000001</c:v>
                </c:pt>
                <c:pt idx="1864">
                  <c:v>1362.2449999999999</c:v>
                </c:pt>
                <c:pt idx="1865">
                  <c:v>1361.903</c:v>
                </c:pt>
                <c:pt idx="1866">
                  <c:v>1362.0740000000001</c:v>
                </c:pt>
                <c:pt idx="1867">
                  <c:v>1363.0989999999999</c:v>
                </c:pt>
                <c:pt idx="1868">
                  <c:v>1362.4159999999999</c:v>
                </c:pt>
                <c:pt idx="1869">
                  <c:v>1362.4159999999999</c:v>
                </c:pt>
                <c:pt idx="1870">
                  <c:v>1362.4159999999999</c:v>
                </c:pt>
                <c:pt idx="1871">
                  <c:v>1362.7570000000001</c:v>
                </c:pt>
                <c:pt idx="1872">
                  <c:v>1362.9280000000001</c:v>
                </c:pt>
                <c:pt idx="1873">
                  <c:v>1363.27</c:v>
                </c:pt>
                <c:pt idx="1874">
                  <c:v>1363.27</c:v>
                </c:pt>
                <c:pt idx="1875">
                  <c:v>1363.27</c:v>
                </c:pt>
                <c:pt idx="1876">
                  <c:v>1364.2950000000001</c:v>
                </c:pt>
                <c:pt idx="1877">
                  <c:v>1364.124</c:v>
                </c:pt>
                <c:pt idx="1878">
                  <c:v>1364.6369999999999</c:v>
                </c:pt>
                <c:pt idx="1879">
                  <c:v>1364.979</c:v>
                </c:pt>
                <c:pt idx="1880">
                  <c:v>1365.662</c:v>
                </c:pt>
                <c:pt idx="1881">
                  <c:v>1365.491</c:v>
                </c:pt>
                <c:pt idx="1882">
                  <c:v>1365.491</c:v>
                </c:pt>
                <c:pt idx="1883">
                  <c:v>1365.662</c:v>
                </c:pt>
                <c:pt idx="1884">
                  <c:v>1365.15</c:v>
                </c:pt>
                <c:pt idx="1885">
                  <c:v>1365.491</c:v>
                </c:pt>
                <c:pt idx="1886">
                  <c:v>1365.662</c:v>
                </c:pt>
                <c:pt idx="1887">
                  <c:v>1365.8330000000001</c:v>
                </c:pt>
                <c:pt idx="1888">
                  <c:v>1365.8330000000001</c:v>
                </c:pt>
                <c:pt idx="1889">
                  <c:v>1365.662</c:v>
                </c:pt>
                <c:pt idx="1890">
                  <c:v>1366.0039999999999</c:v>
                </c:pt>
                <c:pt idx="1891">
                  <c:v>1365.491</c:v>
                </c:pt>
                <c:pt idx="1892">
                  <c:v>1365.491</c:v>
                </c:pt>
                <c:pt idx="1893">
                  <c:v>1365.662</c:v>
                </c:pt>
                <c:pt idx="1894">
                  <c:v>1365.662</c:v>
                </c:pt>
                <c:pt idx="1895">
                  <c:v>1365.3209999999999</c:v>
                </c:pt>
                <c:pt idx="1896">
                  <c:v>1365.3209999999999</c:v>
                </c:pt>
                <c:pt idx="1897">
                  <c:v>1365.15</c:v>
                </c:pt>
                <c:pt idx="1898">
                  <c:v>1365.15</c:v>
                </c:pt>
                <c:pt idx="1899">
                  <c:v>1365.491</c:v>
                </c:pt>
                <c:pt idx="1900">
                  <c:v>1365.3209999999999</c:v>
                </c:pt>
                <c:pt idx="1901">
                  <c:v>1364.808</c:v>
                </c:pt>
                <c:pt idx="1902">
                  <c:v>1365.15</c:v>
                </c:pt>
                <c:pt idx="1903">
                  <c:v>1365.8330000000001</c:v>
                </c:pt>
                <c:pt idx="1904">
                  <c:v>1365.15</c:v>
                </c:pt>
                <c:pt idx="1905">
                  <c:v>1364.6369999999999</c:v>
                </c:pt>
                <c:pt idx="1906">
                  <c:v>1365.3209999999999</c:v>
                </c:pt>
                <c:pt idx="1907">
                  <c:v>1365.662</c:v>
                </c:pt>
                <c:pt idx="1908">
                  <c:v>1365.8330000000001</c:v>
                </c:pt>
                <c:pt idx="1909">
                  <c:v>1365.662</c:v>
                </c:pt>
                <c:pt idx="1910">
                  <c:v>1365.15</c:v>
                </c:pt>
                <c:pt idx="1911">
                  <c:v>1363.7829999999999</c:v>
                </c:pt>
                <c:pt idx="1912">
                  <c:v>1362.7570000000001</c:v>
                </c:pt>
                <c:pt idx="1913">
                  <c:v>1361.5609999999999</c:v>
                </c:pt>
                <c:pt idx="1914">
                  <c:v>1361.903</c:v>
                </c:pt>
                <c:pt idx="1915">
                  <c:v>1361.903</c:v>
                </c:pt>
                <c:pt idx="1916">
                  <c:v>1361.732</c:v>
                </c:pt>
                <c:pt idx="1917">
                  <c:v>1361.049</c:v>
                </c:pt>
                <c:pt idx="1918">
                  <c:v>1361.5609999999999</c:v>
                </c:pt>
                <c:pt idx="1919">
                  <c:v>1361.732</c:v>
                </c:pt>
                <c:pt idx="1920">
                  <c:v>1362.2449999999999</c:v>
                </c:pt>
                <c:pt idx="1921">
                  <c:v>1361.903</c:v>
                </c:pt>
                <c:pt idx="1922">
                  <c:v>1361.732</c:v>
                </c:pt>
                <c:pt idx="1923">
                  <c:v>1361.903</c:v>
                </c:pt>
                <c:pt idx="1924">
                  <c:v>1361.2190000000001</c:v>
                </c:pt>
                <c:pt idx="1925">
                  <c:v>1361.049</c:v>
                </c:pt>
                <c:pt idx="1926">
                  <c:v>1361.39</c:v>
                </c:pt>
                <c:pt idx="1927">
                  <c:v>1362.4159999999999</c:v>
                </c:pt>
                <c:pt idx="1928">
                  <c:v>1362.586</c:v>
                </c:pt>
                <c:pt idx="1929">
                  <c:v>1362.0740000000001</c:v>
                </c:pt>
                <c:pt idx="1930">
                  <c:v>1362.0740000000001</c:v>
                </c:pt>
                <c:pt idx="1931">
                  <c:v>1362.586</c:v>
                </c:pt>
                <c:pt idx="1932">
                  <c:v>1362.9280000000001</c:v>
                </c:pt>
                <c:pt idx="1933">
                  <c:v>1362.9280000000001</c:v>
                </c:pt>
                <c:pt idx="1934">
                  <c:v>1363.27</c:v>
                </c:pt>
                <c:pt idx="1935">
                  <c:v>1363.6120000000001</c:v>
                </c:pt>
                <c:pt idx="1936">
                  <c:v>1363.441</c:v>
                </c:pt>
                <c:pt idx="1937">
                  <c:v>1362.9280000000001</c:v>
                </c:pt>
                <c:pt idx="1938">
                  <c:v>1362.4159999999999</c:v>
                </c:pt>
                <c:pt idx="1939">
                  <c:v>1362.4159999999999</c:v>
                </c:pt>
                <c:pt idx="1940">
                  <c:v>1362.4159999999999</c:v>
                </c:pt>
                <c:pt idx="1941">
                  <c:v>1362.586</c:v>
                </c:pt>
                <c:pt idx="1942">
                  <c:v>1362.4159999999999</c:v>
                </c:pt>
                <c:pt idx="1943">
                  <c:v>1362.4159999999999</c:v>
                </c:pt>
                <c:pt idx="1944">
                  <c:v>1362.0740000000001</c:v>
                </c:pt>
                <c:pt idx="1945">
                  <c:v>1361.903</c:v>
                </c:pt>
                <c:pt idx="1946">
                  <c:v>1362.9280000000001</c:v>
                </c:pt>
                <c:pt idx="1947">
                  <c:v>1363.0989999999999</c:v>
                </c:pt>
                <c:pt idx="1948">
                  <c:v>1362.9280000000001</c:v>
                </c:pt>
                <c:pt idx="1949">
                  <c:v>1362.586</c:v>
                </c:pt>
                <c:pt idx="1950">
                  <c:v>1362.2449999999999</c:v>
                </c:pt>
                <c:pt idx="1951">
                  <c:v>1363.27</c:v>
                </c:pt>
                <c:pt idx="1952">
                  <c:v>1363.441</c:v>
                </c:pt>
                <c:pt idx="1953">
                  <c:v>1363.441</c:v>
                </c:pt>
                <c:pt idx="1954">
                  <c:v>1363.0989999999999</c:v>
                </c:pt>
                <c:pt idx="1955">
                  <c:v>1362.4159999999999</c:v>
                </c:pt>
                <c:pt idx="1956">
                  <c:v>1361.5609999999999</c:v>
                </c:pt>
                <c:pt idx="1957">
                  <c:v>1361.2190000000001</c:v>
                </c:pt>
                <c:pt idx="1958">
                  <c:v>1361.049</c:v>
                </c:pt>
                <c:pt idx="1959">
                  <c:v>1360.7070000000001</c:v>
                </c:pt>
                <c:pt idx="1960">
                  <c:v>1360.0229999999999</c:v>
                </c:pt>
                <c:pt idx="1961">
                  <c:v>1359.682</c:v>
                </c:pt>
                <c:pt idx="1962">
                  <c:v>1359.511</c:v>
                </c:pt>
                <c:pt idx="1963">
                  <c:v>1359.511</c:v>
                </c:pt>
                <c:pt idx="1964">
                  <c:v>1359.511</c:v>
                </c:pt>
                <c:pt idx="1965">
                  <c:v>1359.511</c:v>
                </c:pt>
                <c:pt idx="1966">
                  <c:v>1360.365</c:v>
                </c:pt>
                <c:pt idx="1967">
                  <c:v>1359.682</c:v>
                </c:pt>
                <c:pt idx="1968">
                  <c:v>1359.8520000000001</c:v>
                </c:pt>
                <c:pt idx="1969">
                  <c:v>1360.194</c:v>
                </c:pt>
                <c:pt idx="1970">
                  <c:v>1360.194</c:v>
                </c:pt>
                <c:pt idx="1971">
                  <c:v>1360.0229999999999</c:v>
                </c:pt>
                <c:pt idx="1972">
                  <c:v>1360.194</c:v>
                </c:pt>
                <c:pt idx="1973">
                  <c:v>1360.365</c:v>
                </c:pt>
                <c:pt idx="1974">
                  <c:v>1360.8779999999999</c:v>
                </c:pt>
                <c:pt idx="1975">
                  <c:v>1361.049</c:v>
                </c:pt>
                <c:pt idx="1976">
                  <c:v>1361.2190000000001</c:v>
                </c:pt>
                <c:pt idx="1977">
                  <c:v>1361.2190000000001</c:v>
                </c:pt>
                <c:pt idx="1978">
                  <c:v>1361.049</c:v>
                </c:pt>
                <c:pt idx="1979">
                  <c:v>1360.7070000000001</c:v>
                </c:pt>
                <c:pt idx="1980">
                  <c:v>1360.8779999999999</c:v>
                </c:pt>
                <c:pt idx="1981">
                  <c:v>1360.7070000000001</c:v>
                </c:pt>
                <c:pt idx="1982">
                  <c:v>1360.365</c:v>
                </c:pt>
                <c:pt idx="1983">
                  <c:v>1360.194</c:v>
                </c:pt>
                <c:pt idx="1984">
                  <c:v>1360.365</c:v>
                </c:pt>
                <c:pt idx="1985">
                  <c:v>1360.194</c:v>
                </c:pt>
                <c:pt idx="1986">
                  <c:v>1360.0229999999999</c:v>
                </c:pt>
                <c:pt idx="1987">
                  <c:v>1359.682</c:v>
                </c:pt>
                <c:pt idx="1988">
                  <c:v>1359.511</c:v>
                </c:pt>
                <c:pt idx="1989">
                  <c:v>1359.34</c:v>
                </c:pt>
                <c:pt idx="1990">
                  <c:v>1358.998</c:v>
                </c:pt>
                <c:pt idx="1991">
                  <c:v>1358.998</c:v>
                </c:pt>
                <c:pt idx="1992">
                  <c:v>1358.6559999999999</c:v>
                </c:pt>
                <c:pt idx="1993">
                  <c:v>1358.998</c:v>
                </c:pt>
                <c:pt idx="1994">
                  <c:v>1359.1690000000001</c:v>
                </c:pt>
                <c:pt idx="1995">
                  <c:v>1359.34</c:v>
                </c:pt>
                <c:pt idx="1996">
                  <c:v>1358.998</c:v>
                </c:pt>
                <c:pt idx="1997">
                  <c:v>1359.511</c:v>
                </c:pt>
                <c:pt idx="1998">
                  <c:v>1359.8520000000001</c:v>
                </c:pt>
                <c:pt idx="1999">
                  <c:v>1359.682</c:v>
                </c:pt>
                <c:pt idx="2000">
                  <c:v>1359.8520000000001</c:v>
                </c:pt>
                <c:pt idx="2001">
                  <c:v>1360.365</c:v>
                </c:pt>
                <c:pt idx="2002">
                  <c:v>1360.194</c:v>
                </c:pt>
                <c:pt idx="2003">
                  <c:v>1359.682</c:v>
                </c:pt>
                <c:pt idx="2004">
                  <c:v>1359.511</c:v>
                </c:pt>
                <c:pt idx="2005">
                  <c:v>1359.34</c:v>
                </c:pt>
                <c:pt idx="2006">
                  <c:v>1359.34</c:v>
                </c:pt>
                <c:pt idx="2007">
                  <c:v>1360.0229999999999</c:v>
                </c:pt>
                <c:pt idx="2008">
                  <c:v>1360.365</c:v>
                </c:pt>
                <c:pt idx="2009">
                  <c:v>1360.5360000000001</c:v>
                </c:pt>
                <c:pt idx="2010">
                  <c:v>1361.049</c:v>
                </c:pt>
                <c:pt idx="2011">
                  <c:v>1361.39</c:v>
                </c:pt>
                <c:pt idx="2012">
                  <c:v>1361.39</c:v>
                </c:pt>
                <c:pt idx="2013">
                  <c:v>1361.39</c:v>
                </c:pt>
                <c:pt idx="2014">
                  <c:v>1361.732</c:v>
                </c:pt>
                <c:pt idx="2015">
                  <c:v>1362.0740000000001</c:v>
                </c:pt>
                <c:pt idx="2016">
                  <c:v>1361.39</c:v>
                </c:pt>
                <c:pt idx="2017">
                  <c:v>1361.5609999999999</c:v>
                </c:pt>
                <c:pt idx="2018">
                  <c:v>1362.0740000000001</c:v>
                </c:pt>
                <c:pt idx="2019">
                  <c:v>1361.732</c:v>
                </c:pt>
                <c:pt idx="2020">
                  <c:v>1361.39</c:v>
                </c:pt>
                <c:pt idx="2021">
                  <c:v>1361.5609999999999</c:v>
                </c:pt>
                <c:pt idx="2022">
                  <c:v>1361.39</c:v>
                </c:pt>
                <c:pt idx="2023">
                  <c:v>1361.39</c:v>
                </c:pt>
                <c:pt idx="2024">
                  <c:v>1362.586</c:v>
                </c:pt>
                <c:pt idx="2025">
                  <c:v>1363.7829999999999</c:v>
                </c:pt>
                <c:pt idx="2026">
                  <c:v>1363.7829999999999</c:v>
                </c:pt>
                <c:pt idx="2027">
                  <c:v>1363.953</c:v>
                </c:pt>
                <c:pt idx="2028">
                  <c:v>1363.7829999999999</c:v>
                </c:pt>
                <c:pt idx="2029">
                  <c:v>1363.7829999999999</c:v>
                </c:pt>
                <c:pt idx="2030">
                  <c:v>1363.441</c:v>
                </c:pt>
                <c:pt idx="2031">
                  <c:v>1363.7829999999999</c:v>
                </c:pt>
                <c:pt idx="2032">
                  <c:v>1363.6120000000001</c:v>
                </c:pt>
                <c:pt idx="2033">
                  <c:v>1364.2950000000001</c:v>
                </c:pt>
                <c:pt idx="2034">
                  <c:v>1364.2950000000001</c:v>
                </c:pt>
                <c:pt idx="2035">
                  <c:v>1364.6369999999999</c:v>
                </c:pt>
                <c:pt idx="2036">
                  <c:v>1364.4659999999999</c:v>
                </c:pt>
                <c:pt idx="2037">
                  <c:v>1364.124</c:v>
                </c:pt>
                <c:pt idx="2038">
                  <c:v>1363.7829999999999</c:v>
                </c:pt>
                <c:pt idx="2039">
                  <c:v>1363.6120000000001</c:v>
                </c:pt>
                <c:pt idx="2040">
                  <c:v>1363.0989999999999</c:v>
                </c:pt>
                <c:pt idx="2041">
                  <c:v>1363.0989999999999</c:v>
                </c:pt>
                <c:pt idx="2042">
                  <c:v>1363.27</c:v>
                </c:pt>
                <c:pt idx="2043">
                  <c:v>1363.441</c:v>
                </c:pt>
                <c:pt idx="2044">
                  <c:v>1363.441</c:v>
                </c:pt>
                <c:pt idx="2045">
                  <c:v>1363.6120000000001</c:v>
                </c:pt>
                <c:pt idx="2046">
                  <c:v>1364.2950000000001</c:v>
                </c:pt>
                <c:pt idx="2047">
                  <c:v>1364.808</c:v>
                </c:pt>
                <c:pt idx="2048">
                  <c:v>1364.2950000000001</c:v>
                </c:pt>
                <c:pt idx="2049">
                  <c:v>1364.2950000000001</c:v>
                </c:pt>
                <c:pt idx="2050">
                  <c:v>1364.6369999999999</c:v>
                </c:pt>
                <c:pt idx="2051">
                  <c:v>1364.4659999999999</c:v>
                </c:pt>
                <c:pt idx="2052">
                  <c:v>1364.4659999999999</c:v>
                </c:pt>
                <c:pt idx="2053">
                  <c:v>1364.808</c:v>
                </c:pt>
                <c:pt idx="2054">
                  <c:v>1365.491</c:v>
                </c:pt>
                <c:pt idx="2055">
                  <c:v>1365.491</c:v>
                </c:pt>
                <c:pt idx="2056">
                  <c:v>1365.8330000000001</c:v>
                </c:pt>
                <c:pt idx="2057">
                  <c:v>1366.0039999999999</c:v>
                </c:pt>
                <c:pt idx="2058">
                  <c:v>1365.491</c:v>
                </c:pt>
                <c:pt idx="2059">
                  <c:v>1365.8330000000001</c:v>
                </c:pt>
                <c:pt idx="2060">
                  <c:v>1365.662</c:v>
                </c:pt>
                <c:pt idx="2061">
                  <c:v>1365.8330000000001</c:v>
                </c:pt>
                <c:pt idx="2062">
                  <c:v>1365.8330000000001</c:v>
                </c:pt>
                <c:pt idx="2063">
                  <c:v>1366.175</c:v>
                </c:pt>
                <c:pt idx="2064">
                  <c:v>1366.346</c:v>
                </c:pt>
                <c:pt idx="2065">
                  <c:v>1366.0039999999999</c:v>
                </c:pt>
                <c:pt idx="2066">
                  <c:v>1367.029</c:v>
                </c:pt>
                <c:pt idx="2067">
                  <c:v>1366.6880000000001</c:v>
                </c:pt>
                <c:pt idx="2068">
                  <c:v>1366.5170000000001</c:v>
                </c:pt>
                <c:pt idx="2069">
                  <c:v>1367.3710000000001</c:v>
                </c:pt>
                <c:pt idx="2070">
                  <c:v>1367.713</c:v>
                </c:pt>
                <c:pt idx="2071">
                  <c:v>1368.0550000000001</c:v>
                </c:pt>
                <c:pt idx="2072">
                  <c:v>1367.2</c:v>
                </c:pt>
                <c:pt idx="2073">
                  <c:v>1367.5419999999999</c:v>
                </c:pt>
                <c:pt idx="2074">
                  <c:v>1367.884</c:v>
                </c:pt>
                <c:pt idx="2075">
                  <c:v>1368.2249999999999</c:v>
                </c:pt>
                <c:pt idx="2076">
                  <c:v>1368.396</c:v>
                </c:pt>
                <c:pt idx="2077">
                  <c:v>1368.2249999999999</c:v>
                </c:pt>
                <c:pt idx="2078">
                  <c:v>1368.2249999999999</c:v>
                </c:pt>
                <c:pt idx="2079">
                  <c:v>1368.0550000000001</c:v>
                </c:pt>
                <c:pt idx="2080">
                  <c:v>1367.884</c:v>
                </c:pt>
                <c:pt idx="2081">
                  <c:v>1368.2249999999999</c:v>
                </c:pt>
                <c:pt idx="2082">
                  <c:v>1368.2249999999999</c:v>
                </c:pt>
                <c:pt idx="2083">
                  <c:v>1367.884</c:v>
                </c:pt>
                <c:pt idx="2084">
                  <c:v>1368.0550000000001</c:v>
                </c:pt>
                <c:pt idx="2085">
                  <c:v>1368.396</c:v>
                </c:pt>
                <c:pt idx="2086">
                  <c:v>1367.2</c:v>
                </c:pt>
                <c:pt idx="2087">
                  <c:v>1367.2</c:v>
                </c:pt>
                <c:pt idx="2088">
                  <c:v>1367.2</c:v>
                </c:pt>
                <c:pt idx="2089">
                  <c:v>1367.3710000000001</c:v>
                </c:pt>
                <c:pt idx="2090">
                  <c:v>1367.5419999999999</c:v>
                </c:pt>
                <c:pt idx="2091">
                  <c:v>1368.0550000000001</c:v>
                </c:pt>
                <c:pt idx="2092">
                  <c:v>1368.2249999999999</c:v>
                </c:pt>
                <c:pt idx="2093">
                  <c:v>1368.396</c:v>
                </c:pt>
                <c:pt idx="2094">
                  <c:v>1368.9090000000001</c:v>
                </c:pt>
                <c:pt idx="2095">
                  <c:v>1369.08</c:v>
                </c:pt>
                <c:pt idx="2096">
                  <c:v>1368.7380000000001</c:v>
                </c:pt>
                <c:pt idx="2097">
                  <c:v>1368.567</c:v>
                </c:pt>
                <c:pt idx="2098">
                  <c:v>1368.0550000000001</c:v>
                </c:pt>
                <c:pt idx="2099">
                  <c:v>1368.396</c:v>
                </c:pt>
                <c:pt idx="2100">
                  <c:v>1368.9090000000001</c:v>
                </c:pt>
                <c:pt idx="2101">
                  <c:v>1369.08</c:v>
                </c:pt>
                <c:pt idx="2102">
                  <c:v>1369.08</c:v>
                </c:pt>
                <c:pt idx="2103">
                  <c:v>1369.08</c:v>
                </c:pt>
                <c:pt idx="2104">
                  <c:v>1369.08</c:v>
                </c:pt>
                <c:pt idx="2105">
                  <c:v>1368.567</c:v>
                </c:pt>
                <c:pt idx="2106">
                  <c:v>1368.9090000000001</c:v>
                </c:pt>
                <c:pt idx="2107">
                  <c:v>1369.251</c:v>
                </c:pt>
                <c:pt idx="2108">
                  <c:v>1369.251</c:v>
                </c:pt>
                <c:pt idx="2109">
                  <c:v>1369.422</c:v>
                </c:pt>
                <c:pt idx="2110">
                  <c:v>1369.5930000000001</c:v>
                </c:pt>
                <c:pt idx="2111">
                  <c:v>1369.7629999999999</c:v>
                </c:pt>
                <c:pt idx="2112">
                  <c:v>1370.105</c:v>
                </c:pt>
                <c:pt idx="2113">
                  <c:v>1370.4469999999999</c:v>
                </c:pt>
                <c:pt idx="2114">
                  <c:v>1371.472</c:v>
                </c:pt>
                <c:pt idx="2115">
                  <c:v>1371.13</c:v>
                </c:pt>
                <c:pt idx="2116">
                  <c:v>1371.3009999999999</c:v>
                </c:pt>
                <c:pt idx="2117">
                  <c:v>1371.13</c:v>
                </c:pt>
                <c:pt idx="2118">
                  <c:v>1370.789</c:v>
                </c:pt>
                <c:pt idx="2119">
                  <c:v>1370.789</c:v>
                </c:pt>
                <c:pt idx="2120">
                  <c:v>1371.13</c:v>
                </c:pt>
                <c:pt idx="2121">
                  <c:v>1371.8140000000001</c:v>
                </c:pt>
                <c:pt idx="2122">
                  <c:v>1371.8140000000001</c:v>
                </c:pt>
                <c:pt idx="2123">
                  <c:v>1371.13</c:v>
                </c:pt>
                <c:pt idx="2124">
                  <c:v>1372.1559999999999</c:v>
                </c:pt>
                <c:pt idx="2125">
                  <c:v>1371.9849999999999</c:v>
                </c:pt>
                <c:pt idx="2126">
                  <c:v>1371.9849999999999</c:v>
                </c:pt>
                <c:pt idx="2127">
                  <c:v>1372.4970000000001</c:v>
                </c:pt>
                <c:pt idx="2128">
                  <c:v>1372.4970000000001</c:v>
                </c:pt>
                <c:pt idx="2129">
                  <c:v>1373.01</c:v>
                </c:pt>
                <c:pt idx="2130">
                  <c:v>1372.6679999999999</c:v>
                </c:pt>
                <c:pt idx="2131">
                  <c:v>1373.3520000000001</c:v>
                </c:pt>
                <c:pt idx="2132">
                  <c:v>1373.181</c:v>
                </c:pt>
                <c:pt idx="2133">
                  <c:v>1372.8389999999999</c:v>
                </c:pt>
                <c:pt idx="2134">
                  <c:v>1371.643</c:v>
                </c:pt>
                <c:pt idx="2135">
                  <c:v>1372.6679999999999</c:v>
                </c:pt>
                <c:pt idx="2136">
                  <c:v>1373.01</c:v>
                </c:pt>
                <c:pt idx="2137">
                  <c:v>1372.6679999999999</c:v>
                </c:pt>
                <c:pt idx="2138">
                  <c:v>1372.6679999999999</c:v>
                </c:pt>
                <c:pt idx="2139">
                  <c:v>1372.4970000000001</c:v>
                </c:pt>
                <c:pt idx="2140">
                  <c:v>1372.327</c:v>
                </c:pt>
                <c:pt idx="2141">
                  <c:v>1373.181</c:v>
                </c:pt>
                <c:pt idx="2142">
                  <c:v>1372.8389999999999</c:v>
                </c:pt>
                <c:pt idx="2143">
                  <c:v>1372.4970000000001</c:v>
                </c:pt>
                <c:pt idx="2144">
                  <c:v>1372.8389999999999</c:v>
                </c:pt>
                <c:pt idx="2145">
                  <c:v>1373.5229999999999</c:v>
                </c:pt>
                <c:pt idx="2146">
                  <c:v>1373.5229999999999</c:v>
                </c:pt>
                <c:pt idx="2147">
                  <c:v>1373.3520000000001</c:v>
                </c:pt>
                <c:pt idx="2148">
                  <c:v>1374.0350000000001</c:v>
                </c:pt>
                <c:pt idx="2149">
                  <c:v>1374.0350000000001</c:v>
                </c:pt>
                <c:pt idx="2150">
                  <c:v>1374.0350000000001</c:v>
                </c:pt>
                <c:pt idx="2151">
                  <c:v>1374.548</c:v>
                </c:pt>
                <c:pt idx="2152">
                  <c:v>1375.0609999999999</c:v>
                </c:pt>
                <c:pt idx="2153">
                  <c:v>1375.231</c:v>
                </c:pt>
                <c:pt idx="2154">
                  <c:v>1375.402</c:v>
                </c:pt>
                <c:pt idx="2155">
                  <c:v>1375.5730000000001</c:v>
                </c:pt>
                <c:pt idx="2156">
                  <c:v>1375.7439999999999</c:v>
                </c:pt>
                <c:pt idx="2157">
                  <c:v>1375.7439999999999</c:v>
                </c:pt>
                <c:pt idx="2158">
                  <c:v>1376.5989999999999</c:v>
                </c:pt>
                <c:pt idx="2159">
                  <c:v>1376.2570000000001</c:v>
                </c:pt>
                <c:pt idx="2160">
                  <c:v>1375.915</c:v>
                </c:pt>
                <c:pt idx="2161">
                  <c:v>1375.7439999999999</c:v>
                </c:pt>
                <c:pt idx="2162">
                  <c:v>1376.2570000000001</c:v>
                </c:pt>
                <c:pt idx="2163">
                  <c:v>1376.086</c:v>
                </c:pt>
                <c:pt idx="2164">
                  <c:v>1376.086</c:v>
                </c:pt>
                <c:pt idx="2165">
                  <c:v>1376.086</c:v>
                </c:pt>
                <c:pt idx="2166">
                  <c:v>1375.402</c:v>
                </c:pt>
                <c:pt idx="2167">
                  <c:v>1375.5730000000001</c:v>
                </c:pt>
                <c:pt idx="2168">
                  <c:v>1375.402</c:v>
                </c:pt>
                <c:pt idx="2169">
                  <c:v>1375.402</c:v>
                </c:pt>
                <c:pt idx="2170">
                  <c:v>1375.402</c:v>
                </c:pt>
                <c:pt idx="2171">
                  <c:v>1375.5730000000001</c:v>
                </c:pt>
                <c:pt idx="2172">
                  <c:v>1376.2570000000001</c:v>
                </c:pt>
                <c:pt idx="2173">
                  <c:v>1376.2570000000001</c:v>
                </c:pt>
                <c:pt idx="2174">
                  <c:v>1376.086</c:v>
                </c:pt>
                <c:pt idx="2175">
                  <c:v>1376.5989999999999</c:v>
                </c:pt>
                <c:pt idx="2176">
                  <c:v>1376.086</c:v>
                </c:pt>
                <c:pt idx="2177">
                  <c:v>1375.915</c:v>
                </c:pt>
                <c:pt idx="2178">
                  <c:v>1376.2570000000001</c:v>
                </c:pt>
                <c:pt idx="2179">
                  <c:v>1377.1110000000001</c:v>
                </c:pt>
                <c:pt idx="2180">
                  <c:v>1376.2570000000001</c:v>
                </c:pt>
                <c:pt idx="2181">
                  <c:v>1376.94</c:v>
                </c:pt>
                <c:pt idx="2182">
                  <c:v>1376.2570000000001</c:v>
                </c:pt>
                <c:pt idx="2183">
                  <c:v>1375.5730000000001</c:v>
                </c:pt>
                <c:pt idx="2184">
                  <c:v>1375.231</c:v>
                </c:pt>
                <c:pt idx="2185">
                  <c:v>1374.548</c:v>
                </c:pt>
                <c:pt idx="2186">
                  <c:v>1373.3520000000001</c:v>
                </c:pt>
                <c:pt idx="2187">
                  <c:v>1372.327</c:v>
                </c:pt>
                <c:pt idx="2188">
                  <c:v>1371.643</c:v>
                </c:pt>
                <c:pt idx="2189">
                  <c:v>1371.643</c:v>
                </c:pt>
                <c:pt idx="2190">
                  <c:v>1372.1559999999999</c:v>
                </c:pt>
                <c:pt idx="2191">
                  <c:v>1372.4970000000001</c:v>
                </c:pt>
                <c:pt idx="2192">
                  <c:v>1372.4970000000001</c:v>
                </c:pt>
                <c:pt idx="2193">
                  <c:v>1372.1559999999999</c:v>
                </c:pt>
                <c:pt idx="2194">
                  <c:v>1372.8389999999999</c:v>
                </c:pt>
                <c:pt idx="2195">
                  <c:v>1373.01</c:v>
                </c:pt>
                <c:pt idx="2196">
                  <c:v>1373.3520000000001</c:v>
                </c:pt>
                <c:pt idx="2197">
                  <c:v>1372.8389999999999</c:v>
                </c:pt>
                <c:pt idx="2198">
                  <c:v>1372.8389999999999</c:v>
                </c:pt>
                <c:pt idx="2199">
                  <c:v>1373.181</c:v>
                </c:pt>
                <c:pt idx="2200">
                  <c:v>1373.694</c:v>
                </c:pt>
                <c:pt idx="2201">
                  <c:v>1373.694</c:v>
                </c:pt>
                <c:pt idx="2202">
                  <c:v>1374.0350000000001</c:v>
                </c:pt>
                <c:pt idx="2203">
                  <c:v>1373.694</c:v>
                </c:pt>
                <c:pt idx="2204">
                  <c:v>1373.01</c:v>
                </c:pt>
                <c:pt idx="2205">
                  <c:v>1373.181</c:v>
                </c:pt>
                <c:pt idx="2206">
                  <c:v>1373.3520000000001</c:v>
                </c:pt>
                <c:pt idx="2207">
                  <c:v>1373.01</c:v>
                </c:pt>
                <c:pt idx="2208">
                  <c:v>1373.3520000000001</c:v>
                </c:pt>
                <c:pt idx="2209">
                  <c:v>1373.694</c:v>
                </c:pt>
                <c:pt idx="2210">
                  <c:v>1373.694</c:v>
                </c:pt>
                <c:pt idx="2211">
                  <c:v>1374.7190000000001</c:v>
                </c:pt>
                <c:pt idx="2212">
                  <c:v>1375.0609999999999</c:v>
                </c:pt>
                <c:pt idx="2213">
                  <c:v>1374.548</c:v>
                </c:pt>
                <c:pt idx="2214">
                  <c:v>1374.377</c:v>
                </c:pt>
                <c:pt idx="2215">
                  <c:v>1374.7190000000001</c:v>
                </c:pt>
                <c:pt idx="2216">
                  <c:v>1375.402</c:v>
                </c:pt>
                <c:pt idx="2217">
                  <c:v>1375.7439999999999</c:v>
                </c:pt>
                <c:pt idx="2218">
                  <c:v>1376.086</c:v>
                </c:pt>
                <c:pt idx="2219">
                  <c:v>1376.769</c:v>
                </c:pt>
                <c:pt idx="2220">
                  <c:v>1377.1110000000001</c:v>
                </c:pt>
                <c:pt idx="2221">
                  <c:v>1376.4280000000001</c:v>
                </c:pt>
                <c:pt idx="2222">
                  <c:v>1376.4280000000001</c:v>
                </c:pt>
                <c:pt idx="2223">
                  <c:v>1376.94</c:v>
                </c:pt>
                <c:pt idx="2224">
                  <c:v>1377.7950000000001</c:v>
                </c:pt>
                <c:pt idx="2225">
                  <c:v>1378.6489999999999</c:v>
                </c:pt>
                <c:pt idx="2226">
                  <c:v>1378.136</c:v>
                </c:pt>
                <c:pt idx="2227">
                  <c:v>1377.624</c:v>
                </c:pt>
                <c:pt idx="2228">
                  <c:v>1378.136</c:v>
                </c:pt>
                <c:pt idx="2229">
                  <c:v>1378.136</c:v>
                </c:pt>
                <c:pt idx="2230">
                  <c:v>1377.9659999999999</c:v>
                </c:pt>
                <c:pt idx="2231">
                  <c:v>1378.991</c:v>
                </c:pt>
                <c:pt idx="2232">
                  <c:v>1379.3330000000001</c:v>
                </c:pt>
                <c:pt idx="2233">
                  <c:v>1379.5029999999999</c:v>
                </c:pt>
                <c:pt idx="2234">
                  <c:v>1379.845</c:v>
                </c:pt>
                <c:pt idx="2235">
                  <c:v>1380.0160000000001</c:v>
                </c:pt>
                <c:pt idx="2236">
                  <c:v>1380.0160000000001</c:v>
                </c:pt>
                <c:pt idx="2237">
                  <c:v>1380.529</c:v>
                </c:pt>
                <c:pt idx="2238">
                  <c:v>1380.3579999999999</c:v>
                </c:pt>
                <c:pt idx="2239">
                  <c:v>1380.7</c:v>
                </c:pt>
                <c:pt idx="2240">
                  <c:v>1381.0409999999999</c:v>
                </c:pt>
                <c:pt idx="2241">
                  <c:v>1381.5540000000001</c:v>
                </c:pt>
                <c:pt idx="2242">
                  <c:v>1381.383</c:v>
                </c:pt>
                <c:pt idx="2243">
                  <c:v>1381.383</c:v>
                </c:pt>
                <c:pt idx="2244">
                  <c:v>1381.5540000000001</c:v>
                </c:pt>
                <c:pt idx="2245">
                  <c:v>1381.7249999999999</c:v>
                </c:pt>
                <c:pt idx="2246">
                  <c:v>1381.7249999999999</c:v>
                </c:pt>
                <c:pt idx="2247">
                  <c:v>1382.2380000000001</c:v>
                </c:pt>
                <c:pt idx="2248">
                  <c:v>1382.921</c:v>
                </c:pt>
                <c:pt idx="2249">
                  <c:v>1382.2380000000001</c:v>
                </c:pt>
                <c:pt idx="2250">
                  <c:v>1382.2380000000001</c:v>
                </c:pt>
                <c:pt idx="2251">
                  <c:v>1382.75</c:v>
                </c:pt>
                <c:pt idx="2252">
                  <c:v>1382.921</c:v>
                </c:pt>
                <c:pt idx="2253">
                  <c:v>1383.2629999999999</c:v>
                </c:pt>
                <c:pt idx="2254">
                  <c:v>1383.2629999999999</c:v>
                </c:pt>
                <c:pt idx="2255">
                  <c:v>1384.117</c:v>
                </c:pt>
                <c:pt idx="2256">
                  <c:v>1384.4590000000001</c:v>
                </c:pt>
                <c:pt idx="2257">
                  <c:v>1384.4590000000001</c:v>
                </c:pt>
                <c:pt idx="2258">
                  <c:v>1383.7750000000001</c:v>
                </c:pt>
                <c:pt idx="2259">
                  <c:v>1383.2629999999999</c:v>
                </c:pt>
                <c:pt idx="2260">
                  <c:v>1383.9459999999999</c:v>
                </c:pt>
                <c:pt idx="2261">
                  <c:v>1384.288</c:v>
                </c:pt>
                <c:pt idx="2262">
                  <c:v>1383.2629999999999</c:v>
                </c:pt>
                <c:pt idx="2263">
                  <c:v>1383.2629999999999</c:v>
                </c:pt>
                <c:pt idx="2264">
                  <c:v>1383.7750000000001</c:v>
                </c:pt>
                <c:pt idx="2265">
                  <c:v>1384.4590000000001</c:v>
                </c:pt>
                <c:pt idx="2266">
                  <c:v>1384.288</c:v>
                </c:pt>
                <c:pt idx="2267">
                  <c:v>1384.288</c:v>
                </c:pt>
                <c:pt idx="2268">
                  <c:v>1384.117</c:v>
                </c:pt>
                <c:pt idx="2269">
                  <c:v>1384.63</c:v>
                </c:pt>
                <c:pt idx="2270">
                  <c:v>1384.8009999999999</c:v>
                </c:pt>
                <c:pt idx="2271">
                  <c:v>1384.972</c:v>
                </c:pt>
                <c:pt idx="2272">
                  <c:v>1385.9970000000001</c:v>
                </c:pt>
                <c:pt idx="2273">
                  <c:v>1385.655</c:v>
                </c:pt>
                <c:pt idx="2274">
                  <c:v>1385.655</c:v>
                </c:pt>
                <c:pt idx="2275">
                  <c:v>1385.4839999999999</c:v>
                </c:pt>
                <c:pt idx="2276">
                  <c:v>1385.4839999999999</c:v>
                </c:pt>
                <c:pt idx="2277">
                  <c:v>1385.3130000000001</c:v>
                </c:pt>
                <c:pt idx="2278">
                  <c:v>1384.8009999999999</c:v>
                </c:pt>
                <c:pt idx="2279">
                  <c:v>1384.8009999999999</c:v>
                </c:pt>
                <c:pt idx="2280">
                  <c:v>1385.826</c:v>
                </c:pt>
                <c:pt idx="2281">
                  <c:v>1385.655</c:v>
                </c:pt>
                <c:pt idx="2282">
                  <c:v>1385.655</c:v>
                </c:pt>
                <c:pt idx="2283">
                  <c:v>1385.9970000000001</c:v>
                </c:pt>
                <c:pt idx="2284">
                  <c:v>1386.3389999999999</c:v>
                </c:pt>
                <c:pt idx="2285">
                  <c:v>1386.3389999999999</c:v>
                </c:pt>
                <c:pt idx="2286">
                  <c:v>1385.826</c:v>
                </c:pt>
                <c:pt idx="2287">
                  <c:v>1386.8510000000001</c:v>
                </c:pt>
                <c:pt idx="2288">
                  <c:v>1387.5350000000001</c:v>
                </c:pt>
                <c:pt idx="2289">
                  <c:v>1387.193</c:v>
                </c:pt>
                <c:pt idx="2290">
                  <c:v>1387.193</c:v>
                </c:pt>
                <c:pt idx="2291">
                  <c:v>1387.5350000000001</c:v>
                </c:pt>
                <c:pt idx="2292">
                  <c:v>1387.5350000000001</c:v>
                </c:pt>
                <c:pt idx="2293">
                  <c:v>1387.876</c:v>
                </c:pt>
                <c:pt idx="2294">
                  <c:v>1387.7059999999999</c:v>
                </c:pt>
                <c:pt idx="2295">
                  <c:v>1388.2180000000001</c:v>
                </c:pt>
                <c:pt idx="2296">
                  <c:v>1388.3889999999999</c:v>
                </c:pt>
                <c:pt idx="2297">
                  <c:v>1387.7059999999999</c:v>
                </c:pt>
                <c:pt idx="2298">
                  <c:v>1387.5350000000001</c:v>
                </c:pt>
                <c:pt idx="2299">
                  <c:v>1387.876</c:v>
                </c:pt>
                <c:pt idx="2300">
                  <c:v>1387.5350000000001</c:v>
                </c:pt>
                <c:pt idx="2301">
                  <c:v>1387.7059999999999</c:v>
                </c:pt>
                <c:pt idx="2302">
                  <c:v>1386.68</c:v>
                </c:pt>
                <c:pt idx="2303">
                  <c:v>1387.364</c:v>
                </c:pt>
                <c:pt idx="2304">
                  <c:v>1387.364</c:v>
                </c:pt>
                <c:pt idx="2305">
                  <c:v>1388.047</c:v>
                </c:pt>
                <c:pt idx="2306">
                  <c:v>1387.876</c:v>
                </c:pt>
                <c:pt idx="2307">
                  <c:v>1387.7059999999999</c:v>
                </c:pt>
                <c:pt idx="2308">
                  <c:v>1387.876</c:v>
                </c:pt>
                <c:pt idx="2309">
                  <c:v>1388.2180000000001</c:v>
                </c:pt>
                <c:pt idx="2310">
                  <c:v>1388.047</c:v>
                </c:pt>
                <c:pt idx="2311">
                  <c:v>1388.047</c:v>
                </c:pt>
                <c:pt idx="2312">
                  <c:v>1387.876</c:v>
                </c:pt>
                <c:pt idx="2313">
                  <c:v>1388.2180000000001</c:v>
                </c:pt>
                <c:pt idx="2314">
                  <c:v>1388.2180000000001</c:v>
                </c:pt>
                <c:pt idx="2315">
                  <c:v>1388.731</c:v>
                </c:pt>
                <c:pt idx="2316">
                  <c:v>1389.585</c:v>
                </c:pt>
                <c:pt idx="2317">
                  <c:v>1389.2439999999999</c:v>
                </c:pt>
                <c:pt idx="2318">
                  <c:v>1389.0730000000001</c:v>
                </c:pt>
                <c:pt idx="2319">
                  <c:v>1389.414</c:v>
                </c:pt>
                <c:pt idx="2320">
                  <c:v>1388.56</c:v>
                </c:pt>
                <c:pt idx="2321">
                  <c:v>1388.2180000000001</c:v>
                </c:pt>
                <c:pt idx="2322">
                  <c:v>1389.2439999999999</c:v>
                </c:pt>
                <c:pt idx="2323">
                  <c:v>1389.9269999999999</c:v>
                </c:pt>
                <c:pt idx="2324">
                  <c:v>1390.269</c:v>
                </c:pt>
                <c:pt idx="2325">
                  <c:v>1390.44</c:v>
                </c:pt>
                <c:pt idx="2326">
                  <c:v>1390.7809999999999</c:v>
                </c:pt>
                <c:pt idx="2327">
                  <c:v>1391.123</c:v>
                </c:pt>
                <c:pt idx="2328">
                  <c:v>1391.123</c:v>
                </c:pt>
                <c:pt idx="2329">
                  <c:v>1391.2940000000001</c:v>
                </c:pt>
                <c:pt idx="2330">
                  <c:v>1391.2940000000001</c:v>
                </c:pt>
                <c:pt idx="2331">
                  <c:v>1391.2940000000001</c:v>
                </c:pt>
                <c:pt idx="2332">
                  <c:v>1391.2940000000001</c:v>
                </c:pt>
                <c:pt idx="2333">
                  <c:v>1391.9780000000001</c:v>
                </c:pt>
                <c:pt idx="2334">
                  <c:v>1392.1479999999999</c:v>
                </c:pt>
                <c:pt idx="2335">
                  <c:v>1392.1479999999999</c:v>
                </c:pt>
                <c:pt idx="2336">
                  <c:v>1392.1479999999999</c:v>
                </c:pt>
                <c:pt idx="2337">
                  <c:v>1391.9780000000001</c:v>
                </c:pt>
                <c:pt idx="2338">
                  <c:v>1391.807</c:v>
                </c:pt>
                <c:pt idx="2339">
                  <c:v>1392.1479999999999</c:v>
                </c:pt>
                <c:pt idx="2340">
                  <c:v>1392.6610000000001</c:v>
                </c:pt>
                <c:pt idx="2341">
                  <c:v>1392.6610000000001</c:v>
                </c:pt>
                <c:pt idx="2342">
                  <c:v>1391.4649999999999</c:v>
                </c:pt>
                <c:pt idx="2343">
                  <c:v>1390.269</c:v>
                </c:pt>
                <c:pt idx="2344">
                  <c:v>1388.3889999999999</c:v>
                </c:pt>
                <c:pt idx="2345">
                  <c:v>1388.902</c:v>
                </c:pt>
                <c:pt idx="2346">
                  <c:v>1389.2439999999999</c:v>
                </c:pt>
                <c:pt idx="2347">
                  <c:v>1388.902</c:v>
                </c:pt>
                <c:pt idx="2348">
                  <c:v>1388.902</c:v>
                </c:pt>
                <c:pt idx="2349">
                  <c:v>1389.585</c:v>
                </c:pt>
                <c:pt idx="2350">
                  <c:v>1389.585</c:v>
                </c:pt>
                <c:pt idx="2351">
                  <c:v>1389.2439999999999</c:v>
                </c:pt>
                <c:pt idx="2352">
                  <c:v>1389.2439999999999</c:v>
                </c:pt>
                <c:pt idx="2353">
                  <c:v>1389.9269999999999</c:v>
                </c:pt>
                <c:pt idx="2354">
                  <c:v>1389.414</c:v>
                </c:pt>
                <c:pt idx="2355">
                  <c:v>1389.7560000000001</c:v>
                </c:pt>
                <c:pt idx="2356">
                  <c:v>1390.6110000000001</c:v>
                </c:pt>
                <c:pt idx="2357">
                  <c:v>1391.4649999999999</c:v>
                </c:pt>
                <c:pt idx="2358">
                  <c:v>1390.952</c:v>
                </c:pt>
                <c:pt idx="2359">
                  <c:v>1390.6110000000001</c:v>
                </c:pt>
                <c:pt idx="2360">
                  <c:v>1391.4649999999999</c:v>
                </c:pt>
                <c:pt idx="2361">
                  <c:v>1391.807</c:v>
                </c:pt>
                <c:pt idx="2362">
                  <c:v>1391.2940000000001</c:v>
                </c:pt>
                <c:pt idx="2363">
                  <c:v>1391.2940000000001</c:v>
                </c:pt>
                <c:pt idx="2364">
                  <c:v>1391.4649999999999</c:v>
                </c:pt>
                <c:pt idx="2365">
                  <c:v>1391.123</c:v>
                </c:pt>
                <c:pt idx="2366">
                  <c:v>1391.123</c:v>
                </c:pt>
                <c:pt idx="2367">
                  <c:v>1391.4649999999999</c:v>
                </c:pt>
                <c:pt idx="2368">
                  <c:v>1392.1479999999999</c:v>
                </c:pt>
                <c:pt idx="2369">
                  <c:v>1393.174</c:v>
                </c:pt>
                <c:pt idx="2370">
                  <c:v>1392.8320000000001</c:v>
                </c:pt>
                <c:pt idx="2371">
                  <c:v>1393.345</c:v>
                </c:pt>
                <c:pt idx="2372">
                  <c:v>1393.5160000000001</c:v>
                </c:pt>
                <c:pt idx="2373">
                  <c:v>1393.5160000000001</c:v>
                </c:pt>
                <c:pt idx="2374">
                  <c:v>1393.857</c:v>
                </c:pt>
                <c:pt idx="2375">
                  <c:v>1394.37</c:v>
                </c:pt>
                <c:pt idx="2376">
                  <c:v>1393.857</c:v>
                </c:pt>
                <c:pt idx="2377">
                  <c:v>1394.712</c:v>
                </c:pt>
                <c:pt idx="2378">
                  <c:v>1395.7370000000001</c:v>
                </c:pt>
                <c:pt idx="2379">
                  <c:v>1395.7370000000001</c:v>
                </c:pt>
                <c:pt idx="2380">
                  <c:v>1395.395</c:v>
                </c:pt>
                <c:pt idx="2381">
                  <c:v>1395.395</c:v>
                </c:pt>
                <c:pt idx="2382">
                  <c:v>1394.883</c:v>
                </c:pt>
                <c:pt idx="2383">
                  <c:v>1394.712</c:v>
                </c:pt>
                <c:pt idx="2384">
                  <c:v>1394.5409999999999</c:v>
                </c:pt>
                <c:pt idx="2385">
                  <c:v>1395.7370000000001</c:v>
                </c:pt>
                <c:pt idx="2386">
                  <c:v>1395.9079999999999</c:v>
                </c:pt>
                <c:pt idx="2387">
                  <c:v>1395.7370000000001</c:v>
                </c:pt>
                <c:pt idx="2388">
                  <c:v>1396.25</c:v>
                </c:pt>
                <c:pt idx="2389">
                  <c:v>1396.7619999999999</c:v>
                </c:pt>
                <c:pt idx="2390">
                  <c:v>1396.5909999999999</c:v>
                </c:pt>
                <c:pt idx="2391">
                  <c:v>1396.7619999999999</c:v>
                </c:pt>
                <c:pt idx="2392">
                  <c:v>1396.7619999999999</c:v>
                </c:pt>
                <c:pt idx="2393">
                  <c:v>1396.7619999999999</c:v>
                </c:pt>
                <c:pt idx="2394">
                  <c:v>1397.104</c:v>
                </c:pt>
                <c:pt idx="2395">
                  <c:v>1397.4459999999999</c:v>
                </c:pt>
                <c:pt idx="2396">
                  <c:v>1397.617</c:v>
                </c:pt>
                <c:pt idx="2397">
                  <c:v>1397.787</c:v>
                </c:pt>
                <c:pt idx="2398">
                  <c:v>1397.9580000000001</c:v>
                </c:pt>
                <c:pt idx="2399">
                  <c:v>1398.6420000000001</c:v>
                </c:pt>
                <c:pt idx="2400">
                  <c:v>1398.6420000000001</c:v>
                </c:pt>
                <c:pt idx="2401">
                  <c:v>1399.325</c:v>
                </c:pt>
                <c:pt idx="2402">
                  <c:v>1398.9839999999999</c:v>
                </c:pt>
                <c:pt idx="2403">
                  <c:v>1399.325</c:v>
                </c:pt>
                <c:pt idx="2404">
                  <c:v>1399.4960000000001</c:v>
                </c:pt>
                <c:pt idx="2405">
                  <c:v>1400.18</c:v>
                </c:pt>
                <c:pt idx="2406">
                  <c:v>1400.521</c:v>
                </c:pt>
                <c:pt idx="2407">
                  <c:v>1400.009</c:v>
                </c:pt>
                <c:pt idx="2408">
                  <c:v>1399.6669999999999</c:v>
                </c:pt>
                <c:pt idx="2409">
                  <c:v>1400.692</c:v>
                </c:pt>
                <c:pt idx="2410">
                  <c:v>1401.0340000000001</c:v>
                </c:pt>
                <c:pt idx="2411">
                  <c:v>1401.2049999999999</c:v>
                </c:pt>
                <c:pt idx="2412">
                  <c:v>1401.2049999999999</c:v>
                </c:pt>
                <c:pt idx="2413">
                  <c:v>1401.547</c:v>
                </c:pt>
                <c:pt idx="2414">
                  <c:v>1401.7180000000001</c:v>
                </c:pt>
                <c:pt idx="2415">
                  <c:v>1402.4010000000001</c:v>
                </c:pt>
                <c:pt idx="2416">
                  <c:v>1401.8889999999999</c:v>
                </c:pt>
                <c:pt idx="2417">
                  <c:v>1402.23</c:v>
                </c:pt>
                <c:pt idx="2418">
                  <c:v>1401.547</c:v>
                </c:pt>
                <c:pt idx="2419">
                  <c:v>1402.4010000000001</c:v>
                </c:pt>
                <c:pt idx="2420">
                  <c:v>1402.5719999999999</c:v>
                </c:pt>
                <c:pt idx="2421">
                  <c:v>1402.23</c:v>
                </c:pt>
                <c:pt idx="2422">
                  <c:v>1402.4010000000001</c:v>
                </c:pt>
                <c:pt idx="2423">
                  <c:v>1402.914</c:v>
                </c:pt>
                <c:pt idx="2424">
                  <c:v>1402.7429999999999</c:v>
                </c:pt>
                <c:pt idx="2425">
                  <c:v>1403.2560000000001</c:v>
                </c:pt>
                <c:pt idx="2426">
                  <c:v>1403.597</c:v>
                </c:pt>
                <c:pt idx="2427">
                  <c:v>1403.597</c:v>
                </c:pt>
                <c:pt idx="2428">
                  <c:v>1403.4269999999999</c:v>
                </c:pt>
                <c:pt idx="2429">
                  <c:v>1403.4269999999999</c:v>
                </c:pt>
                <c:pt idx="2430">
                  <c:v>1404.9639999999999</c:v>
                </c:pt>
                <c:pt idx="2431">
                  <c:v>1404.623</c:v>
                </c:pt>
                <c:pt idx="2432">
                  <c:v>1404.623</c:v>
                </c:pt>
                <c:pt idx="2433">
                  <c:v>1405.306</c:v>
                </c:pt>
                <c:pt idx="2434">
                  <c:v>1405.4770000000001</c:v>
                </c:pt>
                <c:pt idx="2435">
                  <c:v>1405.4770000000001</c:v>
                </c:pt>
                <c:pt idx="2436">
                  <c:v>1405.4770000000001</c:v>
                </c:pt>
                <c:pt idx="2437">
                  <c:v>1406.1610000000001</c:v>
                </c:pt>
                <c:pt idx="2438">
                  <c:v>1406.1610000000001</c:v>
                </c:pt>
                <c:pt idx="2439">
                  <c:v>1405.99</c:v>
                </c:pt>
                <c:pt idx="2440">
                  <c:v>1406.1610000000001</c:v>
                </c:pt>
                <c:pt idx="2441">
                  <c:v>1407.0150000000001</c:v>
                </c:pt>
                <c:pt idx="2442">
                  <c:v>1407.0150000000001</c:v>
                </c:pt>
                <c:pt idx="2443">
                  <c:v>1406.673</c:v>
                </c:pt>
                <c:pt idx="2444">
                  <c:v>1406.673</c:v>
                </c:pt>
                <c:pt idx="2445">
                  <c:v>1407.0150000000001</c:v>
                </c:pt>
                <c:pt idx="2446">
                  <c:v>1407.1859999999999</c:v>
                </c:pt>
                <c:pt idx="2447">
                  <c:v>1407.6980000000001</c:v>
                </c:pt>
                <c:pt idx="2448">
                  <c:v>1408.211</c:v>
                </c:pt>
                <c:pt idx="2449">
                  <c:v>1408.895</c:v>
                </c:pt>
                <c:pt idx="2450">
                  <c:v>1408.895</c:v>
                </c:pt>
                <c:pt idx="2451">
                  <c:v>1408.5530000000001</c:v>
                </c:pt>
                <c:pt idx="2452">
                  <c:v>1409.4069999999999</c:v>
                </c:pt>
                <c:pt idx="2453">
                  <c:v>1409.2360000000001</c:v>
                </c:pt>
                <c:pt idx="2454">
                  <c:v>1409.4069999999999</c:v>
                </c:pt>
                <c:pt idx="2455">
                  <c:v>1409.4069999999999</c:v>
                </c:pt>
                <c:pt idx="2456">
                  <c:v>1409.2360000000001</c:v>
                </c:pt>
                <c:pt idx="2457">
                  <c:v>1408.3820000000001</c:v>
                </c:pt>
                <c:pt idx="2458">
                  <c:v>1407.1859999999999</c:v>
                </c:pt>
                <c:pt idx="2459">
                  <c:v>1406.673</c:v>
                </c:pt>
                <c:pt idx="2460">
                  <c:v>1406.673</c:v>
                </c:pt>
                <c:pt idx="2461">
                  <c:v>1406.8440000000001</c:v>
                </c:pt>
                <c:pt idx="2462">
                  <c:v>1406.673</c:v>
                </c:pt>
                <c:pt idx="2463">
                  <c:v>1407.1859999999999</c:v>
                </c:pt>
                <c:pt idx="2464">
                  <c:v>1407.0150000000001</c:v>
                </c:pt>
                <c:pt idx="2465">
                  <c:v>1407.528</c:v>
                </c:pt>
                <c:pt idx="2466">
                  <c:v>1408.04</c:v>
                </c:pt>
                <c:pt idx="2467">
                  <c:v>1409.0650000000001</c:v>
                </c:pt>
                <c:pt idx="2468">
                  <c:v>1408.895</c:v>
                </c:pt>
                <c:pt idx="2469">
                  <c:v>1409.0650000000001</c:v>
                </c:pt>
                <c:pt idx="2470">
                  <c:v>1409.0650000000001</c:v>
                </c:pt>
                <c:pt idx="2471">
                  <c:v>1409.92</c:v>
                </c:pt>
                <c:pt idx="2472">
                  <c:v>1409.749</c:v>
                </c:pt>
                <c:pt idx="2473">
                  <c:v>1410.2619999999999</c:v>
                </c:pt>
                <c:pt idx="2474">
                  <c:v>1409.0650000000001</c:v>
                </c:pt>
                <c:pt idx="2475">
                  <c:v>1408.3820000000001</c:v>
                </c:pt>
                <c:pt idx="2476">
                  <c:v>1407.528</c:v>
                </c:pt>
                <c:pt idx="2477">
                  <c:v>1407.6980000000001</c:v>
                </c:pt>
                <c:pt idx="2478">
                  <c:v>1408.04</c:v>
                </c:pt>
                <c:pt idx="2479">
                  <c:v>1408.3820000000001</c:v>
                </c:pt>
                <c:pt idx="2480">
                  <c:v>1408.7239999999999</c:v>
                </c:pt>
                <c:pt idx="2481">
                  <c:v>1408.895</c:v>
                </c:pt>
                <c:pt idx="2482">
                  <c:v>1408.895</c:v>
                </c:pt>
                <c:pt idx="2483">
                  <c:v>1409.2360000000001</c:v>
                </c:pt>
                <c:pt idx="2484">
                  <c:v>1409.749</c:v>
                </c:pt>
                <c:pt idx="2485">
                  <c:v>1409.4069999999999</c:v>
                </c:pt>
                <c:pt idx="2486">
                  <c:v>1408.7239999999999</c:v>
                </c:pt>
                <c:pt idx="2487">
                  <c:v>1409.2360000000001</c:v>
                </c:pt>
                <c:pt idx="2488">
                  <c:v>1409.2360000000001</c:v>
                </c:pt>
                <c:pt idx="2489">
                  <c:v>1409.4069999999999</c:v>
                </c:pt>
                <c:pt idx="2490">
                  <c:v>1409.749</c:v>
                </c:pt>
                <c:pt idx="2491">
                  <c:v>1410.0909999999999</c:v>
                </c:pt>
                <c:pt idx="2492">
                  <c:v>1410.9449999999999</c:v>
                </c:pt>
                <c:pt idx="2493">
                  <c:v>1410.7739999999999</c:v>
                </c:pt>
                <c:pt idx="2494">
                  <c:v>1410.432</c:v>
                </c:pt>
                <c:pt idx="2495">
                  <c:v>1411.116</c:v>
                </c:pt>
                <c:pt idx="2496">
                  <c:v>1411.6289999999999</c:v>
                </c:pt>
                <c:pt idx="2497">
                  <c:v>1412.1410000000001</c:v>
                </c:pt>
                <c:pt idx="2498">
                  <c:v>1411.97</c:v>
                </c:pt>
                <c:pt idx="2499">
                  <c:v>1411.97</c:v>
                </c:pt>
                <c:pt idx="2500">
                  <c:v>1412.4829999999999</c:v>
                </c:pt>
                <c:pt idx="2501">
                  <c:v>1413.508</c:v>
                </c:pt>
                <c:pt idx="2502">
                  <c:v>1413.6790000000001</c:v>
                </c:pt>
                <c:pt idx="2503">
                  <c:v>1414.3630000000001</c:v>
                </c:pt>
                <c:pt idx="2504">
                  <c:v>1413.85</c:v>
                </c:pt>
                <c:pt idx="2505">
                  <c:v>1414.021</c:v>
                </c:pt>
                <c:pt idx="2506">
                  <c:v>1414.5340000000001</c:v>
                </c:pt>
                <c:pt idx="2507">
                  <c:v>1414.5340000000001</c:v>
                </c:pt>
                <c:pt idx="2508">
                  <c:v>1414.3630000000001</c:v>
                </c:pt>
                <c:pt idx="2509">
                  <c:v>1414.875</c:v>
                </c:pt>
                <c:pt idx="2510">
                  <c:v>1414.875</c:v>
                </c:pt>
                <c:pt idx="2511">
                  <c:v>1414.875</c:v>
                </c:pt>
                <c:pt idx="2512">
                  <c:v>1414.3630000000001</c:v>
                </c:pt>
                <c:pt idx="2513">
                  <c:v>1414.3630000000001</c:v>
                </c:pt>
                <c:pt idx="2514">
                  <c:v>1415.046</c:v>
                </c:pt>
                <c:pt idx="2515">
                  <c:v>1415.559</c:v>
                </c:pt>
                <c:pt idx="2516">
                  <c:v>1416.242</c:v>
                </c:pt>
                <c:pt idx="2517">
                  <c:v>1416.413</c:v>
                </c:pt>
                <c:pt idx="2518">
                  <c:v>1416.7550000000001</c:v>
                </c:pt>
                <c:pt idx="2519">
                  <c:v>1416.5840000000001</c:v>
                </c:pt>
                <c:pt idx="2520">
                  <c:v>1417.097</c:v>
                </c:pt>
                <c:pt idx="2521">
                  <c:v>1416.413</c:v>
                </c:pt>
                <c:pt idx="2522">
                  <c:v>1417.78</c:v>
                </c:pt>
                <c:pt idx="2523">
                  <c:v>1418.1220000000001</c:v>
                </c:pt>
                <c:pt idx="2524">
                  <c:v>1417.6089999999999</c:v>
                </c:pt>
                <c:pt idx="2525">
                  <c:v>1418.4639999999999</c:v>
                </c:pt>
                <c:pt idx="2526">
                  <c:v>1418.9760000000001</c:v>
                </c:pt>
                <c:pt idx="2527">
                  <c:v>1418.9760000000001</c:v>
                </c:pt>
                <c:pt idx="2528">
                  <c:v>1418.9760000000001</c:v>
                </c:pt>
                <c:pt idx="2529">
                  <c:v>1418.9760000000001</c:v>
                </c:pt>
                <c:pt idx="2530">
                  <c:v>1420.002</c:v>
                </c:pt>
                <c:pt idx="2531">
                  <c:v>1420.173</c:v>
                </c:pt>
                <c:pt idx="2532">
                  <c:v>1420.6849999999999</c:v>
                </c:pt>
                <c:pt idx="2533">
                  <c:v>1420.173</c:v>
                </c:pt>
                <c:pt idx="2534">
                  <c:v>1420.6849999999999</c:v>
                </c:pt>
                <c:pt idx="2535">
                  <c:v>1421.1980000000001</c:v>
                </c:pt>
                <c:pt idx="2536">
                  <c:v>1421.71</c:v>
                </c:pt>
                <c:pt idx="2537">
                  <c:v>1421.3689999999999</c:v>
                </c:pt>
                <c:pt idx="2538">
                  <c:v>1421.3689999999999</c:v>
                </c:pt>
                <c:pt idx="2539">
                  <c:v>1422.394</c:v>
                </c:pt>
                <c:pt idx="2540">
                  <c:v>1422.394</c:v>
                </c:pt>
                <c:pt idx="2541">
                  <c:v>1422.394</c:v>
                </c:pt>
                <c:pt idx="2542">
                  <c:v>1421.71</c:v>
                </c:pt>
                <c:pt idx="2543">
                  <c:v>1422.5650000000001</c:v>
                </c:pt>
                <c:pt idx="2544">
                  <c:v>1422.5650000000001</c:v>
                </c:pt>
                <c:pt idx="2545">
                  <c:v>1423.078</c:v>
                </c:pt>
                <c:pt idx="2546">
                  <c:v>1423.248</c:v>
                </c:pt>
                <c:pt idx="2547">
                  <c:v>1423.4190000000001</c:v>
                </c:pt>
                <c:pt idx="2548">
                  <c:v>1423.932</c:v>
                </c:pt>
                <c:pt idx="2549">
                  <c:v>1423.59</c:v>
                </c:pt>
                <c:pt idx="2550">
                  <c:v>1423.59</c:v>
                </c:pt>
                <c:pt idx="2551">
                  <c:v>1424.7860000000001</c:v>
                </c:pt>
                <c:pt idx="2552">
                  <c:v>1424.9570000000001</c:v>
                </c:pt>
                <c:pt idx="2553">
                  <c:v>1424.7860000000001</c:v>
                </c:pt>
                <c:pt idx="2554">
                  <c:v>1424.1030000000001</c:v>
                </c:pt>
                <c:pt idx="2555">
                  <c:v>1424.9570000000001</c:v>
                </c:pt>
                <c:pt idx="2556">
                  <c:v>1425.299</c:v>
                </c:pt>
                <c:pt idx="2557">
                  <c:v>1425.6410000000001</c:v>
                </c:pt>
                <c:pt idx="2558">
                  <c:v>1425.8119999999999</c:v>
                </c:pt>
                <c:pt idx="2559">
                  <c:v>1425.8119999999999</c:v>
                </c:pt>
                <c:pt idx="2560">
                  <c:v>1425.8119999999999</c:v>
                </c:pt>
                <c:pt idx="2561">
                  <c:v>1426.153</c:v>
                </c:pt>
                <c:pt idx="2562">
                  <c:v>1426.6659999999999</c:v>
                </c:pt>
                <c:pt idx="2563">
                  <c:v>1427.008</c:v>
                </c:pt>
                <c:pt idx="2564">
                  <c:v>1428.0329999999999</c:v>
                </c:pt>
                <c:pt idx="2565">
                  <c:v>1428.204</c:v>
                </c:pt>
                <c:pt idx="2566">
                  <c:v>1428.0329999999999</c:v>
                </c:pt>
                <c:pt idx="2567">
                  <c:v>1428.7170000000001</c:v>
                </c:pt>
                <c:pt idx="2568">
                  <c:v>1428.7170000000001</c:v>
                </c:pt>
                <c:pt idx="2569">
                  <c:v>1429.229</c:v>
                </c:pt>
                <c:pt idx="2570">
                  <c:v>1429.229</c:v>
                </c:pt>
                <c:pt idx="2571">
                  <c:v>1428.8869999999999</c:v>
                </c:pt>
                <c:pt idx="2572">
                  <c:v>1428.8869999999999</c:v>
                </c:pt>
                <c:pt idx="2573">
                  <c:v>1429.5709999999999</c:v>
                </c:pt>
                <c:pt idx="2574">
                  <c:v>1429.4</c:v>
                </c:pt>
                <c:pt idx="2575">
                  <c:v>1429.5709999999999</c:v>
                </c:pt>
                <c:pt idx="2576">
                  <c:v>1429.4</c:v>
                </c:pt>
                <c:pt idx="2577">
                  <c:v>1429.4</c:v>
                </c:pt>
                <c:pt idx="2578">
                  <c:v>1429.913</c:v>
                </c:pt>
                <c:pt idx="2579">
                  <c:v>1430.0830000000001</c:v>
                </c:pt>
                <c:pt idx="2580">
                  <c:v>1430.596</c:v>
                </c:pt>
                <c:pt idx="2581">
                  <c:v>1430.7670000000001</c:v>
                </c:pt>
                <c:pt idx="2582">
                  <c:v>1430.9380000000001</c:v>
                </c:pt>
                <c:pt idx="2583">
                  <c:v>1430.7670000000001</c:v>
                </c:pt>
                <c:pt idx="2584">
                  <c:v>1430.7670000000001</c:v>
                </c:pt>
                <c:pt idx="2585">
                  <c:v>1430.425</c:v>
                </c:pt>
                <c:pt idx="2586">
                  <c:v>1430.7670000000001</c:v>
                </c:pt>
                <c:pt idx="2587">
                  <c:v>1431.1089999999999</c:v>
                </c:pt>
                <c:pt idx="2588">
                  <c:v>1431.451</c:v>
                </c:pt>
                <c:pt idx="2589">
                  <c:v>1430.425</c:v>
                </c:pt>
                <c:pt idx="2590">
                  <c:v>1430.2539999999999</c:v>
                </c:pt>
                <c:pt idx="2591">
                  <c:v>1431.28</c:v>
                </c:pt>
                <c:pt idx="2592">
                  <c:v>1430.2539999999999</c:v>
                </c:pt>
                <c:pt idx="2593">
                  <c:v>1429.742</c:v>
                </c:pt>
                <c:pt idx="2594">
                  <c:v>1430.2539999999999</c:v>
                </c:pt>
                <c:pt idx="2595">
                  <c:v>1430.9380000000001</c:v>
                </c:pt>
                <c:pt idx="2596">
                  <c:v>1430.7670000000001</c:v>
                </c:pt>
                <c:pt idx="2597">
                  <c:v>1429.4</c:v>
                </c:pt>
                <c:pt idx="2598">
                  <c:v>1428.375</c:v>
                </c:pt>
                <c:pt idx="2599">
                  <c:v>1426.6659999999999</c:v>
                </c:pt>
                <c:pt idx="2600">
                  <c:v>1425.6410000000001</c:v>
                </c:pt>
                <c:pt idx="2601">
                  <c:v>1425.47</c:v>
                </c:pt>
                <c:pt idx="2602">
                  <c:v>1424.9570000000001</c:v>
                </c:pt>
                <c:pt idx="2603">
                  <c:v>1425.8119999999999</c:v>
                </c:pt>
                <c:pt idx="2604">
                  <c:v>1425.982</c:v>
                </c:pt>
                <c:pt idx="2605">
                  <c:v>1425.8119999999999</c:v>
                </c:pt>
                <c:pt idx="2606">
                  <c:v>1426.4949999999999</c:v>
                </c:pt>
                <c:pt idx="2607">
                  <c:v>1426.6659999999999</c:v>
                </c:pt>
                <c:pt idx="2608">
                  <c:v>1426.3240000000001</c:v>
                </c:pt>
                <c:pt idx="2609">
                  <c:v>1425.47</c:v>
                </c:pt>
                <c:pt idx="2610">
                  <c:v>1424.4449999999999</c:v>
                </c:pt>
                <c:pt idx="2611">
                  <c:v>1424.9570000000001</c:v>
                </c:pt>
                <c:pt idx="2612">
                  <c:v>1425.47</c:v>
                </c:pt>
                <c:pt idx="2613">
                  <c:v>1425.299</c:v>
                </c:pt>
                <c:pt idx="2614">
                  <c:v>1425.982</c:v>
                </c:pt>
                <c:pt idx="2615">
                  <c:v>1426.153</c:v>
                </c:pt>
                <c:pt idx="2616">
                  <c:v>1426.6659999999999</c:v>
                </c:pt>
                <c:pt idx="2617">
                  <c:v>1425.299</c:v>
                </c:pt>
                <c:pt idx="2618">
                  <c:v>1424.2739999999999</c:v>
                </c:pt>
                <c:pt idx="2619">
                  <c:v>1423.078</c:v>
                </c:pt>
                <c:pt idx="2620">
                  <c:v>1422.5650000000001</c:v>
                </c:pt>
                <c:pt idx="2621">
                  <c:v>1422.0519999999999</c:v>
                </c:pt>
                <c:pt idx="2622">
                  <c:v>1422.394</c:v>
                </c:pt>
                <c:pt idx="2623">
                  <c:v>1423.248</c:v>
                </c:pt>
                <c:pt idx="2624">
                  <c:v>1423.761</c:v>
                </c:pt>
                <c:pt idx="2625">
                  <c:v>1423.761</c:v>
                </c:pt>
                <c:pt idx="2626">
                  <c:v>1424.4449999999999</c:v>
                </c:pt>
                <c:pt idx="2627">
                  <c:v>1424.615</c:v>
                </c:pt>
                <c:pt idx="2628">
                  <c:v>1424.4449999999999</c:v>
                </c:pt>
                <c:pt idx="2629">
                  <c:v>1424.4449999999999</c:v>
                </c:pt>
                <c:pt idx="2630">
                  <c:v>1423.248</c:v>
                </c:pt>
                <c:pt idx="2631">
                  <c:v>1423.4190000000001</c:v>
                </c:pt>
                <c:pt idx="2632">
                  <c:v>1423.248</c:v>
                </c:pt>
                <c:pt idx="2633">
                  <c:v>1424.2739999999999</c:v>
                </c:pt>
                <c:pt idx="2634">
                  <c:v>1424.9570000000001</c:v>
                </c:pt>
                <c:pt idx="2635">
                  <c:v>1425.8119999999999</c:v>
                </c:pt>
                <c:pt idx="2636">
                  <c:v>1426.3240000000001</c:v>
                </c:pt>
                <c:pt idx="2637">
                  <c:v>1426.4949999999999</c:v>
                </c:pt>
                <c:pt idx="2638">
                  <c:v>1427.1790000000001</c:v>
                </c:pt>
                <c:pt idx="2639">
                  <c:v>1427.8620000000001</c:v>
                </c:pt>
                <c:pt idx="2640">
                  <c:v>1428.204</c:v>
                </c:pt>
                <c:pt idx="2641">
                  <c:v>1428.7170000000001</c:v>
                </c:pt>
                <c:pt idx="2642">
                  <c:v>1428.8869999999999</c:v>
                </c:pt>
                <c:pt idx="2643">
                  <c:v>1428.8869999999999</c:v>
                </c:pt>
                <c:pt idx="2644">
                  <c:v>1429.4</c:v>
                </c:pt>
                <c:pt idx="2645">
                  <c:v>1429.742</c:v>
                </c:pt>
                <c:pt idx="2646">
                  <c:v>1430.2539999999999</c:v>
                </c:pt>
                <c:pt idx="2647">
                  <c:v>1429.742</c:v>
                </c:pt>
                <c:pt idx="2648">
                  <c:v>1430.0830000000001</c:v>
                </c:pt>
                <c:pt idx="2649">
                  <c:v>1428.7170000000001</c:v>
                </c:pt>
                <c:pt idx="2650">
                  <c:v>1427.3489999999999</c:v>
                </c:pt>
                <c:pt idx="2651">
                  <c:v>1425.8119999999999</c:v>
                </c:pt>
                <c:pt idx="2652">
                  <c:v>1424.4449999999999</c:v>
                </c:pt>
                <c:pt idx="2653">
                  <c:v>1422.5650000000001</c:v>
                </c:pt>
                <c:pt idx="2654">
                  <c:v>1422.9069999999999</c:v>
                </c:pt>
                <c:pt idx="2655">
                  <c:v>1423.078</c:v>
                </c:pt>
                <c:pt idx="2656">
                  <c:v>1423.761</c:v>
                </c:pt>
                <c:pt idx="2657">
                  <c:v>1423.761</c:v>
                </c:pt>
                <c:pt idx="2658">
                  <c:v>1424.1030000000001</c:v>
                </c:pt>
                <c:pt idx="2659">
                  <c:v>1424.615</c:v>
                </c:pt>
                <c:pt idx="2660">
                  <c:v>1424.7860000000001</c:v>
                </c:pt>
                <c:pt idx="2661">
                  <c:v>1425.1279999999999</c:v>
                </c:pt>
                <c:pt idx="2662">
                  <c:v>1424.9570000000001</c:v>
                </c:pt>
                <c:pt idx="2663">
                  <c:v>1425.8119999999999</c:v>
                </c:pt>
                <c:pt idx="2664">
                  <c:v>1425.982</c:v>
                </c:pt>
                <c:pt idx="2665">
                  <c:v>1425.982</c:v>
                </c:pt>
                <c:pt idx="2666">
                  <c:v>1426.153</c:v>
                </c:pt>
                <c:pt idx="2667">
                  <c:v>1426.4949999999999</c:v>
                </c:pt>
                <c:pt idx="2668">
                  <c:v>1427.008</c:v>
                </c:pt>
                <c:pt idx="2669">
                  <c:v>1427.691</c:v>
                </c:pt>
                <c:pt idx="2670">
                  <c:v>1427.8620000000001</c:v>
                </c:pt>
                <c:pt idx="2671">
                  <c:v>1428.204</c:v>
                </c:pt>
                <c:pt idx="2672">
                  <c:v>1428.204</c:v>
                </c:pt>
                <c:pt idx="2673">
                  <c:v>1428.546</c:v>
                </c:pt>
                <c:pt idx="2674">
                  <c:v>1429.742</c:v>
                </c:pt>
                <c:pt idx="2675">
                  <c:v>1430.2539999999999</c:v>
                </c:pt>
                <c:pt idx="2676">
                  <c:v>1429.742</c:v>
                </c:pt>
                <c:pt idx="2677">
                  <c:v>1429.913</c:v>
                </c:pt>
                <c:pt idx="2678">
                  <c:v>1430.425</c:v>
                </c:pt>
                <c:pt idx="2679">
                  <c:v>1430.425</c:v>
                </c:pt>
                <c:pt idx="2680">
                  <c:v>1430.7670000000001</c:v>
                </c:pt>
                <c:pt idx="2681">
                  <c:v>1430.7670000000001</c:v>
                </c:pt>
                <c:pt idx="2682">
                  <c:v>1430.9380000000001</c:v>
                </c:pt>
                <c:pt idx="2683">
                  <c:v>1431.28</c:v>
                </c:pt>
                <c:pt idx="2684">
                  <c:v>1431.7919999999999</c:v>
                </c:pt>
                <c:pt idx="2685">
                  <c:v>1431.7919999999999</c:v>
                </c:pt>
                <c:pt idx="2686">
                  <c:v>1431.963</c:v>
                </c:pt>
                <c:pt idx="2687">
                  <c:v>1432.4760000000001</c:v>
                </c:pt>
                <c:pt idx="2688">
                  <c:v>1432.4760000000001</c:v>
                </c:pt>
                <c:pt idx="2689">
                  <c:v>1432.4760000000001</c:v>
                </c:pt>
                <c:pt idx="2690">
                  <c:v>1432.818</c:v>
                </c:pt>
                <c:pt idx="2691">
                  <c:v>1433.501</c:v>
                </c:pt>
                <c:pt idx="2692">
                  <c:v>1434.0139999999999</c:v>
                </c:pt>
                <c:pt idx="2693">
                  <c:v>1433.672</c:v>
                </c:pt>
                <c:pt idx="2694">
                  <c:v>1434.1849999999999</c:v>
                </c:pt>
                <c:pt idx="2695">
                  <c:v>1434.5260000000001</c:v>
                </c:pt>
                <c:pt idx="2696">
                  <c:v>1435.5519999999999</c:v>
                </c:pt>
                <c:pt idx="2697">
                  <c:v>1435.5519999999999</c:v>
                </c:pt>
                <c:pt idx="2698">
                  <c:v>1435.3810000000001</c:v>
                </c:pt>
                <c:pt idx="2699">
                  <c:v>1436.2349999999999</c:v>
                </c:pt>
                <c:pt idx="2700">
                  <c:v>1436.577</c:v>
                </c:pt>
                <c:pt idx="2701">
                  <c:v>1436.577</c:v>
                </c:pt>
                <c:pt idx="2702">
                  <c:v>1437.6020000000001</c:v>
                </c:pt>
                <c:pt idx="2703">
                  <c:v>1437.7729999999999</c:v>
                </c:pt>
                <c:pt idx="2704">
                  <c:v>1438.2860000000001</c:v>
                </c:pt>
                <c:pt idx="2705">
                  <c:v>1439.14</c:v>
                </c:pt>
                <c:pt idx="2706">
                  <c:v>1438.9690000000001</c:v>
                </c:pt>
                <c:pt idx="2707">
                  <c:v>1439.14</c:v>
                </c:pt>
                <c:pt idx="2708">
                  <c:v>1438.4570000000001</c:v>
                </c:pt>
                <c:pt idx="2709">
                  <c:v>1439.482</c:v>
                </c:pt>
                <c:pt idx="2710">
                  <c:v>1440.165</c:v>
                </c:pt>
                <c:pt idx="2711">
                  <c:v>1440.5070000000001</c:v>
                </c:pt>
                <c:pt idx="2712">
                  <c:v>1441.02</c:v>
                </c:pt>
                <c:pt idx="2713">
                  <c:v>1441.191</c:v>
                </c:pt>
                <c:pt idx="2714">
                  <c:v>1442.558</c:v>
                </c:pt>
                <c:pt idx="2715">
                  <c:v>1442.558</c:v>
                </c:pt>
                <c:pt idx="2716">
                  <c:v>1442.558</c:v>
                </c:pt>
                <c:pt idx="2717">
                  <c:v>1443.925</c:v>
                </c:pt>
                <c:pt idx="2718">
                  <c:v>1444.096</c:v>
                </c:pt>
                <c:pt idx="2719">
                  <c:v>1444.4369999999999</c:v>
                </c:pt>
                <c:pt idx="2720">
                  <c:v>1444.95</c:v>
                </c:pt>
                <c:pt idx="2721">
                  <c:v>1445.463</c:v>
                </c:pt>
                <c:pt idx="2722">
                  <c:v>1445.634</c:v>
                </c:pt>
                <c:pt idx="2723">
                  <c:v>1445.9749999999999</c:v>
                </c:pt>
                <c:pt idx="2724">
                  <c:v>1447.3420000000001</c:v>
                </c:pt>
                <c:pt idx="2725">
                  <c:v>1447.3420000000001</c:v>
                </c:pt>
                <c:pt idx="2726">
                  <c:v>1447</c:v>
                </c:pt>
                <c:pt idx="2727">
                  <c:v>1447.855</c:v>
                </c:pt>
                <c:pt idx="2728">
                  <c:v>1447.684</c:v>
                </c:pt>
                <c:pt idx="2729">
                  <c:v>1447.684</c:v>
                </c:pt>
                <c:pt idx="2730">
                  <c:v>1448.3679999999999</c:v>
                </c:pt>
                <c:pt idx="2731">
                  <c:v>1448.7090000000001</c:v>
                </c:pt>
                <c:pt idx="2732">
                  <c:v>1448.538</c:v>
                </c:pt>
                <c:pt idx="2733">
                  <c:v>1449.0509999999999</c:v>
                </c:pt>
                <c:pt idx="2734">
                  <c:v>1449.7349999999999</c:v>
                </c:pt>
                <c:pt idx="2735">
                  <c:v>1449.5640000000001</c:v>
                </c:pt>
                <c:pt idx="2736">
                  <c:v>1450.5889999999999</c:v>
                </c:pt>
                <c:pt idx="2737">
                  <c:v>1450.76</c:v>
                </c:pt>
                <c:pt idx="2738">
                  <c:v>1450.2470000000001</c:v>
                </c:pt>
                <c:pt idx="2739">
                  <c:v>1451.614</c:v>
                </c:pt>
                <c:pt idx="2740">
                  <c:v>1451.614</c:v>
                </c:pt>
                <c:pt idx="2741">
                  <c:v>1451.2719999999999</c:v>
                </c:pt>
                <c:pt idx="2742">
                  <c:v>1451.9559999999999</c:v>
                </c:pt>
                <c:pt idx="2743">
                  <c:v>1452.127</c:v>
                </c:pt>
                <c:pt idx="2744">
                  <c:v>1452.981</c:v>
                </c:pt>
                <c:pt idx="2745">
                  <c:v>1453.152</c:v>
                </c:pt>
                <c:pt idx="2746">
                  <c:v>1453.3230000000001</c:v>
                </c:pt>
                <c:pt idx="2747">
                  <c:v>1453.836</c:v>
                </c:pt>
                <c:pt idx="2748">
                  <c:v>1453.836</c:v>
                </c:pt>
                <c:pt idx="2749">
                  <c:v>1454.519</c:v>
                </c:pt>
                <c:pt idx="2750">
                  <c:v>1455.203</c:v>
                </c:pt>
                <c:pt idx="2751">
                  <c:v>1455.203</c:v>
                </c:pt>
                <c:pt idx="2752">
                  <c:v>1454.8610000000001</c:v>
                </c:pt>
                <c:pt idx="2753">
                  <c:v>1455.374</c:v>
                </c:pt>
                <c:pt idx="2754">
                  <c:v>1455.886</c:v>
                </c:pt>
                <c:pt idx="2755">
                  <c:v>1456.3989999999999</c:v>
                </c:pt>
                <c:pt idx="2756">
                  <c:v>1456.3989999999999</c:v>
                </c:pt>
                <c:pt idx="2757">
                  <c:v>1456.741</c:v>
                </c:pt>
                <c:pt idx="2758">
                  <c:v>1457.0820000000001</c:v>
                </c:pt>
                <c:pt idx="2759">
                  <c:v>1457.424</c:v>
                </c:pt>
                <c:pt idx="2760">
                  <c:v>1458.1079999999999</c:v>
                </c:pt>
                <c:pt idx="2761">
                  <c:v>1457.9369999999999</c:v>
                </c:pt>
                <c:pt idx="2762">
                  <c:v>1458.62</c:v>
                </c:pt>
                <c:pt idx="2763">
                  <c:v>1458.962</c:v>
                </c:pt>
                <c:pt idx="2764">
                  <c:v>1459.133</c:v>
                </c:pt>
                <c:pt idx="2765">
                  <c:v>1458.962</c:v>
                </c:pt>
                <c:pt idx="2766">
                  <c:v>1459.3040000000001</c:v>
                </c:pt>
                <c:pt idx="2767">
                  <c:v>1459.9870000000001</c:v>
                </c:pt>
                <c:pt idx="2768">
                  <c:v>1460.671</c:v>
                </c:pt>
                <c:pt idx="2769">
                  <c:v>1460.5</c:v>
                </c:pt>
                <c:pt idx="2770">
                  <c:v>1460.671</c:v>
                </c:pt>
                <c:pt idx="2771">
                  <c:v>1461.0129999999999</c:v>
                </c:pt>
                <c:pt idx="2772">
                  <c:v>1460.8420000000001</c:v>
                </c:pt>
                <c:pt idx="2773">
                  <c:v>1461.5250000000001</c:v>
                </c:pt>
                <c:pt idx="2774">
                  <c:v>1461.867</c:v>
                </c:pt>
                <c:pt idx="2775">
                  <c:v>1462.8920000000001</c:v>
                </c:pt>
                <c:pt idx="2776">
                  <c:v>1463.2339999999999</c:v>
                </c:pt>
                <c:pt idx="2777">
                  <c:v>1463.576</c:v>
                </c:pt>
                <c:pt idx="2778">
                  <c:v>1463.9169999999999</c:v>
                </c:pt>
                <c:pt idx="2779">
                  <c:v>1463.9169999999999</c:v>
                </c:pt>
                <c:pt idx="2780">
                  <c:v>1464.259</c:v>
                </c:pt>
                <c:pt idx="2781">
                  <c:v>1464.43</c:v>
                </c:pt>
                <c:pt idx="2782">
                  <c:v>1464.943</c:v>
                </c:pt>
                <c:pt idx="2783">
                  <c:v>1466.31</c:v>
                </c:pt>
                <c:pt idx="2784">
                  <c:v>1466.652</c:v>
                </c:pt>
                <c:pt idx="2785">
                  <c:v>1467.5060000000001</c:v>
                </c:pt>
                <c:pt idx="2786">
                  <c:v>1467.6769999999999</c:v>
                </c:pt>
                <c:pt idx="2787">
                  <c:v>1468.5309999999999</c:v>
                </c:pt>
                <c:pt idx="2788">
                  <c:v>1468.702</c:v>
                </c:pt>
                <c:pt idx="2789">
                  <c:v>1468.702</c:v>
                </c:pt>
                <c:pt idx="2790">
                  <c:v>1469.8979999999999</c:v>
                </c:pt>
                <c:pt idx="2791">
                  <c:v>1469.8979999999999</c:v>
                </c:pt>
                <c:pt idx="2792">
                  <c:v>1470.24</c:v>
                </c:pt>
                <c:pt idx="2793">
                  <c:v>1470.24</c:v>
                </c:pt>
                <c:pt idx="2794">
                  <c:v>1471.2650000000001</c:v>
                </c:pt>
                <c:pt idx="2795">
                  <c:v>1471.2650000000001</c:v>
                </c:pt>
                <c:pt idx="2796">
                  <c:v>1470.7529999999999</c:v>
                </c:pt>
                <c:pt idx="2797">
                  <c:v>1470.069</c:v>
                </c:pt>
                <c:pt idx="2798">
                  <c:v>1470.069</c:v>
                </c:pt>
                <c:pt idx="2799">
                  <c:v>1471.2650000000001</c:v>
                </c:pt>
                <c:pt idx="2800">
                  <c:v>1472.2909999999999</c:v>
                </c:pt>
                <c:pt idx="2801">
                  <c:v>1472.8030000000001</c:v>
                </c:pt>
                <c:pt idx="2802">
                  <c:v>1473.4870000000001</c:v>
                </c:pt>
                <c:pt idx="2803">
                  <c:v>1473.6579999999999</c:v>
                </c:pt>
                <c:pt idx="2804">
                  <c:v>1474.683</c:v>
                </c:pt>
                <c:pt idx="2805">
                  <c:v>1475.366</c:v>
                </c:pt>
                <c:pt idx="2806">
                  <c:v>1475.7080000000001</c:v>
                </c:pt>
                <c:pt idx="2807">
                  <c:v>1475.1959999999999</c:v>
                </c:pt>
                <c:pt idx="2808">
                  <c:v>1475.537</c:v>
                </c:pt>
                <c:pt idx="2809">
                  <c:v>1476.05</c:v>
                </c:pt>
                <c:pt idx="2810">
                  <c:v>1476.05</c:v>
                </c:pt>
                <c:pt idx="2811">
                  <c:v>1477.075</c:v>
                </c:pt>
                <c:pt idx="2812">
                  <c:v>1477.2460000000001</c:v>
                </c:pt>
                <c:pt idx="2813">
                  <c:v>1477.759</c:v>
                </c:pt>
                <c:pt idx="2814">
                  <c:v>1478.442</c:v>
                </c:pt>
                <c:pt idx="2815">
                  <c:v>1478.7840000000001</c:v>
                </c:pt>
                <c:pt idx="2816">
                  <c:v>1478.7840000000001</c:v>
                </c:pt>
                <c:pt idx="2817">
                  <c:v>1478.7840000000001</c:v>
                </c:pt>
                <c:pt idx="2818">
                  <c:v>1479.297</c:v>
                </c:pt>
                <c:pt idx="2819">
                  <c:v>1479.297</c:v>
                </c:pt>
                <c:pt idx="2820">
                  <c:v>1479.4680000000001</c:v>
                </c:pt>
                <c:pt idx="2821">
                  <c:v>1479.6379999999999</c:v>
                </c:pt>
                <c:pt idx="2822">
                  <c:v>1479.98</c:v>
                </c:pt>
                <c:pt idx="2823">
                  <c:v>1480.664</c:v>
                </c:pt>
                <c:pt idx="2824">
                  <c:v>1480.8340000000001</c:v>
                </c:pt>
                <c:pt idx="2825">
                  <c:v>1481.86</c:v>
                </c:pt>
                <c:pt idx="2826">
                  <c:v>1482.0309999999999</c:v>
                </c:pt>
                <c:pt idx="2827">
                  <c:v>1483.056</c:v>
                </c:pt>
                <c:pt idx="2828">
                  <c:v>1482.7139999999999</c:v>
                </c:pt>
                <c:pt idx="2829">
                  <c:v>1483.2270000000001</c:v>
                </c:pt>
                <c:pt idx="2830">
                  <c:v>1484.252</c:v>
                </c:pt>
                <c:pt idx="2831">
                  <c:v>1484.7650000000001</c:v>
                </c:pt>
                <c:pt idx="2832">
                  <c:v>1484.5940000000001</c:v>
                </c:pt>
                <c:pt idx="2833">
                  <c:v>1484.423</c:v>
                </c:pt>
                <c:pt idx="2834">
                  <c:v>1484.9359999999999</c:v>
                </c:pt>
                <c:pt idx="2835">
                  <c:v>1485.277</c:v>
                </c:pt>
                <c:pt idx="2836">
                  <c:v>1485.79</c:v>
                </c:pt>
                <c:pt idx="2837">
                  <c:v>1485.79</c:v>
                </c:pt>
                <c:pt idx="2838">
                  <c:v>1486.3030000000001</c:v>
                </c:pt>
                <c:pt idx="2839">
                  <c:v>1486.3030000000001</c:v>
                </c:pt>
                <c:pt idx="2840">
                  <c:v>1486.9860000000001</c:v>
                </c:pt>
                <c:pt idx="2841">
                  <c:v>1487.499</c:v>
                </c:pt>
                <c:pt idx="2842">
                  <c:v>1488.5239999999999</c:v>
                </c:pt>
                <c:pt idx="2843">
                  <c:v>1488.3530000000001</c:v>
                </c:pt>
                <c:pt idx="2844">
                  <c:v>1488.866</c:v>
                </c:pt>
                <c:pt idx="2845">
                  <c:v>1489.72</c:v>
                </c:pt>
                <c:pt idx="2846">
                  <c:v>1489.3779999999999</c:v>
                </c:pt>
                <c:pt idx="2847">
                  <c:v>1489.2080000000001</c:v>
                </c:pt>
                <c:pt idx="2848">
                  <c:v>1490.404</c:v>
                </c:pt>
                <c:pt idx="2849">
                  <c:v>1491.087</c:v>
                </c:pt>
                <c:pt idx="2850">
                  <c:v>1491.4290000000001</c:v>
                </c:pt>
                <c:pt idx="2851">
                  <c:v>1491.771</c:v>
                </c:pt>
                <c:pt idx="2852">
                  <c:v>1492.1130000000001</c:v>
                </c:pt>
                <c:pt idx="2853">
                  <c:v>1492.454</c:v>
                </c:pt>
                <c:pt idx="2854">
                  <c:v>1493.309</c:v>
                </c:pt>
                <c:pt idx="2855">
                  <c:v>1493.992</c:v>
                </c:pt>
                <c:pt idx="2856">
                  <c:v>1493.8209999999999</c:v>
                </c:pt>
                <c:pt idx="2857">
                  <c:v>1494.5050000000001</c:v>
                </c:pt>
                <c:pt idx="2858">
                  <c:v>1494.847</c:v>
                </c:pt>
                <c:pt idx="2859">
                  <c:v>1495.53</c:v>
                </c:pt>
                <c:pt idx="2860">
                  <c:v>1495.701</c:v>
                </c:pt>
                <c:pt idx="2861">
                  <c:v>1495.3589999999999</c:v>
                </c:pt>
                <c:pt idx="2862">
                  <c:v>1495.8720000000001</c:v>
                </c:pt>
                <c:pt idx="2863">
                  <c:v>1496.7260000000001</c:v>
                </c:pt>
                <c:pt idx="2864">
                  <c:v>1497.068</c:v>
                </c:pt>
                <c:pt idx="2865">
                  <c:v>1497.41</c:v>
                </c:pt>
                <c:pt idx="2866">
                  <c:v>1497.751</c:v>
                </c:pt>
                <c:pt idx="2867">
                  <c:v>1498.0930000000001</c:v>
                </c:pt>
                <c:pt idx="2868">
                  <c:v>1498.9480000000001</c:v>
                </c:pt>
                <c:pt idx="2869">
                  <c:v>1499.46</c:v>
                </c:pt>
                <c:pt idx="2870">
                  <c:v>1499.973</c:v>
                </c:pt>
                <c:pt idx="2871">
                  <c:v>1500.6559999999999</c:v>
                </c:pt>
                <c:pt idx="2872">
                  <c:v>1500.998</c:v>
                </c:pt>
                <c:pt idx="2873">
                  <c:v>1500.998</c:v>
                </c:pt>
                <c:pt idx="2874">
                  <c:v>1501.1690000000001</c:v>
                </c:pt>
                <c:pt idx="2875">
                  <c:v>1502.0229999999999</c:v>
                </c:pt>
                <c:pt idx="2876">
                  <c:v>1502.0229999999999</c:v>
                </c:pt>
                <c:pt idx="2877">
                  <c:v>1502.365</c:v>
                </c:pt>
                <c:pt idx="2878">
                  <c:v>1503.049</c:v>
                </c:pt>
                <c:pt idx="2879">
                  <c:v>1502.7070000000001</c:v>
                </c:pt>
                <c:pt idx="2880">
                  <c:v>1503.903</c:v>
                </c:pt>
                <c:pt idx="2881">
                  <c:v>1504.4159999999999</c:v>
                </c:pt>
                <c:pt idx="2882">
                  <c:v>1504.4159999999999</c:v>
                </c:pt>
                <c:pt idx="2883">
                  <c:v>1504.587</c:v>
                </c:pt>
                <c:pt idx="2884">
                  <c:v>1505.441</c:v>
                </c:pt>
                <c:pt idx="2885">
                  <c:v>1506.4659999999999</c:v>
                </c:pt>
                <c:pt idx="2886">
                  <c:v>1506.4659999999999</c:v>
                </c:pt>
                <c:pt idx="2887">
                  <c:v>1506.808</c:v>
                </c:pt>
                <c:pt idx="2888">
                  <c:v>1506.979</c:v>
                </c:pt>
                <c:pt idx="2889">
                  <c:v>1507.662</c:v>
                </c:pt>
                <c:pt idx="2890">
                  <c:v>1507.8330000000001</c:v>
                </c:pt>
                <c:pt idx="2891">
                  <c:v>1508.6880000000001</c:v>
                </c:pt>
                <c:pt idx="2892">
                  <c:v>1508.6880000000001</c:v>
                </c:pt>
                <c:pt idx="2893">
                  <c:v>1508.5170000000001</c:v>
                </c:pt>
                <c:pt idx="2894">
                  <c:v>1509.2</c:v>
                </c:pt>
                <c:pt idx="2895">
                  <c:v>1509.713</c:v>
                </c:pt>
                <c:pt idx="2896">
                  <c:v>1509.884</c:v>
                </c:pt>
                <c:pt idx="2897">
                  <c:v>1510.2260000000001</c:v>
                </c:pt>
                <c:pt idx="2898">
                  <c:v>1511.08</c:v>
                </c:pt>
                <c:pt idx="2899">
                  <c:v>1511.251</c:v>
                </c:pt>
                <c:pt idx="2900">
                  <c:v>1512.2760000000001</c:v>
                </c:pt>
                <c:pt idx="2901">
                  <c:v>1512.4469999999999</c:v>
                </c:pt>
                <c:pt idx="2902">
                  <c:v>1512.96</c:v>
                </c:pt>
                <c:pt idx="2903">
                  <c:v>1513.8140000000001</c:v>
                </c:pt>
                <c:pt idx="2904">
                  <c:v>1513.9849999999999</c:v>
                </c:pt>
                <c:pt idx="2905">
                  <c:v>1514.1559999999999</c:v>
                </c:pt>
                <c:pt idx="2906">
                  <c:v>1514.6679999999999</c:v>
                </c:pt>
                <c:pt idx="2907">
                  <c:v>1515.01</c:v>
                </c:pt>
                <c:pt idx="2908">
                  <c:v>1514.8389999999999</c:v>
                </c:pt>
                <c:pt idx="2909">
                  <c:v>1514.6679999999999</c:v>
                </c:pt>
                <c:pt idx="2910">
                  <c:v>1515.181</c:v>
                </c:pt>
                <c:pt idx="2911">
                  <c:v>1516.0360000000001</c:v>
                </c:pt>
                <c:pt idx="2912">
                  <c:v>1516.548</c:v>
                </c:pt>
                <c:pt idx="2913">
                  <c:v>1517.0609999999999</c:v>
                </c:pt>
                <c:pt idx="2914">
                  <c:v>1517.5730000000001</c:v>
                </c:pt>
                <c:pt idx="2915">
                  <c:v>1517.5730000000001</c:v>
                </c:pt>
                <c:pt idx="2916">
                  <c:v>1518.086</c:v>
                </c:pt>
                <c:pt idx="2917">
                  <c:v>1517.7439999999999</c:v>
                </c:pt>
                <c:pt idx="2918">
                  <c:v>1519.624</c:v>
                </c:pt>
                <c:pt idx="2919">
                  <c:v>1520.4780000000001</c:v>
                </c:pt>
                <c:pt idx="2920">
                  <c:v>1520.4780000000001</c:v>
                </c:pt>
                <c:pt idx="2921">
                  <c:v>1520.6489999999999</c:v>
                </c:pt>
                <c:pt idx="2922">
                  <c:v>1521.162</c:v>
                </c:pt>
                <c:pt idx="2923">
                  <c:v>1521.675</c:v>
                </c:pt>
                <c:pt idx="2924">
                  <c:v>1522.529</c:v>
                </c:pt>
                <c:pt idx="2925">
                  <c:v>1523.0419999999999</c:v>
                </c:pt>
                <c:pt idx="2926">
                  <c:v>1523.5540000000001</c:v>
                </c:pt>
                <c:pt idx="2927">
                  <c:v>1523.896</c:v>
                </c:pt>
                <c:pt idx="2928">
                  <c:v>1524.067</c:v>
                </c:pt>
                <c:pt idx="2929">
                  <c:v>1524.2380000000001</c:v>
                </c:pt>
                <c:pt idx="2930">
                  <c:v>1524.2380000000001</c:v>
                </c:pt>
                <c:pt idx="2931">
                  <c:v>1524.75</c:v>
                </c:pt>
                <c:pt idx="2932">
                  <c:v>1525.2629999999999</c:v>
                </c:pt>
                <c:pt idx="2933">
                  <c:v>1525.7760000000001</c:v>
                </c:pt>
                <c:pt idx="2934">
                  <c:v>1525.9469999999999</c:v>
                </c:pt>
                <c:pt idx="2935">
                  <c:v>1526.63</c:v>
                </c:pt>
                <c:pt idx="2936">
                  <c:v>1527.826</c:v>
                </c:pt>
                <c:pt idx="2937">
                  <c:v>1527.9970000000001</c:v>
                </c:pt>
                <c:pt idx="2938">
                  <c:v>1527.9970000000001</c:v>
                </c:pt>
                <c:pt idx="2939">
                  <c:v>1528.51</c:v>
                </c:pt>
                <c:pt idx="2940">
                  <c:v>1528.8510000000001</c:v>
                </c:pt>
                <c:pt idx="2941">
                  <c:v>1528.681</c:v>
                </c:pt>
                <c:pt idx="2942">
                  <c:v>1529.364</c:v>
                </c:pt>
                <c:pt idx="2943">
                  <c:v>1529.364</c:v>
                </c:pt>
                <c:pt idx="2944">
                  <c:v>1529.877</c:v>
                </c:pt>
                <c:pt idx="2945">
                  <c:v>1529.877</c:v>
                </c:pt>
                <c:pt idx="2946">
                  <c:v>1530.902</c:v>
                </c:pt>
                <c:pt idx="2947">
                  <c:v>1531.585</c:v>
                </c:pt>
                <c:pt idx="2948">
                  <c:v>1531.9269999999999</c:v>
                </c:pt>
                <c:pt idx="2949">
                  <c:v>1532.098</c:v>
                </c:pt>
                <c:pt idx="2950">
                  <c:v>1532.098</c:v>
                </c:pt>
                <c:pt idx="2951">
                  <c:v>1532.098</c:v>
                </c:pt>
                <c:pt idx="2952">
                  <c:v>1532.953</c:v>
                </c:pt>
                <c:pt idx="2953">
                  <c:v>1533.636</c:v>
                </c:pt>
                <c:pt idx="2954">
                  <c:v>1530.56</c:v>
                </c:pt>
                <c:pt idx="2955">
                  <c:v>1529.0219999999999</c:v>
                </c:pt>
                <c:pt idx="2956">
                  <c:v>1527.143</c:v>
                </c:pt>
                <c:pt idx="2957">
                  <c:v>1525.605</c:v>
                </c:pt>
                <c:pt idx="2958">
                  <c:v>1525.7760000000001</c:v>
                </c:pt>
                <c:pt idx="2959">
                  <c:v>1526.4590000000001</c:v>
                </c:pt>
                <c:pt idx="2960">
                  <c:v>1526.972</c:v>
                </c:pt>
                <c:pt idx="2961">
                  <c:v>1528.681</c:v>
                </c:pt>
                <c:pt idx="2962">
                  <c:v>1528.8510000000001</c:v>
                </c:pt>
                <c:pt idx="2963">
                  <c:v>1529.877</c:v>
                </c:pt>
                <c:pt idx="2964">
                  <c:v>1530.2190000000001</c:v>
                </c:pt>
                <c:pt idx="2965">
                  <c:v>1529.877</c:v>
                </c:pt>
                <c:pt idx="2966">
                  <c:v>1530.902</c:v>
                </c:pt>
                <c:pt idx="2967">
                  <c:v>1531.2439999999999</c:v>
                </c:pt>
                <c:pt idx="2968">
                  <c:v>1531.585</c:v>
                </c:pt>
                <c:pt idx="2969">
                  <c:v>1532.6110000000001</c:v>
                </c:pt>
                <c:pt idx="2970">
                  <c:v>1532.7819999999999</c:v>
                </c:pt>
                <c:pt idx="2971">
                  <c:v>1533.807</c:v>
                </c:pt>
                <c:pt idx="2972">
                  <c:v>1534.1489999999999</c:v>
                </c:pt>
                <c:pt idx="2973">
                  <c:v>1535.0029999999999</c:v>
                </c:pt>
                <c:pt idx="2974">
                  <c:v>1535.174</c:v>
                </c:pt>
                <c:pt idx="2975">
                  <c:v>1535.857</c:v>
                </c:pt>
                <c:pt idx="2976">
                  <c:v>1535.6869999999999</c:v>
                </c:pt>
                <c:pt idx="2977">
                  <c:v>1536.028</c:v>
                </c:pt>
                <c:pt idx="2978">
                  <c:v>1536.1990000000001</c:v>
                </c:pt>
                <c:pt idx="2979">
                  <c:v>1536.37</c:v>
                </c:pt>
                <c:pt idx="2980">
                  <c:v>1537.2239999999999</c:v>
                </c:pt>
                <c:pt idx="2981">
                  <c:v>1537.9079999999999</c:v>
                </c:pt>
                <c:pt idx="2982">
                  <c:v>1538.7619999999999</c:v>
                </c:pt>
                <c:pt idx="2983">
                  <c:v>1538.933</c:v>
                </c:pt>
                <c:pt idx="2984">
                  <c:v>1539.788</c:v>
                </c:pt>
                <c:pt idx="2985">
                  <c:v>1539.4459999999999</c:v>
                </c:pt>
                <c:pt idx="2986">
                  <c:v>1539.788</c:v>
                </c:pt>
                <c:pt idx="2987">
                  <c:v>1540.3</c:v>
                </c:pt>
                <c:pt idx="2988">
                  <c:v>1541.155</c:v>
                </c:pt>
                <c:pt idx="2989">
                  <c:v>1542.5219999999999</c:v>
                </c:pt>
                <c:pt idx="2990">
                  <c:v>1542.864</c:v>
                </c:pt>
                <c:pt idx="2991">
                  <c:v>1543.547</c:v>
                </c:pt>
                <c:pt idx="2992">
                  <c:v>1543.7180000000001</c:v>
                </c:pt>
                <c:pt idx="2993">
                  <c:v>1544.23</c:v>
                </c:pt>
                <c:pt idx="2994">
                  <c:v>1544.5719999999999</c:v>
                </c:pt>
                <c:pt idx="2995">
                  <c:v>1545.598</c:v>
                </c:pt>
                <c:pt idx="2996">
                  <c:v>1546.623</c:v>
                </c:pt>
                <c:pt idx="2997">
                  <c:v>1547.4770000000001</c:v>
                </c:pt>
                <c:pt idx="2998">
                  <c:v>1547.6479999999999</c:v>
                </c:pt>
                <c:pt idx="2999">
                  <c:v>1548.1610000000001</c:v>
                </c:pt>
                <c:pt idx="3000">
                  <c:v>1548.8440000000001</c:v>
                </c:pt>
                <c:pt idx="3001">
                  <c:v>1549.0150000000001</c:v>
                </c:pt>
                <c:pt idx="3002">
                  <c:v>1549.87</c:v>
                </c:pt>
                <c:pt idx="3003">
                  <c:v>1549.6990000000001</c:v>
                </c:pt>
                <c:pt idx="3004">
                  <c:v>1550.04</c:v>
                </c:pt>
                <c:pt idx="3005">
                  <c:v>1550.3820000000001</c:v>
                </c:pt>
                <c:pt idx="3006">
                  <c:v>1550.895</c:v>
                </c:pt>
                <c:pt idx="3007">
                  <c:v>1551.92</c:v>
                </c:pt>
                <c:pt idx="3008">
                  <c:v>1552.433</c:v>
                </c:pt>
                <c:pt idx="3009">
                  <c:v>1552.9449999999999</c:v>
                </c:pt>
                <c:pt idx="3010">
                  <c:v>1553.8</c:v>
                </c:pt>
                <c:pt idx="3011">
                  <c:v>1554.654</c:v>
                </c:pt>
                <c:pt idx="3012">
                  <c:v>1555.6790000000001</c:v>
                </c:pt>
                <c:pt idx="3013">
                  <c:v>1556.3630000000001</c:v>
                </c:pt>
                <c:pt idx="3014">
                  <c:v>1556.7049999999999</c:v>
                </c:pt>
                <c:pt idx="3015">
                  <c:v>1557.73</c:v>
                </c:pt>
                <c:pt idx="3016">
                  <c:v>1557.73</c:v>
                </c:pt>
                <c:pt idx="3017">
                  <c:v>1558.0719999999999</c:v>
                </c:pt>
                <c:pt idx="3018">
                  <c:v>1557.9010000000001</c:v>
                </c:pt>
                <c:pt idx="3019">
                  <c:v>1558.5840000000001</c:v>
                </c:pt>
                <c:pt idx="3020">
                  <c:v>1558.413</c:v>
                </c:pt>
                <c:pt idx="3021">
                  <c:v>1558.7550000000001</c:v>
                </c:pt>
                <c:pt idx="3022">
                  <c:v>1558.7550000000001</c:v>
                </c:pt>
                <c:pt idx="3023">
                  <c:v>1559.61</c:v>
                </c:pt>
                <c:pt idx="3024">
                  <c:v>1560.4639999999999</c:v>
                </c:pt>
                <c:pt idx="3025">
                  <c:v>1561.318</c:v>
                </c:pt>
                <c:pt idx="3026">
                  <c:v>1562.002</c:v>
                </c:pt>
                <c:pt idx="3027">
                  <c:v>1562.856</c:v>
                </c:pt>
                <c:pt idx="3028">
                  <c:v>1562.856</c:v>
                </c:pt>
                <c:pt idx="3029">
                  <c:v>1563.54</c:v>
                </c:pt>
                <c:pt idx="3030">
                  <c:v>1563.8820000000001</c:v>
                </c:pt>
                <c:pt idx="3031">
                  <c:v>1564.223</c:v>
                </c:pt>
                <c:pt idx="3032">
                  <c:v>1564.5650000000001</c:v>
                </c:pt>
                <c:pt idx="3033">
                  <c:v>1565.761</c:v>
                </c:pt>
                <c:pt idx="3034">
                  <c:v>1565.932</c:v>
                </c:pt>
                <c:pt idx="3035">
                  <c:v>1565.932</c:v>
                </c:pt>
                <c:pt idx="3036">
                  <c:v>1566.4449999999999</c:v>
                </c:pt>
                <c:pt idx="3037">
                  <c:v>1566.9570000000001</c:v>
                </c:pt>
                <c:pt idx="3038">
                  <c:v>1567.8119999999999</c:v>
                </c:pt>
                <c:pt idx="3039">
                  <c:v>1568.154</c:v>
                </c:pt>
                <c:pt idx="3040">
                  <c:v>1569.1790000000001</c:v>
                </c:pt>
                <c:pt idx="3041">
                  <c:v>1569.691</c:v>
                </c:pt>
                <c:pt idx="3042">
                  <c:v>1569.8620000000001</c:v>
                </c:pt>
                <c:pt idx="3043">
                  <c:v>1570.204</c:v>
                </c:pt>
                <c:pt idx="3044">
                  <c:v>1571.4</c:v>
                </c:pt>
                <c:pt idx="3045">
                  <c:v>1571.5709999999999</c:v>
                </c:pt>
                <c:pt idx="3046">
                  <c:v>1571.913</c:v>
                </c:pt>
                <c:pt idx="3047">
                  <c:v>1572.4259999999999</c:v>
                </c:pt>
                <c:pt idx="3048">
                  <c:v>1573.28</c:v>
                </c:pt>
                <c:pt idx="3049">
                  <c:v>1573.451</c:v>
                </c:pt>
                <c:pt idx="3050">
                  <c:v>1574.3050000000001</c:v>
                </c:pt>
                <c:pt idx="3051">
                  <c:v>1574.6469999999999</c:v>
                </c:pt>
                <c:pt idx="3052">
                  <c:v>1575.16</c:v>
                </c:pt>
                <c:pt idx="3053">
                  <c:v>1575.8430000000001</c:v>
                </c:pt>
                <c:pt idx="3054">
                  <c:v>1575.33</c:v>
                </c:pt>
                <c:pt idx="3055">
                  <c:v>1575.8430000000001</c:v>
                </c:pt>
                <c:pt idx="3056">
                  <c:v>1575.672</c:v>
                </c:pt>
                <c:pt idx="3057">
                  <c:v>1577.5519999999999</c:v>
                </c:pt>
                <c:pt idx="3058">
                  <c:v>1576.527</c:v>
                </c:pt>
                <c:pt idx="3059">
                  <c:v>1575.672</c:v>
                </c:pt>
                <c:pt idx="3060">
                  <c:v>1574.4760000000001</c:v>
                </c:pt>
                <c:pt idx="3061">
                  <c:v>1573.1089999999999</c:v>
                </c:pt>
                <c:pt idx="3062">
                  <c:v>1571.913</c:v>
                </c:pt>
                <c:pt idx="3063">
                  <c:v>1571.913</c:v>
                </c:pt>
                <c:pt idx="3064">
                  <c:v>1572.596</c:v>
                </c:pt>
                <c:pt idx="3065">
                  <c:v>1573.28</c:v>
                </c:pt>
                <c:pt idx="3066">
                  <c:v>1574.134</c:v>
                </c:pt>
                <c:pt idx="3067">
                  <c:v>1574.4760000000001</c:v>
                </c:pt>
                <c:pt idx="3068">
                  <c:v>1575.672</c:v>
                </c:pt>
                <c:pt idx="3069">
                  <c:v>1576.8679999999999</c:v>
                </c:pt>
                <c:pt idx="3070">
                  <c:v>1576.8679999999999</c:v>
                </c:pt>
                <c:pt idx="3071">
                  <c:v>1577.3810000000001</c:v>
                </c:pt>
                <c:pt idx="3072">
                  <c:v>1578.577</c:v>
                </c:pt>
                <c:pt idx="3073">
                  <c:v>1578.4059999999999</c:v>
                </c:pt>
                <c:pt idx="3074">
                  <c:v>1579.432</c:v>
                </c:pt>
                <c:pt idx="3075">
                  <c:v>1579.432</c:v>
                </c:pt>
                <c:pt idx="3076">
                  <c:v>1579.6020000000001</c:v>
                </c:pt>
                <c:pt idx="3077">
                  <c:v>1580.115</c:v>
                </c:pt>
                <c:pt idx="3078">
                  <c:v>1580.799</c:v>
                </c:pt>
                <c:pt idx="3079">
                  <c:v>1581.653</c:v>
                </c:pt>
                <c:pt idx="3080">
                  <c:v>1581.9949999999999</c:v>
                </c:pt>
                <c:pt idx="3081">
                  <c:v>1582.8489999999999</c:v>
                </c:pt>
                <c:pt idx="3082">
                  <c:v>1583.3620000000001</c:v>
                </c:pt>
                <c:pt idx="3083">
                  <c:v>1584.0450000000001</c:v>
                </c:pt>
                <c:pt idx="3084">
                  <c:v>1584.729</c:v>
                </c:pt>
                <c:pt idx="3085">
                  <c:v>1585.0709999999999</c:v>
                </c:pt>
                <c:pt idx="3086">
                  <c:v>1585.925</c:v>
                </c:pt>
                <c:pt idx="3087">
                  <c:v>1585.7539999999999</c:v>
                </c:pt>
                <c:pt idx="3088">
                  <c:v>1586.95</c:v>
                </c:pt>
                <c:pt idx="3089">
                  <c:v>1587.463</c:v>
                </c:pt>
                <c:pt idx="3090">
                  <c:v>1588.146</c:v>
                </c:pt>
                <c:pt idx="3091">
                  <c:v>1589.3420000000001</c:v>
                </c:pt>
                <c:pt idx="3092">
                  <c:v>1589.684</c:v>
                </c:pt>
                <c:pt idx="3093">
                  <c:v>1590.3679999999999</c:v>
                </c:pt>
                <c:pt idx="3094">
                  <c:v>1591.222</c:v>
                </c:pt>
                <c:pt idx="3095">
                  <c:v>1591.222</c:v>
                </c:pt>
                <c:pt idx="3096">
                  <c:v>1591.5640000000001</c:v>
                </c:pt>
                <c:pt idx="3097">
                  <c:v>1591.222</c:v>
                </c:pt>
                <c:pt idx="3098">
                  <c:v>1592.2470000000001</c:v>
                </c:pt>
                <c:pt idx="3099">
                  <c:v>1593.444</c:v>
                </c:pt>
                <c:pt idx="3100">
                  <c:v>1594.8109999999999</c:v>
                </c:pt>
                <c:pt idx="3101">
                  <c:v>1595.3230000000001</c:v>
                </c:pt>
                <c:pt idx="3102">
                  <c:v>1594.981</c:v>
                </c:pt>
                <c:pt idx="3103">
                  <c:v>1596.1780000000001</c:v>
                </c:pt>
                <c:pt idx="3104">
                  <c:v>1596.3489999999999</c:v>
                </c:pt>
                <c:pt idx="3105">
                  <c:v>1597.203</c:v>
                </c:pt>
                <c:pt idx="3106">
                  <c:v>1598.2280000000001</c:v>
                </c:pt>
                <c:pt idx="3107">
                  <c:v>1598.741</c:v>
                </c:pt>
                <c:pt idx="3108">
                  <c:v>1599.424</c:v>
                </c:pt>
                <c:pt idx="3109">
                  <c:v>1600.45</c:v>
                </c:pt>
                <c:pt idx="3110">
                  <c:v>1601.4749999999999</c:v>
                </c:pt>
                <c:pt idx="3111">
                  <c:v>1601.9880000000001</c:v>
                </c:pt>
                <c:pt idx="3112">
                  <c:v>1603.0129999999999</c:v>
                </c:pt>
                <c:pt idx="3113">
                  <c:v>1603.184</c:v>
                </c:pt>
                <c:pt idx="3114">
                  <c:v>1603.6959999999999</c:v>
                </c:pt>
                <c:pt idx="3115">
                  <c:v>1604.038</c:v>
                </c:pt>
                <c:pt idx="3116">
                  <c:v>1604.8920000000001</c:v>
                </c:pt>
                <c:pt idx="3117">
                  <c:v>1605.2339999999999</c:v>
                </c:pt>
                <c:pt idx="3118">
                  <c:v>1605.2339999999999</c:v>
                </c:pt>
                <c:pt idx="3119">
                  <c:v>1606.43</c:v>
                </c:pt>
                <c:pt idx="3120">
                  <c:v>1607.4559999999999</c:v>
                </c:pt>
                <c:pt idx="3121">
                  <c:v>1607.9680000000001</c:v>
                </c:pt>
                <c:pt idx="3122">
                  <c:v>1608.481</c:v>
                </c:pt>
                <c:pt idx="3123">
                  <c:v>1609.6769999999999</c:v>
                </c:pt>
                <c:pt idx="3124">
                  <c:v>1609.848</c:v>
                </c:pt>
                <c:pt idx="3125">
                  <c:v>1610.5309999999999</c:v>
                </c:pt>
                <c:pt idx="3126">
                  <c:v>1611.2149999999999</c:v>
                </c:pt>
                <c:pt idx="3127">
                  <c:v>1611.8979999999999</c:v>
                </c:pt>
                <c:pt idx="3128">
                  <c:v>1612.4110000000001</c:v>
                </c:pt>
                <c:pt idx="3129">
                  <c:v>1613.607</c:v>
                </c:pt>
                <c:pt idx="3130">
                  <c:v>1614.12</c:v>
                </c:pt>
                <c:pt idx="3131">
                  <c:v>1614.462</c:v>
                </c:pt>
                <c:pt idx="3132">
                  <c:v>1614.8030000000001</c:v>
                </c:pt>
                <c:pt idx="3133">
                  <c:v>1615.145</c:v>
                </c:pt>
                <c:pt idx="3134">
                  <c:v>1615.316</c:v>
                </c:pt>
                <c:pt idx="3135">
                  <c:v>1615.829</c:v>
                </c:pt>
                <c:pt idx="3136">
                  <c:v>1616</c:v>
                </c:pt>
                <c:pt idx="3137">
                  <c:v>1617.1959999999999</c:v>
                </c:pt>
                <c:pt idx="3138">
                  <c:v>1617.0250000000001</c:v>
                </c:pt>
                <c:pt idx="3139">
                  <c:v>1618.7339999999999</c:v>
                </c:pt>
                <c:pt idx="3140">
                  <c:v>1618.7339999999999</c:v>
                </c:pt>
                <c:pt idx="3141">
                  <c:v>1619.588</c:v>
                </c:pt>
                <c:pt idx="3142">
                  <c:v>1619.759</c:v>
                </c:pt>
                <c:pt idx="3143">
                  <c:v>1620.271</c:v>
                </c:pt>
                <c:pt idx="3144">
                  <c:v>1620.7840000000001</c:v>
                </c:pt>
                <c:pt idx="3145">
                  <c:v>1621.297</c:v>
                </c:pt>
                <c:pt idx="3146">
                  <c:v>1621.98</c:v>
                </c:pt>
                <c:pt idx="3147">
                  <c:v>1623.0060000000001</c:v>
                </c:pt>
                <c:pt idx="3148">
                  <c:v>1623.6890000000001</c:v>
                </c:pt>
                <c:pt idx="3149">
                  <c:v>1623.86</c:v>
                </c:pt>
                <c:pt idx="3150">
                  <c:v>1624.373</c:v>
                </c:pt>
                <c:pt idx="3151">
                  <c:v>1624.7139999999999</c:v>
                </c:pt>
                <c:pt idx="3152">
                  <c:v>1625.569</c:v>
                </c:pt>
                <c:pt idx="3153">
                  <c:v>1625.9110000000001</c:v>
                </c:pt>
                <c:pt idx="3154">
                  <c:v>1626.5940000000001</c:v>
                </c:pt>
                <c:pt idx="3155">
                  <c:v>1626.9359999999999</c:v>
                </c:pt>
                <c:pt idx="3156">
                  <c:v>1627.79</c:v>
                </c:pt>
                <c:pt idx="3157">
                  <c:v>1627.6189999999999</c:v>
                </c:pt>
                <c:pt idx="3158">
                  <c:v>1627.961</c:v>
                </c:pt>
                <c:pt idx="3159">
                  <c:v>1627.79</c:v>
                </c:pt>
                <c:pt idx="3160">
                  <c:v>1628.3030000000001</c:v>
                </c:pt>
                <c:pt idx="3161">
                  <c:v>1628.1320000000001</c:v>
                </c:pt>
                <c:pt idx="3162">
                  <c:v>1627.961</c:v>
                </c:pt>
                <c:pt idx="3163">
                  <c:v>1628.9860000000001</c:v>
                </c:pt>
                <c:pt idx="3164">
                  <c:v>1628.9860000000001</c:v>
                </c:pt>
                <c:pt idx="3165">
                  <c:v>1629.1569999999999</c:v>
                </c:pt>
                <c:pt idx="3166">
                  <c:v>1629.328</c:v>
                </c:pt>
                <c:pt idx="3167">
                  <c:v>1630.182</c:v>
                </c:pt>
                <c:pt idx="3168">
                  <c:v>1630.6949999999999</c:v>
                </c:pt>
                <c:pt idx="3169">
                  <c:v>1631.3789999999999</c:v>
                </c:pt>
                <c:pt idx="3170">
                  <c:v>1632.0619999999999</c:v>
                </c:pt>
                <c:pt idx="3171">
                  <c:v>1632.2329999999999</c:v>
                </c:pt>
                <c:pt idx="3172">
                  <c:v>1632.7460000000001</c:v>
                </c:pt>
                <c:pt idx="3173">
                  <c:v>1634.2840000000001</c:v>
                </c:pt>
                <c:pt idx="3174">
                  <c:v>1634.9670000000001</c:v>
                </c:pt>
                <c:pt idx="3175">
                  <c:v>1635.48</c:v>
                </c:pt>
                <c:pt idx="3176">
                  <c:v>1635.48</c:v>
                </c:pt>
                <c:pt idx="3177">
                  <c:v>1637.018</c:v>
                </c:pt>
                <c:pt idx="3178">
                  <c:v>1637.018</c:v>
                </c:pt>
                <c:pt idx="3179">
                  <c:v>1638.0429999999999</c:v>
                </c:pt>
                <c:pt idx="3180">
                  <c:v>1638.2139999999999</c:v>
                </c:pt>
                <c:pt idx="3181">
                  <c:v>1639.239</c:v>
                </c:pt>
                <c:pt idx="3182">
                  <c:v>1639.752</c:v>
                </c:pt>
                <c:pt idx="3183">
                  <c:v>1640.4349999999999</c:v>
                </c:pt>
                <c:pt idx="3184">
                  <c:v>1641.29</c:v>
                </c:pt>
                <c:pt idx="3185">
                  <c:v>1642.144</c:v>
                </c:pt>
                <c:pt idx="3186">
                  <c:v>1643.34</c:v>
                </c:pt>
                <c:pt idx="3187">
                  <c:v>1644.0239999999999</c:v>
                </c:pt>
                <c:pt idx="3188">
                  <c:v>1644.5360000000001</c:v>
                </c:pt>
                <c:pt idx="3189">
                  <c:v>1644.8779999999999</c:v>
                </c:pt>
                <c:pt idx="3190">
                  <c:v>1645.049</c:v>
                </c:pt>
                <c:pt idx="3191">
                  <c:v>1646.0740000000001</c:v>
                </c:pt>
                <c:pt idx="3192">
                  <c:v>1647.27</c:v>
                </c:pt>
                <c:pt idx="3193">
                  <c:v>1647.954</c:v>
                </c:pt>
                <c:pt idx="3194">
                  <c:v>1648.808</c:v>
                </c:pt>
                <c:pt idx="3195">
                  <c:v>1649.663</c:v>
                </c:pt>
                <c:pt idx="3196">
                  <c:v>1650.175</c:v>
                </c:pt>
                <c:pt idx="3197">
                  <c:v>1650.346</c:v>
                </c:pt>
                <c:pt idx="3198">
                  <c:v>1651.201</c:v>
                </c:pt>
                <c:pt idx="3199">
                  <c:v>1652.0550000000001</c:v>
                </c:pt>
                <c:pt idx="3200">
                  <c:v>1652.3969999999999</c:v>
                </c:pt>
                <c:pt idx="3201">
                  <c:v>1654.105</c:v>
                </c:pt>
                <c:pt idx="3202">
                  <c:v>1654.2760000000001</c:v>
                </c:pt>
                <c:pt idx="3203">
                  <c:v>1654.4469999999999</c:v>
                </c:pt>
                <c:pt idx="3204">
                  <c:v>1655.3019999999999</c:v>
                </c:pt>
                <c:pt idx="3205">
                  <c:v>1655.473</c:v>
                </c:pt>
                <c:pt idx="3206">
                  <c:v>1656.498</c:v>
                </c:pt>
                <c:pt idx="3207">
                  <c:v>1656.6690000000001</c:v>
                </c:pt>
                <c:pt idx="3208">
                  <c:v>1656.327</c:v>
                </c:pt>
                <c:pt idx="3209">
                  <c:v>1657.01</c:v>
                </c:pt>
                <c:pt idx="3210">
                  <c:v>1658.377</c:v>
                </c:pt>
                <c:pt idx="3211">
                  <c:v>1659.7449999999999</c:v>
                </c:pt>
                <c:pt idx="3212">
                  <c:v>1660.5989999999999</c:v>
                </c:pt>
                <c:pt idx="3213">
                  <c:v>1660.77</c:v>
                </c:pt>
                <c:pt idx="3214">
                  <c:v>1662.308</c:v>
                </c:pt>
                <c:pt idx="3215">
                  <c:v>1662.308</c:v>
                </c:pt>
                <c:pt idx="3216">
                  <c:v>1662.82</c:v>
                </c:pt>
                <c:pt idx="3217">
                  <c:v>1663.5039999999999</c:v>
                </c:pt>
                <c:pt idx="3218">
                  <c:v>1664.3579999999999</c:v>
                </c:pt>
                <c:pt idx="3219">
                  <c:v>1664.8710000000001</c:v>
                </c:pt>
                <c:pt idx="3220">
                  <c:v>1665.896</c:v>
                </c:pt>
                <c:pt idx="3221">
                  <c:v>1666.2380000000001</c:v>
                </c:pt>
                <c:pt idx="3222">
                  <c:v>1666.921</c:v>
                </c:pt>
                <c:pt idx="3223">
                  <c:v>1667.434</c:v>
                </c:pt>
                <c:pt idx="3224">
                  <c:v>1667.434</c:v>
                </c:pt>
                <c:pt idx="3225">
                  <c:v>1667.2629999999999</c:v>
                </c:pt>
                <c:pt idx="3226">
                  <c:v>1667.605</c:v>
                </c:pt>
                <c:pt idx="3227">
                  <c:v>1667.605</c:v>
                </c:pt>
                <c:pt idx="3228">
                  <c:v>1668.1179999999999</c:v>
                </c:pt>
                <c:pt idx="3229">
                  <c:v>1669.143</c:v>
                </c:pt>
                <c:pt idx="3230">
                  <c:v>1670.1679999999999</c:v>
                </c:pt>
                <c:pt idx="3231">
                  <c:v>1670.8520000000001</c:v>
                </c:pt>
                <c:pt idx="3232">
                  <c:v>1671.364</c:v>
                </c:pt>
                <c:pt idx="3233">
                  <c:v>1671.0219999999999</c:v>
                </c:pt>
                <c:pt idx="3234">
                  <c:v>1672.048</c:v>
                </c:pt>
                <c:pt idx="3235">
                  <c:v>1672.39</c:v>
                </c:pt>
                <c:pt idx="3236">
                  <c:v>1673.2439999999999</c:v>
                </c:pt>
                <c:pt idx="3237">
                  <c:v>1673.586</c:v>
                </c:pt>
                <c:pt idx="3238">
                  <c:v>1673.7560000000001</c:v>
                </c:pt>
                <c:pt idx="3239">
                  <c:v>1674.7819999999999</c:v>
                </c:pt>
                <c:pt idx="3240">
                  <c:v>1675.2940000000001</c:v>
                </c:pt>
                <c:pt idx="3241">
                  <c:v>1676.491</c:v>
                </c:pt>
                <c:pt idx="3242">
                  <c:v>1677.345</c:v>
                </c:pt>
                <c:pt idx="3243">
                  <c:v>1677.174</c:v>
                </c:pt>
                <c:pt idx="3244">
                  <c:v>1677.5160000000001</c:v>
                </c:pt>
                <c:pt idx="3245">
                  <c:v>1677.5160000000001</c:v>
                </c:pt>
                <c:pt idx="3246">
                  <c:v>1679.0540000000001</c:v>
                </c:pt>
                <c:pt idx="3247">
                  <c:v>1679.2249999999999</c:v>
                </c:pt>
                <c:pt idx="3248">
                  <c:v>1679.7370000000001</c:v>
                </c:pt>
                <c:pt idx="3249">
                  <c:v>1680.25</c:v>
                </c:pt>
                <c:pt idx="3250">
                  <c:v>1681.2750000000001</c:v>
                </c:pt>
                <c:pt idx="3251">
                  <c:v>1681.788</c:v>
                </c:pt>
                <c:pt idx="3252">
                  <c:v>1682.3</c:v>
                </c:pt>
                <c:pt idx="3253">
                  <c:v>1683.326</c:v>
                </c:pt>
                <c:pt idx="3254">
                  <c:v>1684.693</c:v>
                </c:pt>
                <c:pt idx="3255">
                  <c:v>1684.693</c:v>
                </c:pt>
                <c:pt idx="3256">
                  <c:v>1685.376</c:v>
                </c:pt>
                <c:pt idx="3257">
                  <c:v>1686.06</c:v>
                </c:pt>
                <c:pt idx="3258">
                  <c:v>1686.231</c:v>
                </c:pt>
                <c:pt idx="3259">
                  <c:v>1686.914</c:v>
                </c:pt>
                <c:pt idx="3260">
                  <c:v>1687.598</c:v>
                </c:pt>
                <c:pt idx="3261">
                  <c:v>1688.452</c:v>
                </c:pt>
                <c:pt idx="3262">
                  <c:v>1688.623</c:v>
                </c:pt>
                <c:pt idx="3263">
                  <c:v>1688.623</c:v>
                </c:pt>
                <c:pt idx="3264">
                  <c:v>1689.307</c:v>
                </c:pt>
                <c:pt idx="3265">
                  <c:v>1689.819</c:v>
                </c:pt>
                <c:pt idx="3266">
                  <c:v>1690.673</c:v>
                </c:pt>
                <c:pt idx="3267">
                  <c:v>1691.1859999999999</c:v>
                </c:pt>
                <c:pt idx="3268">
                  <c:v>1691.528</c:v>
                </c:pt>
                <c:pt idx="3269">
                  <c:v>1691.6990000000001</c:v>
                </c:pt>
                <c:pt idx="3270">
                  <c:v>1691.87</c:v>
                </c:pt>
                <c:pt idx="3271">
                  <c:v>1692.5530000000001</c:v>
                </c:pt>
                <c:pt idx="3272">
                  <c:v>1693.066</c:v>
                </c:pt>
                <c:pt idx="3273">
                  <c:v>1693.2370000000001</c:v>
                </c:pt>
                <c:pt idx="3274">
                  <c:v>1693.92</c:v>
                </c:pt>
                <c:pt idx="3275">
                  <c:v>1694.7750000000001</c:v>
                </c:pt>
                <c:pt idx="3276">
                  <c:v>1695.287</c:v>
                </c:pt>
                <c:pt idx="3277">
                  <c:v>1696.3130000000001</c:v>
                </c:pt>
                <c:pt idx="3278">
                  <c:v>1697.338</c:v>
                </c:pt>
                <c:pt idx="3279">
                  <c:v>1698.5340000000001</c:v>
                </c:pt>
                <c:pt idx="3280">
                  <c:v>1698.876</c:v>
                </c:pt>
                <c:pt idx="3281">
                  <c:v>1699.73</c:v>
                </c:pt>
                <c:pt idx="3282">
                  <c:v>1699.73</c:v>
                </c:pt>
                <c:pt idx="3283">
                  <c:v>1700.9259999999999</c:v>
                </c:pt>
                <c:pt idx="3284">
                  <c:v>1702.2929999999999</c:v>
                </c:pt>
                <c:pt idx="3285">
                  <c:v>1702.635</c:v>
                </c:pt>
                <c:pt idx="3286">
                  <c:v>1703.318</c:v>
                </c:pt>
                <c:pt idx="3287">
                  <c:v>1703.8309999999999</c:v>
                </c:pt>
                <c:pt idx="3288">
                  <c:v>1704.6859999999999</c:v>
                </c:pt>
                <c:pt idx="3289">
                  <c:v>1704.6859999999999</c:v>
                </c:pt>
                <c:pt idx="3290">
                  <c:v>1705.1980000000001</c:v>
                </c:pt>
                <c:pt idx="3291">
                  <c:v>1706.2239999999999</c:v>
                </c:pt>
                <c:pt idx="3292">
                  <c:v>1708.1030000000001</c:v>
                </c:pt>
                <c:pt idx="3293">
                  <c:v>1708.1030000000001</c:v>
                </c:pt>
                <c:pt idx="3294">
                  <c:v>1708.787</c:v>
                </c:pt>
                <c:pt idx="3295">
                  <c:v>1709.1279999999999</c:v>
                </c:pt>
                <c:pt idx="3296">
                  <c:v>1709.47</c:v>
                </c:pt>
                <c:pt idx="3297">
                  <c:v>1710.325</c:v>
                </c:pt>
                <c:pt idx="3298">
                  <c:v>1710.6659999999999</c:v>
                </c:pt>
                <c:pt idx="3299">
                  <c:v>1710.6659999999999</c:v>
                </c:pt>
                <c:pt idx="3300">
                  <c:v>1709.1279999999999</c:v>
                </c:pt>
                <c:pt idx="3301">
                  <c:v>1707.932</c:v>
                </c:pt>
                <c:pt idx="3302">
                  <c:v>1706.394</c:v>
                </c:pt>
                <c:pt idx="3303">
                  <c:v>1705.027</c:v>
                </c:pt>
                <c:pt idx="3304">
                  <c:v>1703.8309999999999</c:v>
                </c:pt>
                <c:pt idx="3305">
                  <c:v>1704.5150000000001</c:v>
                </c:pt>
                <c:pt idx="3306">
                  <c:v>1705.3689999999999</c:v>
                </c:pt>
                <c:pt idx="3307">
                  <c:v>1706.2239999999999</c:v>
                </c:pt>
                <c:pt idx="3308">
                  <c:v>1706.5650000000001</c:v>
                </c:pt>
                <c:pt idx="3309">
                  <c:v>1707.59</c:v>
                </c:pt>
                <c:pt idx="3310">
                  <c:v>1707.59</c:v>
                </c:pt>
                <c:pt idx="3311">
                  <c:v>1709.6410000000001</c:v>
                </c:pt>
                <c:pt idx="3312">
                  <c:v>1709.8119999999999</c:v>
                </c:pt>
                <c:pt idx="3313">
                  <c:v>1710.6659999999999</c:v>
                </c:pt>
                <c:pt idx="3314">
                  <c:v>1710.837</c:v>
                </c:pt>
                <c:pt idx="3315">
                  <c:v>1711.8620000000001</c:v>
                </c:pt>
                <c:pt idx="3316">
                  <c:v>1713.4</c:v>
                </c:pt>
                <c:pt idx="3317">
                  <c:v>1713.913</c:v>
                </c:pt>
                <c:pt idx="3318">
                  <c:v>1714.7670000000001</c:v>
                </c:pt>
                <c:pt idx="3319">
                  <c:v>1714.7670000000001</c:v>
                </c:pt>
                <c:pt idx="3320">
                  <c:v>1715.6220000000001</c:v>
                </c:pt>
                <c:pt idx="3321">
                  <c:v>1715.7929999999999</c:v>
                </c:pt>
                <c:pt idx="3322">
                  <c:v>1716.818</c:v>
                </c:pt>
                <c:pt idx="3323">
                  <c:v>1718.0139999999999</c:v>
                </c:pt>
                <c:pt idx="3324">
                  <c:v>1719.21</c:v>
                </c:pt>
                <c:pt idx="3325">
                  <c:v>1720.0650000000001</c:v>
                </c:pt>
                <c:pt idx="3326">
                  <c:v>1720.577</c:v>
                </c:pt>
                <c:pt idx="3327">
                  <c:v>1721.7729999999999</c:v>
                </c:pt>
                <c:pt idx="3328">
                  <c:v>1721.944</c:v>
                </c:pt>
                <c:pt idx="3329">
                  <c:v>1722.115</c:v>
                </c:pt>
                <c:pt idx="3330">
                  <c:v>1722.799</c:v>
                </c:pt>
                <c:pt idx="3331">
                  <c:v>1722.97</c:v>
                </c:pt>
                <c:pt idx="3332">
                  <c:v>1723.8240000000001</c:v>
                </c:pt>
                <c:pt idx="3333">
                  <c:v>1725.191</c:v>
                </c:pt>
                <c:pt idx="3334">
                  <c:v>1725.5329999999999</c:v>
                </c:pt>
                <c:pt idx="3335">
                  <c:v>1726.2159999999999</c:v>
                </c:pt>
                <c:pt idx="3336">
                  <c:v>1726.729</c:v>
                </c:pt>
                <c:pt idx="3337">
                  <c:v>1727.412</c:v>
                </c:pt>
                <c:pt idx="3338">
                  <c:v>1728.2670000000001</c:v>
                </c:pt>
                <c:pt idx="3339">
                  <c:v>1728.779</c:v>
                </c:pt>
                <c:pt idx="3340">
                  <c:v>1728.779</c:v>
                </c:pt>
                <c:pt idx="3341">
                  <c:v>1729.1210000000001</c:v>
                </c:pt>
                <c:pt idx="3342">
                  <c:v>1730.4880000000001</c:v>
                </c:pt>
                <c:pt idx="3343">
                  <c:v>1731.5139999999999</c:v>
                </c:pt>
                <c:pt idx="3344">
                  <c:v>1731.5139999999999</c:v>
                </c:pt>
                <c:pt idx="3345">
                  <c:v>1732.539</c:v>
                </c:pt>
                <c:pt idx="3346">
                  <c:v>1733.5640000000001</c:v>
                </c:pt>
                <c:pt idx="3347">
                  <c:v>1733.5640000000001</c:v>
                </c:pt>
                <c:pt idx="3348">
                  <c:v>1734.76</c:v>
                </c:pt>
                <c:pt idx="3349">
                  <c:v>1735.444</c:v>
                </c:pt>
                <c:pt idx="3350">
                  <c:v>1735.7860000000001</c:v>
                </c:pt>
                <c:pt idx="3351">
                  <c:v>1736.64</c:v>
                </c:pt>
                <c:pt idx="3352">
                  <c:v>1736.8109999999999</c:v>
                </c:pt>
                <c:pt idx="3353">
                  <c:v>1737.4939999999999</c:v>
                </c:pt>
                <c:pt idx="3354">
                  <c:v>1738.3489999999999</c:v>
                </c:pt>
                <c:pt idx="3355">
                  <c:v>1738.69</c:v>
                </c:pt>
                <c:pt idx="3356">
                  <c:v>1739.8869999999999</c:v>
                </c:pt>
                <c:pt idx="3357">
                  <c:v>1740.3989999999999</c:v>
                </c:pt>
                <c:pt idx="3358">
                  <c:v>1740.912</c:v>
                </c:pt>
                <c:pt idx="3359">
                  <c:v>1741.595</c:v>
                </c:pt>
                <c:pt idx="3360">
                  <c:v>1742.279</c:v>
                </c:pt>
                <c:pt idx="3361">
                  <c:v>1742.45</c:v>
                </c:pt>
                <c:pt idx="3362">
                  <c:v>1743.4749999999999</c:v>
                </c:pt>
                <c:pt idx="3363">
                  <c:v>1744.8420000000001</c:v>
                </c:pt>
                <c:pt idx="3364">
                  <c:v>1745.355</c:v>
                </c:pt>
                <c:pt idx="3365">
                  <c:v>1746.2090000000001</c:v>
                </c:pt>
                <c:pt idx="3366">
                  <c:v>1746.2090000000001</c:v>
                </c:pt>
                <c:pt idx="3367">
                  <c:v>1747.0630000000001</c:v>
                </c:pt>
                <c:pt idx="3368">
                  <c:v>1747.7470000000001</c:v>
                </c:pt>
                <c:pt idx="3369">
                  <c:v>1748.6010000000001</c:v>
                </c:pt>
                <c:pt idx="3370">
                  <c:v>1748.943</c:v>
                </c:pt>
                <c:pt idx="3371">
                  <c:v>1749.9680000000001</c:v>
                </c:pt>
                <c:pt idx="3372">
                  <c:v>1750.1389999999999</c:v>
                </c:pt>
                <c:pt idx="3373">
                  <c:v>1750.9939999999999</c:v>
                </c:pt>
                <c:pt idx="3374">
                  <c:v>1751.335</c:v>
                </c:pt>
                <c:pt idx="3375">
                  <c:v>1751.6769999999999</c:v>
                </c:pt>
                <c:pt idx="3376">
                  <c:v>1752.019</c:v>
                </c:pt>
                <c:pt idx="3377">
                  <c:v>1752.5319999999999</c:v>
                </c:pt>
                <c:pt idx="3378">
                  <c:v>1753.2149999999999</c:v>
                </c:pt>
                <c:pt idx="3379">
                  <c:v>1753.8989999999999</c:v>
                </c:pt>
                <c:pt idx="3380">
                  <c:v>1754.7529999999999</c:v>
                </c:pt>
                <c:pt idx="3381">
                  <c:v>1755.095</c:v>
                </c:pt>
                <c:pt idx="3382">
                  <c:v>1754.924</c:v>
                </c:pt>
                <c:pt idx="3383">
                  <c:v>1755.4369999999999</c:v>
                </c:pt>
                <c:pt idx="3384">
                  <c:v>1755.9490000000001</c:v>
                </c:pt>
                <c:pt idx="3385">
                  <c:v>1756.9739999999999</c:v>
                </c:pt>
                <c:pt idx="3386">
                  <c:v>1757.6579999999999</c:v>
                </c:pt>
                <c:pt idx="3387">
                  <c:v>1758.3409999999999</c:v>
                </c:pt>
                <c:pt idx="3388">
                  <c:v>1759.367</c:v>
                </c:pt>
                <c:pt idx="3389">
                  <c:v>1759.538</c:v>
                </c:pt>
                <c:pt idx="3390">
                  <c:v>1760.221</c:v>
                </c:pt>
                <c:pt idx="3391">
                  <c:v>1760.5630000000001</c:v>
                </c:pt>
                <c:pt idx="3392">
                  <c:v>1761.93</c:v>
                </c:pt>
                <c:pt idx="3393">
                  <c:v>1762.6130000000001</c:v>
                </c:pt>
                <c:pt idx="3394">
                  <c:v>1762.6130000000001</c:v>
                </c:pt>
                <c:pt idx="3395">
                  <c:v>1763.126</c:v>
                </c:pt>
                <c:pt idx="3396">
                  <c:v>1764.3219999999999</c:v>
                </c:pt>
                <c:pt idx="3397">
                  <c:v>1764.4929999999999</c:v>
                </c:pt>
                <c:pt idx="3398">
                  <c:v>1765.86</c:v>
                </c:pt>
                <c:pt idx="3399">
                  <c:v>1766.0309999999999</c:v>
                </c:pt>
                <c:pt idx="3400">
                  <c:v>1767.056</c:v>
                </c:pt>
                <c:pt idx="3401">
                  <c:v>1766.202</c:v>
                </c:pt>
                <c:pt idx="3402">
                  <c:v>1766.0309999999999</c:v>
                </c:pt>
                <c:pt idx="3403">
                  <c:v>1764.4929999999999</c:v>
                </c:pt>
                <c:pt idx="3404">
                  <c:v>1763.297</c:v>
                </c:pt>
                <c:pt idx="3405">
                  <c:v>1762.443</c:v>
                </c:pt>
                <c:pt idx="3406">
                  <c:v>1762.443</c:v>
                </c:pt>
                <c:pt idx="3407">
                  <c:v>1763.297</c:v>
                </c:pt>
                <c:pt idx="3408">
                  <c:v>1764.4929999999999</c:v>
                </c:pt>
                <c:pt idx="3409">
                  <c:v>1764.664</c:v>
                </c:pt>
                <c:pt idx="3410">
                  <c:v>1765.86</c:v>
                </c:pt>
                <c:pt idx="3411">
                  <c:v>1766.5440000000001</c:v>
                </c:pt>
                <c:pt idx="3412">
                  <c:v>1767.056</c:v>
                </c:pt>
                <c:pt idx="3413">
                  <c:v>1767.2270000000001</c:v>
                </c:pt>
                <c:pt idx="3414">
                  <c:v>1768.0820000000001</c:v>
                </c:pt>
                <c:pt idx="3415">
                  <c:v>1768.7650000000001</c:v>
                </c:pt>
                <c:pt idx="3416">
                  <c:v>1769.62</c:v>
                </c:pt>
                <c:pt idx="3417">
                  <c:v>1770.816</c:v>
                </c:pt>
                <c:pt idx="3418">
                  <c:v>1770.816</c:v>
                </c:pt>
                <c:pt idx="3419">
                  <c:v>1771.67</c:v>
                </c:pt>
                <c:pt idx="3420">
                  <c:v>1772.0119999999999</c:v>
                </c:pt>
                <c:pt idx="3421">
                  <c:v>1772.354</c:v>
                </c:pt>
                <c:pt idx="3422">
                  <c:v>1773.8910000000001</c:v>
                </c:pt>
                <c:pt idx="3423">
                  <c:v>1774.404</c:v>
                </c:pt>
                <c:pt idx="3424">
                  <c:v>1775.258</c:v>
                </c:pt>
                <c:pt idx="3425">
                  <c:v>1776.625</c:v>
                </c:pt>
                <c:pt idx="3426">
                  <c:v>1776.4549999999999</c:v>
                </c:pt>
                <c:pt idx="3427">
                  <c:v>1777.6510000000001</c:v>
                </c:pt>
                <c:pt idx="3428">
                  <c:v>1778.5050000000001</c:v>
                </c:pt>
                <c:pt idx="3429">
                  <c:v>1778.6759999999999</c:v>
                </c:pt>
                <c:pt idx="3430">
                  <c:v>1779.8720000000001</c:v>
                </c:pt>
                <c:pt idx="3431">
                  <c:v>1779.8720000000001</c:v>
                </c:pt>
                <c:pt idx="3432">
                  <c:v>1780.0429999999999</c:v>
                </c:pt>
                <c:pt idx="3433">
                  <c:v>1779.8720000000001</c:v>
                </c:pt>
                <c:pt idx="3434">
                  <c:v>1781.239</c:v>
                </c:pt>
                <c:pt idx="3435">
                  <c:v>1782.0940000000001</c:v>
                </c:pt>
                <c:pt idx="3436">
                  <c:v>1782.9480000000001</c:v>
                </c:pt>
                <c:pt idx="3437">
                  <c:v>1783.973</c:v>
                </c:pt>
                <c:pt idx="3438">
                  <c:v>1784.3150000000001</c:v>
                </c:pt>
                <c:pt idx="3439">
                  <c:v>1785.34</c:v>
                </c:pt>
                <c:pt idx="3440">
                  <c:v>1786.1949999999999</c:v>
                </c:pt>
                <c:pt idx="3441">
                  <c:v>1786.8779999999999</c:v>
                </c:pt>
                <c:pt idx="3442">
                  <c:v>1787.3910000000001</c:v>
                </c:pt>
                <c:pt idx="3443">
                  <c:v>1788.4159999999999</c:v>
                </c:pt>
                <c:pt idx="3444">
                  <c:v>1788.4159999999999</c:v>
                </c:pt>
                <c:pt idx="3445">
                  <c:v>1788.758</c:v>
                </c:pt>
                <c:pt idx="3446">
                  <c:v>1789.6120000000001</c:v>
                </c:pt>
                <c:pt idx="3447">
                  <c:v>1790.6379999999999</c:v>
                </c:pt>
                <c:pt idx="3448">
                  <c:v>1792.175</c:v>
                </c:pt>
                <c:pt idx="3449">
                  <c:v>1792.346</c:v>
                </c:pt>
                <c:pt idx="3450">
                  <c:v>1793.5419999999999</c:v>
                </c:pt>
                <c:pt idx="3451">
                  <c:v>1793.713</c:v>
                </c:pt>
                <c:pt idx="3452">
                  <c:v>1795.08</c:v>
                </c:pt>
                <c:pt idx="3453">
                  <c:v>1795.7639999999999</c:v>
                </c:pt>
                <c:pt idx="3454">
                  <c:v>1796.2760000000001</c:v>
                </c:pt>
                <c:pt idx="3455">
                  <c:v>1797.3019999999999</c:v>
                </c:pt>
                <c:pt idx="3456">
                  <c:v>1798.327</c:v>
                </c:pt>
                <c:pt idx="3457">
                  <c:v>1799.182</c:v>
                </c:pt>
                <c:pt idx="3458">
                  <c:v>1799.694</c:v>
                </c:pt>
                <c:pt idx="3459">
                  <c:v>1801.0609999999999</c:v>
                </c:pt>
                <c:pt idx="3460">
                  <c:v>1801.5740000000001</c:v>
                </c:pt>
                <c:pt idx="3461">
                  <c:v>1801.9159999999999</c:v>
                </c:pt>
                <c:pt idx="3462">
                  <c:v>1802.2570000000001</c:v>
                </c:pt>
                <c:pt idx="3463">
                  <c:v>1802.941</c:v>
                </c:pt>
                <c:pt idx="3464">
                  <c:v>1803.7950000000001</c:v>
                </c:pt>
                <c:pt idx="3465">
                  <c:v>1804.65</c:v>
                </c:pt>
                <c:pt idx="3466">
                  <c:v>1804.991</c:v>
                </c:pt>
                <c:pt idx="3467">
                  <c:v>1806.0170000000001</c:v>
                </c:pt>
                <c:pt idx="3468">
                  <c:v>1807.384</c:v>
                </c:pt>
                <c:pt idx="3469">
                  <c:v>1808.2380000000001</c:v>
                </c:pt>
                <c:pt idx="3470">
                  <c:v>1808.4090000000001</c:v>
                </c:pt>
                <c:pt idx="3471">
                  <c:v>1809.2629999999999</c:v>
                </c:pt>
                <c:pt idx="3472">
                  <c:v>1809.605</c:v>
                </c:pt>
                <c:pt idx="3473">
                  <c:v>1811.3140000000001</c:v>
                </c:pt>
                <c:pt idx="3474">
                  <c:v>1812.8520000000001</c:v>
                </c:pt>
                <c:pt idx="3475">
                  <c:v>1813.5350000000001</c:v>
                </c:pt>
                <c:pt idx="3476">
                  <c:v>1813.877</c:v>
                </c:pt>
                <c:pt idx="3477">
                  <c:v>1814.902</c:v>
                </c:pt>
                <c:pt idx="3478">
                  <c:v>1815.415</c:v>
                </c:pt>
                <c:pt idx="3479">
                  <c:v>1816.44</c:v>
                </c:pt>
                <c:pt idx="3480">
                  <c:v>1816.953</c:v>
                </c:pt>
                <c:pt idx="3481">
                  <c:v>1817.807</c:v>
                </c:pt>
                <c:pt idx="3482">
                  <c:v>1818.8330000000001</c:v>
                </c:pt>
                <c:pt idx="3483">
                  <c:v>1819.0029999999999</c:v>
                </c:pt>
                <c:pt idx="3484">
                  <c:v>1820.2</c:v>
                </c:pt>
                <c:pt idx="3485">
                  <c:v>1820.883</c:v>
                </c:pt>
                <c:pt idx="3486">
                  <c:v>1821.396</c:v>
                </c:pt>
                <c:pt idx="3487">
                  <c:v>1821.567</c:v>
                </c:pt>
                <c:pt idx="3488">
                  <c:v>1822.421</c:v>
                </c:pt>
                <c:pt idx="3489">
                  <c:v>1822.25</c:v>
                </c:pt>
                <c:pt idx="3490">
                  <c:v>1824.6420000000001</c:v>
                </c:pt>
                <c:pt idx="3491">
                  <c:v>1824.9839999999999</c:v>
                </c:pt>
                <c:pt idx="3492">
                  <c:v>1825.8389999999999</c:v>
                </c:pt>
                <c:pt idx="3493">
                  <c:v>1826.3510000000001</c:v>
                </c:pt>
                <c:pt idx="3494">
                  <c:v>1826.864</c:v>
                </c:pt>
                <c:pt idx="3495">
                  <c:v>1827.0350000000001</c:v>
                </c:pt>
                <c:pt idx="3496">
                  <c:v>1827.547</c:v>
                </c:pt>
                <c:pt idx="3497">
                  <c:v>1828.06</c:v>
                </c:pt>
                <c:pt idx="3498">
                  <c:v>1829.085</c:v>
                </c:pt>
                <c:pt idx="3499">
                  <c:v>1829.4269999999999</c:v>
                </c:pt>
                <c:pt idx="3500">
                  <c:v>1829.94</c:v>
                </c:pt>
                <c:pt idx="3501">
                  <c:v>1831.136</c:v>
                </c:pt>
                <c:pt idx="3502">
                  <c:v>1832.3320000000001</c:v>
                </c:pt>
                <c:pt idx="3503">
                  <c:v>1833.0160000000001</c:v>
                </c:pt>
                <c:pt idx="3504">
                  <c:v>1833.357</c:v>
                </c:pt>
                <c:pt idx="3505">
                  <c:v>1834.0409999999999</c:v>
                </c:pt>
                <c:pt idx="3506">
                  <c:v>1834.7239999999999</c:v>
                </c:pt>
                <c:pt idx="3507">
                  <c:v>1836.433</c:v>
                </c:pt>
                <c:pt idx="3508">
                  <c:v>1837.6289999999999</c:v>
                </c:pt>
                <c:pt idx="3509">
                  <c:v>1838.654</c:v>
                </c:pt>
                <c:pt idx="3510">
                  <c:v>1838.9960000000001</c:v>
                </c:pt>
                <c:pt idx="3511">
                  <c:v>1839.509</c:v>
                </c:pt>
                <c:pt idx="3512">
                  <c:v>1840.3630000000001</c:v>
                </c:pt>
                <c:pt idx="3513">
                  <c:v>1841.2180000000001</c:v>
                </c:pt>
                <c:pt idx="3514">
                  <c:v>1841.2180000000001</c:v>
                </c:pt>
                <c:pt idx="3515">
                  <c:v>1841.9010000000001</c:v>
                </c:pt>
                <c:pt idx="3516">
                  <c:v>1843.268</c:v>
                </c:pt>
                <c:pt idx="3517">
                  <c:v>1844.2929999999999</c:v>
                </c:pt>
                <c:pt idx="3518">
                  <c:v>1846.002</c:v>
                </c:pt>
                <c:pt idx="3519">
                  <c:v>1847.027</c:v>
                </c:pt>
                <c:pt idx="3520">
                  <c:v>1846.857</c:v>
                </c:pt>
                <c:pt idx="3521">
                  <c:v>1848.0530000000001</c:v>
                </c:pt>
                <c:pt idx="3522">
                  <c:v>1849.42</c:v>
                </c:pt>
                <c:pt idx="3523">
                  <c:v>1850.9580000000001</c:v>
                </c:pt>
                <c:pt idx="3524">
                  <c:v>1850.616</c:v>
                </c:pt>
                <c:pt idx="3525">
                  <c:v>1851.47</c:v>
                </c:pt>
                <c:pt idx="3526">
                  <c:v>1852.154</c:v>
                </c:pt>
                <c:pt idx="3527">
                  <c:v>1852.837</c:v>
                </c:pt>
                <c:pt idx="3528">
                  <c:v>1853.35</c:v>
                </c:pt>
                <c:pt idx="3529">
                  <c:v>1853.8630000000001</c:v>
                </c:pt>
                <c:pt idx="3530">
                  <c:v>1853.8630000000001</c:v>
                </c:pt>
                <c:pt idx="3531">
                  <c:v>1854.7170000000001</c:v>
                </c:pt>
                <c:pt idx="3532">
                  <c:v>1855.5709999999999</c:v>
                </c:pt>
                <c:pt idx="3533">
                  <c:v>1855.913</c:v>
                </c:pt>
                <c:pt idx="3534">
                  <c:v>1856.768</c:v>
                </c:pt>
                <c:pt idx="3535">
                  <c:v>1857.28</c:v>
                </c:pt>
                <c:pt idx="3536">
                  <c:v>1858.6469999999999</c:v>
                </c:pt>
                <c:pt idx="3537">
                  <c:v>1859.16</c:v>
                </c:pt>
                <c:pt idx="3538">
                  <c:v>1859.672</c:v>
                </c:pt>
                <c:pt idx="3539">
                  <c:v>1860.1849999999999</c:v>
                </c:pt>
                <c:pt idx="3540">
                  <c:v>1860.6980000000001</c:v>
                </c:pt>
                <c:pt idx="3541">
                  <c:v>1861.21</c:v>
                </c:pt>
                <c:pt idx="3542">
                  <c:v>1859.3309999999999</c:v>
                </c:pt>
                <c:pt idx="3543">
                  <c:v>1857.6220000000001</c:v>
                </c:pt>
                <c:pt idx="3544">
                  <c:v>1855.5709999999999</c:v>
                </c:pt>
                <c:pt idx="3545">
                  <c:v>1853.8630000000001</c:v>
                </c:pt>
                <c:pt idx="3546">
                  <c:v>1852.154</c:v>
                </c:pt>
                <c:pt idx="3547">
                  <c:v>1852.325</c:v>
                </c:pt>
                <c:pt idx="3548">
                  <c:v>1851.9829999999999</c:v>
                </c:pt>
                <c:pt idx="3549">
                  <c:v>1851.1289999999999</c:v>
                </c:pt>
                <c:pt idx="3550">
                  <c:v>1852.4960000000001</c:v>
                </c:pt>
                <c:pt idx="3551">
                  <c:v>1853.521</c:v>
                </c:pt>
                <c:pt idx="3552">
                  <c:v>1855.23</c:v>
                </c:pt>
                <c:pt idx="3553">
                  <c:v>1856.0840000000001</c:v>
                </c:pt>
                <c:pt idx="3554">
                  <c:v>1856.597</c:v>
                </c:pt>
                <c:pt idx="3555">
                  <c:v>1858.4760000000001</c:v>
                </c:pt>
                <c:pt idx="3556">
                  <c:v>1859.16</c:v>
                </c:pt>
                <c:pt idx="3557">
                  <c:v>1860.356</c:v>
                </c:pt>
                <c:pt idx="3558">
                  <c:v>1861.3810000000001</c:v>
                </c:pt>
                <c:pt idx="3559">
                  <c:v>1862.2360000000001</c:v>
                </c:pt>
                <c:pt idx="3560">
                  <c:v>1863.261</c:v>
                </c:pt>
                <c:pt idx="3561">
                  <c:v>1864.2860000000001</c:v>
                </c:pt>
                <c:pt idx="3562">
                  <c:v>1865.482</c:v>
                </c:pt>
                <c:pt idx="3563">
                  <c:v>1865.8240000000001</c:v>
                </c:pt>
                <c:pt idx="3564">
                  <c:v>1866.6790000000001</c:v>
                </c:pt>
                <c:pt idx="3565">
                  <c:v>1867.02</c:v>
                </c:pt>
                <c:pt idx="3566">
                  <c:v>1867.5329999999999</c:v>
                </c:pt>
                <c:pt idx="3567">
                  <c:v>1868.558</c:v>
                </c:pt>
                <c:pt idx="3568">
                  <c:v>1869.5830000000001</c:v>
                </c:pt>
                <c:pt idx="3569">
                  <c:v>1870.4380000000001</c:v>
                </c:pt>
                <c:pt idx="3570">
                  <c:v>1871.2919999999999</c:v>
                </c:pt>
                <c:pt idx="3571">
                  <c:v>1872.318</c:v>
                </c:pt>
                <c:pt idx="3572">
                  <c:v>1872.318</c:v>
                </c:pt>
                <c:pt idx="3573">
                  <c:v>1873.001</c:v>
                </c:pt>
                <c:pt idx="3574">
                  <c:v>1873.855</c:v>
                </c:pt>
                <c:pt idx="3575">
                  <c:v>1875.5640000000001</c:v>
                </c:pt>
                <c:pt idx="3576">
                  <c:v>1875.7349999999999</c:v>
                </c:pt>
                <c:pt idx="3577">
                  <c:v>1876.931</c:v>
                </c:pt>
                <c:pt idx="3578">
                  <c:v>1878.298</c:v>
                </c:pt>
                <c:pt idx="3579">
                  <c:v>1880.0070000000001</c:v>
                </c:pt>
                <c:pt idx="3580">
                  <c:v>1880.8610000000001</c:v>
                </c:pt>
                <c:pt idx="3581">
                  <c:v>1881.203</c:v>
                </c:pt>
                <c:pt idx="3582">
                  <c:v>1881.8869999999999</c:v>
                </c:pt>
                <c:pt idx="3583">
                  <c:v>1883.0830000000001</c:v>
                </c:pt>
                <c:pt idx="3584">
                  <c:v>1884.279</c:v>
                </c:pt>
                <c:pt idx="3585">
                  <c:v>1885.817</c:v>
                </c:pt>
                <c:pt idx="3586">
                  <c:v>1886.5</c:v>
                </c:pt>
                <c:pt idx="3587">
                  <c:v>1887.5260000000001</c:v>
                </c:pt>
                <c:pt idx="3588">
                  <c:v>1888.722</c:v>
                </c:pt>
                <c:pt idx="3589">
                  <c:v>1889.9179999999999</c:v>
                </c:pt>
                <c:pt idx="3590">
                  <c:v>1890.943</c:v>
                </c:pt>
                <c:pt idx="3591">
                  <c:v>1891.114</c:v>
                </c:pt>
                <c:pt idx="3592">
                  <c:v>1892.1389999999999</c:v>
                </c:pt>
                <c:pt idx="3593">
                  <c:v>1892.31</c:v>
                </c:pt>
                <c:pt idx="3594">
                  <c:v>1893.6769999999999</c:v>
                </c:pt>
                <c:pt idx="3595">
                  <c:v>1895.8989999999999</c:v>
                </c:pt>
                <c:pt idx="3596">
                  <c:v>1896.924</c:v>
                </c:pt>
                <c:pt idx="3597">
                  <c:v>1897.4369999999999</c:v>
                </c:pt>
                <c:pt idx="3598">
                  <c:v>1898.462</c:v>
                </c:pt>
                <c:pt idx="3599">
                  <c:v>1899.6579999999999</c:v>
                </c:pt>
                <c:pt idx="3600">
                  <c:v>1900.5129999999999</c:v>
                </c:pt>
                <c:pt idx="3601">
                  <c:v>1901.538</c:v>
                </c:pt>
                <c:pt idx="3602">
                  <c:v>1902.5630000000001</c:v>
                </c:pt>
                <c:pt idx="3603">
                  <c:v>1903.93</c:v>
                </c:pt>
                <c:pt idx="3604">
                  <c:v>1904.443</c:v>
                </c:pt>
                <c:pt idx="3605">
                  <c:v>1905.126</c:v>
                </c:pt>
                <c:pt idx="3606">
                  <c:v>1905.126</c:v>
                </c:pt>
                <c:pt idx="3607">
                  <c:v>1905.4680000000001</c:v>
                </c:pt>
                <c:pt idx="3608">
                  <c:v>1906.1510000000001</c:v>
                </c:pt>
                <c:pt idx="3609">
                  <c:v>1907.348</c:v>
                </c:pt>
                <c:pt idx="3610">
                  <c:v>1908.373</c:v>
                </c:pt>
                <c:pt idx="3611">
                  <c:v>1908.7149999999999</c:v>
                </c:pt>
                <c:pt idx="3612">
                  <c:v>1909.2270000000001</c:v>
                </c:pt>
                <c:pt idx="3613">
                  <c:v>1909.74</c:v>
                </c:pt>
                <c:pt idx="3614">
                  <c:v>1910.423</c:v>
                </c:pt>
                <c:pt idx="3615">
                  <c:v>1911.7909999999999</c:v>
                </c:pt>
                <c:pt idx="3616">
                  <c:v>1912.4739999999999</c:v>
                </c:pt>
                <c:pt idx="3617">
                  <c:v>1913.67</c:v>
                </c:pt>
                <c:pt idx="3618">
                  <c:v>1914.6949999999999</c:v>
                </c:pt>
                <c:pt idx="3619">
                  <c:v>1915.3789999999999</c:v>
                </c:pt>
                <c:pt idx="3620">
                  <c:v>1915.8920000000001</c:v>
                </c:pt>
                <c:pt idx="3621">
                  <c:v>1917.771</c:v>
                </c:pt>
                <c:pt idx="3622">
                  <c:v>1919.1379999999999</c:v>
                </c:pt>
                <c:pt idx="3623">
                  <c:v>1920.847</c:v>
                </c:pt>
                <c:pt idx="3624">
                  <c:v>1922.2139999999999</c:v>
                </c:pt>
                <c:pt idx="3625">
                  <c:v>1923.068</c:v>
                </c:pt>
                <c:pt idx="3626">
                  <c:v>1924.0940000000001</c:v>
                </c:pt>
                <c:pt idx="3627">
                  <c:v>1924.9480000000001</c:v>
                </c:pt>
                <c:pt idx="3628">
                  <c:v>1925.973</c:v>
                </c:pt>
                <c:pt idx="3629">
                  <c:v>1927.34</c:v>
                </c:pt>
                <c:pt idx="3630">
                  <c:v>1927.8530000000001</c:v>
                </c:pt>
                <c:pt idx="3631">
                  <c:v>1928.366</c:v>
                </c:pt>
                <c:pt idx="3632">
                  <c:v>1930.075</c:v>
                </c:pt>
                <c:pt idx="3633">
                  <c:v>1931.6120000000001</c:v>
                </c:pt>
                <c:pt idx="3634">
                  <c:v>1931.7829999999999</c:v>
                </c:pt>
                <c:pt idx="3635">
                  <c:v>1932.296</c:v>
                </c:pt>
                <c:pt idx="3636">
                  <c:v>1932.979</c:v>
                </c:pt>
                <c:pt idx="3637">
                  <c:v>1934.0050000000001</c:v>
                </c:pt>
                <c:pt idx="3638">
                  <c:v>1934.5170000000001</c:v>
                </c:pt>
                <c:pt idx="3639">
                  <c:v>1936.3969999999999</c:v>
                </c:pt>
                <c:pt idx="3640">
                  <c:v>1937.0809999999999</c:v>
                </c:pt>
                <c:pt idx="3641">
                  <c:v>1937.422</c:v>
                </c:pt>
                <c:pt idx="3642">
                  <c:v>1938.789</c:v>
                </c:pt>
                <c:pt idx="3643">
                  <c:v>1940.498</c:v>
                </c:pt>
                <c:pt idx="3644">
                  <c:v>1941.5229999999999</c:v>
                </c:pt>
                <c:pt idx="3645">
                  <c:v>1942.0360000000001</c:v>
                </c:pt>
                <c:pt idx="3646">
                  <c:v>1942.72</c:v>
                </c:pt>
                <c:pt idx="3647">
                  <c:v>1943.5740000000001</c:v>
                </c:pt>
                <c:pt idx="3648">
                  <c:v>1943.9159999999999</c:v>
                </c:pt>
                <c:pt idx="3649">
                  <c:v>1944.087</c:v>
                </c:pt>
                <c:pt idx="3650">
                  <c:v>1944.941</c:v>
                </c:pt>
                <c:pt idx="3651">
                  <c:v>1946.1369999999999</c:v>
                </c:pt>
                <c:pt idx="3652">
                  <c:v>1947.3330000000001</c:v>
                </c:pt>
                <c:pt idx="3653">
                  <c:v>1947.675</c:v>
                </c:pt>
                <c:pt idx="3654">
                  <c:v>1949.0419999999999</c:v>
                </c:pt>
                <c:pt idx="3655">
                  <c:v>1950.067</c:v>
                </c:pt>
                <c:pt idx="3656">
                  <c:v>1950.922</c:v>
                </c:pt>
                <c:pt idx="3657">
                  <c:v>1952.1179999999999</c:v>
                </c:pt>
                <c:pt idx="3658">
                  <c:v>1953.143</c:v>
                </c:pt>
                <c:pt idx="3659">
                  <c:v>1953.3140000000001</c:v>
                </c:pt>
                <c:pt idx="3660">
                  <c:v>1954.681</c:v>
                </c:pt>
                <c:pt idx="3661">
                  <c:v>1955.7059999999999</c:v>
                </c:pt>
                <c:pt idx="3662">
                  <c:v>1956.2190000000001</c:v>
                </c:pt>
                <c:pt idx="3663">
                  <c:v>1957.415</c:v>
                </c:pt>
                <c:pt idx="3664">
                  <c:v>1958.6110000000001</c:v>
                </c:pt>
                <c:pt idx="3665">
                  <c:v>1958.953</c:v>
                </c:pt>
                <c:pt idx="3666">
                  <c:v>1960.32</c:v>
                </c:pt>
                <c:pt idx="3667">
                  <c:v>1961.345</c:v>
                </c:pt>
                <c:pt idx="3668">
                  <c:v>1962.2</c:v>
                </c:pt>
                <c:pt idx="3669">
                  <c:v>1962.712</c:v>
                </c:pt>
                <c:pt idx="3670">
                  <c:v>1963.7380000000001</c:v>
                </c:pt>
                <c:pt idx="3671">
                  <c:v>1964.7629999999999</c:v>
                </c:pt>
                <c:pt idx="3672">
                  <c:v>1966.3009999999999</c:v>
                </c:pt>
                <c:pt idx="3673">
                  <c:v>1966.9839999999999</c:v>
                </c:pt>
                <c:pt idx="3674">
                  <c:v>1968.18</c:v>
                </c:pt>
                <c:pt idx="3675">
                  <c:v>1969.2059999999999</c:v>
                </c:pt>
                <c:pt idx="3676">
                  <c:v>1970.402</c:v>
                </c:pt>
                <c:pt idx="3677">
                  <c:v>1971.085</c:v>
                </c:pt>
                <c:pt idx="3678">
                  <c:v>1972.1110000000001</c:v>
                </c:pt>
                <c:pt idx="3679">
                  <c:v>1973.4780000000001</c:v>
                </c:pt>
                <c:pt idx="3680">
                  <c:v>1974.845</c:v>
                </c:pt>
                <c:pt idx="3681">
                  <c:v>1975.6990000000001</c:v>
                </c:pt>
                <c:pt idx="3682">
                  <c:v>1976.0409999999999</c:v>
                </c:pt>
                <c:pt idx="3683">
                  <c:v>1977.579</c:v>
                </c:pt>
                <c:pt idx="3684">
                  <c:v>1978.2619999999999</c:v>
                </c:pt>
                <c:pt idx="3685">
                  <c:v>1979.6289999999999</c:v>
                </c:pt>
                <c:pt idx="3686">
                  <c:v>1980.4839999999999</c:v>
                </c:pt>
                <c:pt idx="3687">
                  <c:v>1981.509</c:v>
                </c:pt>
                <c:pt idx="3688">
                  <c:v>1981.8510000000001</c:v>
                </c:pt>
                <c:pt idx="3689">
                  <c:v>1983.2180000000001</c:v>
                </c:pt>
                <c:pt idx="3690">
                  <c:v>1984.0719999999999</c:v>
                </c:pt>
                <c:pt idx="3691">
                  <c:v>1984.9269999999999</c:v>
                </c:pt>
                <c:pt idx="3692">
                  <c:v>1986.806</c:v>
                </c:pt>
                <c:pt idx="3693">
                  <c:v>1988.002</c:v>
                </c:pt>
                <c:pt idx="3694">
                  <c:v>1988.5150000000001</c:v>
                </c:pt>
                <c:pt idx="3695">
                  <c:v>1989.1980000000001</c:v>
                </c:pt>
                <c:pt idx="3696">
                  <c:v>1990.9069999999999</c:v>
                </c:pt>
                <c:pt idx="3697">
                  <c:v>1991.7619999999999</c:v>
                </c:pt>
                <c:pt idx="3698">
                  <c:v>1992.616</c:v>
                </c:pt>
                <c:pt idx="3699">
                  <c:v>1993.6410000000001</c:v>
                </c:pt>
                <c:pt idx="3700">
                  <c:v>1995.008</c:v>
                </c:pt>
                <c:pt idx="3701">
                  <c:v>1996.7170000000001</c:v>
                </c:pt>
                <c:pt idx="3702">
                  <c:v>1997.23</c:v>
                </c:pt>
                <c:pt idx="3703">
                  <c:v>1998.0840000000001</c:v>
                </c:pt>
                <c:pt idx="3704">
                  <c:v>1998.768</c:v>
                </c:pt>
                <c:pt idx="3705">
                  <c:v>1999.7929999999999</c:v>
                </c:pt>
                <c:pt idx="3706">
                  <c:v>2001.502</c:v>
                </c:pt>
                <c:pt idx="3707">
                  <c:v>2001.673</c:v>
                </c:pt>
                <c:pt idx="3708">
                  <c:v>2002.527</c:v>
                </c:pt>
                <c:pt idx="3709">
                  <c:v>2003.5519999999999</c:v>
                </c:pt>
                <c:pt idx="3710">
                  <c:v>2005.261</c:v>
                </c:pt>
                <c:pt idx="3711">
                  <c:v>2005.6030000000001</c:v>
                </c:pt>
                <c:pt idx="3712">
                  <c:v>2006.2860000000001</c:v>
                </c:pt>
                <c:pt idx="3713">
                  <c:v>2006.4570000000001</c:v>
                </c:pt>
                <c:pt idx="3714">
                  <c:v>2007.653</c:v>
                </c:pt>
                <c:pt idx="3715">
                  <c:v>2009.191</c:v>
                </c:pt>
                <c:pt idx="3716">
                  <c:v>2010.558</c:v>
                </c:pt>
                <c:pt idx="3717">
                  <c:v>2010.9</c:v>
                </c:pt>
                <c:pt idx="3718">
                  <c:v>2011.413</c:v>
                </c:pt>
                <c:pt idx="3719">
                  <c:v>2011.5840000000001</c:v>
                </c:pt>
                <c:pt idx="3720">
                  <c:v>2012.6089999999999</c:v>
                </c:pt>
                <c:pt idx="3721">
                  <c:v>2014.1469999999999</c:v>
                </c:pt>
                <c:pt idx="3722">
                  <c:v>2014.318</c:v>
                </c:pt>
                <c:pt idx="3723">
                  <c:v>2014.489</c:v>
                </c:pt>
                <c:pt idx="3724">
                  <c:v>2015.5139999999999</c:v>
                </c:pt>
                <c:pt idx="3725">
                  <c:v>2017.0519999999999</c:v>
                </c:pt>
                <c:pt idx="3726">
                  <c:v>2018.4190000000001</c:v>
                </c:pt>
                <c:pt idx="3727">
                  <c:v>2019.444</c:v>
                </c:pt>
                <c:pt idx="3728">
                  <c:v>2021.153</c:v>
                </c:pt>
                <c:pt idx="3729">
                  <c:v>2021.836</c:v>
                </c:pt>
                <c:pt idx="3730">
                  <c:v>2022.1780000000001</c:v>
                </c:pt>
                <c:pt idx="3731">
                  <c:v>2023.374</c:v>
                </c:pt>
                <c:pt idx="3732">
                  <c:v>2024.741</c:v>
                </c:pt>
                <c:pt idx="3733">
                  <c:v>2024.912</c:v>
                </c:pt>
                <c:pt idx="3734">
                  <c:v>2025.7670000000001</c:v>
                </c:pt>
                <c:pt idx="3735">
                  <c:v>2026.7919999999999</c:v>
                </c:pt>
                <c:pt idx="3736">
                  <c:v>2027.646</c:v>
                </c:pt>
                <c:pt idx="3737">
                  <c:v>2027.817</c:v>
                </c:pt>
                <c:pt idx="3738">
                  <c:v>2029.184</c:v>
                </c:pt>
                <c:pt idx="3739">
                  <c:v>2030.5509999999999</c:v>
                </c:pt>
                <c:pt idx="3740">
                  <c:v>2031.9179999999999</c:v>
                </c:pt>
                <c:pt idx="3741">
                  <c:v>2032.943</c:v>
                </c:pt>
                <c:pt idx="3742">
                  <c:v>2033.114</c:v>
                </c:pt>
                <c:pt idx="3743">
                  <c:v>2034.3109999999999</c:v>
                </c:pt>
                <c:pt idx="3744">
                  <c:v>2035.848</c:v>
                </c:pt>
                <c:pt idx="3745">
                  <c:v>2036.874</c:v>
                </c:pt>
                <c:pt idx="3746">
                  <c:v>2037.8989999999999</c:v>
                </c:pt>
                <c:pt idx="3747">
                  <c:v>2039.095</c:v>
                </c:pt>
                <c:pt idx="3748">
                  <c:v>2040.12</c:v>
                </c:pt>
                <c:pt idx="3749">
                  <c:v>2040.9749999999999</c:v>
                </c:pt>
                <c:pt idx="3750">
                  <c:v>2041.6579999999999</c:v>
                </c:pt>
                <c:pt idx="3751">
                  <c:v>2042.684</c:v>
                </c:pt>
                <c:pt idx="3752">
                  <c:v>2043.367</c:v>
                </c:pt>
                <c:pt idx="3753">
                  <c:v>2044.5630000000001</c:v>
                </c:pt>
                <c:pt idx="3754">
                  <c:v>2045.5889999999999</c:v>
                </c:pt>
                <c:pt idx="3755">
                  <c:v>2046.9559999999999</c:v>
                </c:pt>
                <c:pt idx="3756">
                  <c:v>2048.4929999999999</c:v>
                </c:pt>
                <c:pt idx="3757">
                  <c:v>2049.5189999999998</c:v>
                </c:pt>
                <c:pt idx="3758">
                  <c:v>2051.0569999999998</c:v>
                </c:pt>
                <c:pt idx="3759">
                  <c:v>2052.0819999999999</c:v>
                </c:pt>
                <c:pt idx="3760">
                  <c:v>2053.4490000000001</c:v>
                </c:pt>
                <c:pt idx="3761">
                  <c:v>2055.1579999999999</c:v>
                </c:pt>
                <c:pt idx="3762">
                  <c:v>2056.3539999999998</c:v>
                </c:pt>
                <c:pt idx="3763">
                  <c:v>2058.0630000000001</c:v>
                </c:pt>
                <c:pt idx="3764">
                  <c:v>2058.2339999999999</c:v>
                </c:pt>
                <c:pt idx="3765">
                  <c:v>2059.4299999999998</c:v>
                </c:pt>
                <c:pt idx="3766">
                  <c:v>2061.6509999999998</c:v>
                </c:pt>
                <c:pt idx="3767">
                  <c:v>2062.5050000000001</c:v>
                </c:pt>
                <c:pt idx="3768">
                  <c:v>2063.873</c:v>
                </c:pt>
                <c:pt idx="3769">
                  <c:v>2063.873</c:v>
                </c:pt>
                <c:pt idx="3770">
                  <c:v>2064.8980000000001</c:v>
                </c:pt>
                <c:pt idx="3771">
                  <c:v>2062.6759999999999</c:v>
                </c:pt>
                <c:pt idx="3772">
                  <c:v>2058.9169999999999</c:v>
                </c:pt>
                <c:pt idx="3773">
                  <c:v>2054.645</c:v>
                </c:pt>
                <c:pt idx="3774">
                  <c:v>2050.5439999999999</c:v>
                </c:pt>
                <c:pt idx="3775">
                  <c:v>2046.2719999999999</c:v>
                </c:pt>
                <c:pt idx="3776">
                  <c:v>2044.0509999999999</c:v>
                </c:pt>
                <c:pt idx="3777">
                  <c:v>2043.1959999999999</c:v>
                </c:pt>
                <c:pt idx="3778">
                  <c:v>2043.0250000000001</c:v>
                </c:pt>
                <c:pt idx="3779">
                  <c:v>2044.3920000000001</c:v>
                </c:pt>
                <c:pt idx="3780">
                  <c:v>2045.759</c:v>
                </c:pt>
                <c:pt idx="3781">
                  <c:v>2046.9559999999999</c:v>
                </c:pt>
                <c:pt idx="3782">
                  <c:v>2048.4929999999999</c:v>
                </c:pt>
                <c:pt idx="3783">
                  <c:v>2049.5189999999998</c:v>
                </c:pt>
                <c:pt idx="3784">
                  <c:v>2050.7150000000001</c:v>
                </c:pt>
                <c:pt idx="3785">
                  <c:v>2051.9110000000001</c:v>
                </c:pt>
                <c:pt idx="3786">
                  <c:v>2054.1320000000001</c:v>
                </c:pt>
                <c:pt idx="3787">
                  <c:v>2055.1579999999999</c:v>
                </c:pt>
                <c:pt idx="3788">
                  <c:v>2056.5250000000001</c:v>
                </c:pt>
                <c:pt idx="3789">
                  <c:v>2057.721</c:v>
                </c:pt>
                <c:pt idx="3790">
                  <c:v>2058.5749999999998</c:v>
                </c:pt>
                <c:pt idx="3791">
                  <c:v>2059.942</c:v>
                </c:pt>
                <c:pt idx="3792">
                  <c:v>2061.3090000000002</c:v>
                </c:pt>
                <c:pt idx="3793">
                  <c:v>2062.1640000000002</c:v>
                </c:pt>
                <c:pt idx="3794">
                  <c:v>2062.6759999999999</c:v>
                </c:pt>
                <c:pt idx="3795">
                  <c:v>2064.2139999999999</c:v>
                </c:pt>
                <c:pt idx="3796">
                  <c:v>2065.9229999999998</c:v>
                </c:pt>
                <c:pt idx="3797">
                  <c:v>2066.9479999999999</c:v>
                </c:pt>
                <c:pt idx="3798">
                  <c:v>2068.6570000000002</c:v>
                </c:pt>
                <c:pt idx="3799">
                  <c:v>2069.6819999999998</c:v>
                </c:pt>
                <c:pt idx="3800">
                  <c:v>2070.8789999999999</c:v>
                </c:pt>
                <c:pt idx="3801">
                  <c:v>2072.0749999999998</c:v>
                </c:pt>
                <c:pt idx="3802">
                  <c:v>2072.7579999999998</c:v>
                </c:pt>
                <c:pt idx="3803">
                  <c:v>2073.7829999999999</c:v>
                </c:pt>
                <c:pt idx="3804">
                  <c:v>2074.8090000000002</c:v>
                </c:pt>
                <c:pt idx="3805">
                  <c:v>2075.663</c:v>
                </c:pt>
                <c:pt idx="3806">
                  <c:v>2076.6880000000001</c:v>
                </c:pt>
                <c:pt idx="3807">
                  <c:v>2078.2260000000001</c:v>
                </c:pt>
                <c:pt idx="3808">
                  <c:v>2078.91</c:v>
                </c:pt>
                <c:pt idx="3809">
                  <c:v>2079.422</c:v>
                </c:pt>
                <c:pt idx="3810">
                  <c:v>2080.96</c:v>
                </c:pt>
                <c:pt idx="3811">
                  <c:v>2082.1559999999999</c:v>
                </c:pt>
                <c:pt idx="3812">
                  <c:v>2083.3530000000001</c:v>
                </c:pt>
                <c:pt idx="3813">
                  <c:v>2084.549</c:v>
                </c:pt>
                <c:pt idx="3814">
                  <c:v>2086.4279999999999</c:v>
                </c:pt>
                <c:pt idx="3815">
                  <c:v>2088.1370000000002</c:v>
                </c:pt>
                <c:pt idx="3816">
                  <c:v>2089.163</c:v>
                </c:pt>
                <c:pt idx="3817">
                  <c:v>2090.5300000000002</c:v>
                </c:pt>
                <c:pt idx="3818">
                  <c:v>2091.384</c:v>
                </c:pt>
                <c:pt idx="3819">
                  <c:v>2092.4090000000001</c:v>
                </c:pt>
                <c:pt idx="3820">
                  <c:v>2093.605</c:v>
                </c:pt>
                <c:pt idx="3821">
                  <c:v>2094.2890000000002</c:v>
                </c:pt>
                <c:pt idx="3822">
                  <c:v>2095.6559999999999</c:v>
                </c:pt>
                <c:pt idx="3823">
                  <c:v>2096.8519999999999</c:v>
                </c:pt>
                <c:pt idx="3824">
                  <c:v>2098.39</c:v>
                </c:pt>
                <c:pt idx="3825">
                  <c:v>2099.415</c:v>
                </c:pt>
                <c:pt idx="3826">
                  <c:v>2100.4409999999998</c:v>
                </c:pt>
                <c:pt idx="3827">
                  <c:v>2100.7820000000002</c:v>
                </c:pt>
                <c:pt idx="3828">
                  <c:v>2101.2950000000001</c:v>
                </c:pt>
                <c:pt idx="3829">
                  <c:v>2101.9789999999998</c:v>
                </c:pt>
                <c:pt idx="3830">
                  <c:v>2103.0039999999999</c:v>
                </c:pt>
                <c:pt idx="3831">
                  <c:v>2104.1999999999998</c:v>
                </c:pt>
                <c:pt idx="3832">
                  <c:v>2105.3960000000002</c:v>
                </c:pt>
                <c:pt idx="3833">
                  <c:v>2106.08</c:v>
                </c:pt>
                <c:pt idx="3834">
                  <c:v>2106.7629999999999</c:v>
                </c:pt>
                <c:pt idx="3835">
                  <c:v>2107.9589999999998</c:v>
                </c:pt>
                <c:pt idx="3836">
                  <c:v>2108.8139999999999</c:v>
                </c:pt>
                <c:pt idx="3837">
                  <c:v>2109.6680000000001</c:v>
                </c:pt>
                <c:pt idx="3838">
                  <c:v>2111.0349999999999</c:v>
                </c:pt>
                <c:pt idx="3839">
                  <c:v>2111.8890000000001</c:v>
                </c:pt>
                <c:pt idx="3840">
                  <c:v>2112.915</c:v>
                </c:pt>
                <c:pt idx="3841">
                  <c:v>2114.6239999999998</c:v>
                </c:pt>
                <c:pt idx="3842">
                  <c:v>2114.9650000000001</c:v>
                </c:pt>
                <c:pt idx="3843">
                  <c:v>2115.8200000000002</c:v>
                </c:pt>
                <c:pt idx="3844">
                  <c:v>2117.5279999999998</c:v>
                </c:pt>
                <c:pt idx="3845">
                  <c:v>2118.8960000000002</c:v>
                </c:pt>
                <c:pt idx="3846">
                  <c:v>2119.0659999999998</c:v>
                </c:pt>
                <c:pt idx="3847">
                  <c:v>2121.1170000000002</c:v>
                </c:pt>
                <c:pt idx="3848">
                  <c:v>2122.6550000000002</c:v>
                </c:pt>
                <c:pt idx="3849">
                  <c:v>2124.0219999999999</c:v>
                </c:pt>
                <c:pt idx="3850">
                  <c:v>2125.2179999999998</c:v>
                </c:pt>
                <c:pt idx="3851">
                  <c:v>2125.7310000000002</c:v>
                </c:pt>
                <c:pt idx="3852">
                  <c:v>2126.4140000000002</c:v>
                </c:pt>
                <c:pt idx="3853">
                  <c:v>2128.123</c:v>
                </c:pt>
                <c:pt idx="3854">
                  <c:v>2129.6610000000001</c:v>
                </c:pt>
                <c:pt idx="3855">
                  <c:v>2130.6860000000001</c:v>
                </c:pt>
                <c:pt idx="3856">
                  <c:v>2132.0529999999999</c:v>
                </c:pt>
                <c:pt idx="3857">
                  <c:v>2133.42</c:v>
                </c:pt>
                <c:pt idx="3858">
                  <c:v>2133.5909999999999</c:v>
                </c:pt>
                <c:pt idx="3859">
                  <c:v>2134.4450000000002</c:v>
                </c:pt>
                <c:pt idx="3860">
                  <c:v>2136.154</c:v>
                </c:pt>
                <c:pt idx="3861">
                  <c:v>2137.1790000000001</c:v>
                </c:pt>
                <c:pt idx="3862">
                  <c:v>2138.3760000000002</c:v>
                </c:pt>
                <c:pt idx="3863">
                  <c:v>2139.4009999999998</c:v>
                </c:pt>
                <c:pt idx="3864">
                  <c:v>2140.5970000000002</c:v>
                </c:pt>
                <c:pt idx="3865">
                  <c:v>2142.306</c:v>
                </c:pt>
                <c:pt idx="3866">
                  <c:v>2144.527</c:v>
                </c:pt>
                <c:pt idx="3867">
                  <c:v>2145.3820000000001</c:v>
                </c:pt>
                <c:pt idx="3868">
                  <c:v>2146.4070000000002</c:v>
                </c:pt>
                <c:pt idx="3869">
                  <c:v>2147.7739999999999</c:v>
                </c:pt>
                <c:pt idx="3870">
                  <c:v>2148.799</c:v>
                </c:pt>
                <c:pt idx="3871">
                  <c:v>2149.8240000000001</c:v>
                </c:pt>
                <c:pt idx="3872">
                  <c:v>2150.85</c:v>
                </c:pt>
                <c:pt idx="3873">
                  <c:v>2151.3620000000001</c:v>
                </c:pt>
                <c:pt idx="3874">
                  <c:v>2152.3879999999999</c:v>
                </c:pt>
                <c:pt idx="3875">
                  <c:v>2153.413</c:v>
                </c:pt>
                <c:pt idx="3876">
                  <c:v>2154.4380000000001</c:v>
                </c:pt>
                <c:pt idx="3877">
                  <c:v>2155.1219999999998</c:v>
                </c:pt>
                <c:pt idx="3878">
                  <c:v>2156.1469999999999</c:v>
                </c:pt>
                <c:pt idx="3879">
                  <c:v>2157.172</c:v>
                </c:pt>
                <c:pt idx="3880">
                  <c:v>2158.71</c:v>
                </c:pt>
                <c:pt idx="3881">
                  <c:v>2159.7350000000001</c:v>
                </c:pt>
                <c:pt idx="3882">
                  <c:v>2160.4189999999999</c:v>
                </c:pt>
                <c:pt idx="3883">
                  <c:v>2161.444</c:v>
                </c:pt>
                <c:pt idx="3884">
                  <c:v>2162.8110000000001</c:v>
                </c:pt>
                <c:pt idx="3885">
                  <c:v>2163.4949999999999</c:v>
                </c:pt>
                <c:pt idx="3886">
                  <c:v>2164.6909999999998</c:v>
                </c:pt>
                <c:pt idx="3887">
                  <c:v>2165.5450000000001</c:v>
                </c:pt>
                <c:pt idx="3888">
                  <c:v>2166.4</c:v>
                </c:pt>
                <c:pt idx="3889">
                  <c:v>2167.0830000000001</c:v>
                </c:pt>
                <c:pt idx="3890">
                  <c:v>2168.279</c:v>
                </c:pt>
                <c:pt idx="3891">
                  <c:v>2169.6460000000002</c:v>
                </c:pt>
                <c:pt idx="3892">
                  <c:v>2171.355</c:v>
                </c:pt>
                <c:pt idx="3893">
                  <c:v>2172.21</c:v>
                </c:pt>
                <c:pt idx="3894">
                  <c:v>2173.0639999999999</c:v>
                </c:pt>
                <c:pt idx="3895">
                  <c:v>2174.431</c:v>
                </c:pt>
                <c:pt idx="3896">
                  <c:v>2175.4560000000001</c:v>
                </c:pt>
                <c:pt idx="3897">
                  <c:v>2177.3359999999998</c:v>
                </c:pt>
                <c:pt idx="3898">
                  <c:v>2178.19</c:v>
                </c:pt>
                <c:pt idx="3899">
                  <c:v>2179.0450000000001</c:v>
                </c:pt>
                <c:pt idx="3900">
                  <c:v>2180.4119999999998</c:v>
                </c:pt>
                <c:pt idx="3901">
                  <c:v>2181.0949999999998</c:v>
                </c:pt>
                <c:pt idx="3902">
                  <c:v>2181.9499999999998</c:v>
                </c:pt>
                <c:pt idx="3903">
                  <c:v>2182.9749999999999</c:v>
                </c:pt>
                <c:pt idx="3904">
                  <c:v>2184</c:v>
                </c:pt>
                <c:pt idx="3905">
                  <c:v>2185.0250000000001</c:v>
                </c:pt>
                <c:pt idx="3906">
                  <c:v>2186.0509999999999</c:v>
                </c:pt>
                <c:pt idx="3907">
                  <c:v>2187.7600000000002</c:v>
                </c:pt>
                <c:pt idx="3908">
                  <c:v>2189.297</c:v>
                </c:pt>
                <c:pt idx="3909">
                  <c:v>2190.4940000000001</c:v>
                </c:pt>
                <c:pt idx="3910">
                  <c:v>2191.69</c:v>
                </c:pt>
                <c:pt idx="3911">
                  <c:v>2192.7150000000001</c:v>
                </c:pt>
                <c:pt idx="3912">
                  <c:v>2193.2280000000001</c:v>
                </c:pt>
                <c:pt idx="3913">
                  <c:v>2194.5949999999998</c:v>
                </c:pt>
                <c:pt idx="3914">
                  <c:v>2195.62</c:v>
                </c:pt>
                <c:pt idx="3915">
                  <c:v>2197.1579999999999</c:v>
                </c:pt>
                <c:pt idx="3916">
                  <c:v>2198.3539999999998</c:v>
                </c:pt>
                <c:pt idx="3917">
                  <c:v>2199.8919999999998</c:v>
                </c:pt>
                <c:pt idx="3918">
                  <c:v>2200.5749999999998</c:v>
                </c:pt>
                <c:pt idx="3919">
                  <c:v>2201.259</c:v>
                </c:pt>
                <c:pt idx="3920">
                  <c:v>2202.2840000000001</c:v>
                </c:pt>
                <c:pt idx="3921">
                  <c:v>2202.9679999999998</c:v>
                </c:pt>
                <c:pt idx="3922">
                  <c:v>2204.335</c:v>
                </c:pt>
                <c:pt idx="3923">
                  <c:v>2205.36</c:v>
                </c:pt>
                <c:pt idx="3924">
                  <c:v>2206.2139999999999</c:v>
                </c:pt>
                <c:pt idx="3925">
                  <c:v>2207.2399999999998</c:v>
                </c:pt>
                <c:pt idx="3926">
                  <c:v>2208.607</c:v>
                </c:pt>
                <c:pt idx="3927">
                  <c:v>2208.9479999999999</c:v>
                </c:pt>
                <c:pt idx="3928">
                  <c:v>2209.8029999999999</c:v>
                </c:pt>
                <c:pt idx="3929">
                  <c:v>2211.683</c:v>
                </c:pt>
                <c:pt idx="3930">
                  <c:v>2211.8539999999998</c:v>
                </c:pt>
                <c:pt idx="3931">
                  <c:v>2213.2199999999998</c:v>
                </c:pt>
                <c:pt idx="3932">
                  <c:v>2214.7579999999998</c:v>
                </c:pt>
                <c:pt idx="3933">
                  <c:v>2216.2959999999998</c:v>
                </c:pt>
                <c:pt idx="3934">
                  <c:v>2216.98</c:v>
                </c:pt>
                <c:pt idx="3935">
                  <c:v>2218.0050000000001</c:v>
                </c:pt>
                <c:pt idx="3936">
                  <c:v>2219.3719999999998</c:v>
                </c:pt>
                <c:pt idx="3937">
                  <c:v>2220.3969999999999</c:v>
                </c:pt>
                <c:pt idx="3938">
                  <c:v>2220.91</c:v>
                </c:pt>
                <c:pt idx="3939">
                  <c:v>2222.1060000000002</c:v>
                </c:pt>
                <c:pt idx="3940">
                  <c:v>2223.8150000000001</c:v>
                </c:pt>
                <c:pt idx="3941">
                  <c:v>2224.84</c:v>
                </c:pt>
                <c:pt idx="3942">
                  <c:v>2226.0360000000001</c:v>
                </c:pt>
                <c:pt idx="3943">
                  <c:v>2226.8910000000001</c:v>
                </c:pt>
                <c:pt idx="3944">
                  <c:v>2227.5740000000001</c:v>
                </c:pt>
                <c:pt idx="3945">
                  <c:v>2228.9409999999998</c:v>
                </c:pt>
                <c:pt idx="3946">
                  <c:v>2229.625</c:v>
                </c:pt>
                <c:pt idx="3947">
                  <c:v>2230.65</c:v>
                </c:pt>
                <c:pt idx="3948">
                  <c:v>2231.3330000000001</c:v>
                </c:pt>
                <c:pt idx="3949">
                  <c:v>2232.0169999999998</c:v>
                </c:pt>
                <c:pt idx="3950">
                  <c:v>2233.0419999999999</c:v>
                </c:pt>
                <c:pt idx="3951">
                  <c:v>2234.922</c:v>
                </c:pt>
                <c:pt idx="3952">
                  <c:v>2237.1439999999998</c:v>
                </c:pt>
                <c:pt idx="3953">
                  <c:v>2237.998</c:v>
                </c:pt>
                <c:pt idx="3954">
                  <c:v>2239.194</c:v>
                </c:pt>
                <c:pt idx="3955">
                  <c:v>2240.5610000000001</c:v>
                </c:pt>
                <c:pt idx="3956">
                  <c:v>2241.2449999999999</c:v>
                </c:pt>
                <c:pt idx="3957">
                  <c:v>2242.27</c:v>
                </c:pt>
                <c:pt idx="3958">
                  <c:v>2243.2950000000001</c:v>
                </c:pt>
                <c:pt idx="3959">
                  <c:v>2244.1489999999999</c:v>
                </c:pt>
                <c:pt idx="3960">
                  <c:v>2245.0039999999999</c:v>
                </c:pt>
                <c:pt idx="3961">
                  <c:v>2246.1999999999998</c:v>
                </c:pt>
                <c:pt idx="3962">
                  <c:v>2246.5419999999999</c:v>
                </c:pt>
                <c:pt idx="3963">
                  <c:v>2247.2249999999999</c:v>
                </c:pt>
                <c:pt idx="3964">
                  <c:v>2249.7890000000002</c:v>
                </c:pt>
                <c:pt idx="3965">
                  <c:v>2250.9850000000001</c:v>
                </c:pt>
                <c:pt idx="3966">
                  <c:v>2252.0100000000002</c:v>
                </c:pt>
                <c:pt idx="3967">
                  <c:v>2252.6930000000002</c:v>
                </c:pt>
                <c:pt idx="3968">
                  <c:v>2253.377</c:v>
                </c:pt>
                <c:pt idx="3969">
                  <c:v>2254.5729999999999</c:v>
                </c:pt>
                <c:pt idx="3970">
                  <c:v>2255.7689999999998</c:v>
                </c:pt>
                <c:pt idx="3971">
                  <c:v>2257.136</c:v>
                </c:pt>
                <c:pt idx="3972">
                  <c:v>2258.5030000000002</c:v>
                </c:pt>
                <c:pt idx="3973">
                  <c:v>2258.5030000000002</c:v>
                </c:pt>
                <c:pt idx="3974">
                  <c:v>2259.529</c:v>
                </c:pt>
                <c:pt idx="3975">
                  <c:v>2259.87</c:v>
                </c:pt>
                <c:pt idx="3976">
                  <c:v>2261.4079999999999</c:v>
                </c:pt>
                <c:pt idx="3977">
                  <c:v>2262.7750000000001</c:v>
                </c:pt>
                <c:pt idx="3978">
                  <c:v>2264.6550000000002</c:v>
                </c:pt>
                <c:pt idx="3979">
                  <c:v>2265.509</c:v>
                </c:pt>
                <c:pt idx="3980">
                  <c:v>2266.1930000000002</c:v>
                </c:pt>
                <c:pt idx="3981">
                  <c:v>2267.3890000000001</c:v>
                </c:pt>
                <c:pt idx="3982">
                  <c:v>2268.2429999999999</c:v>
                </c:pt>
                <c:pt idx="3983">
                  <c:v>2269.098</c:v>
                </c:pt>
                <c:pt idx="3984">
                  <c:v>2270.8069999999998</c:v>
                </c:pt>
                <c:pt idx="3985">
                  <c:v>2271.8319999999999</c:v>
                </c:pt>
                <c:pt idx="3986">
                  <c:v>2272.857</c:v>
                </c:pt>
                <c:pt idx="3987">
                  <c:v>2274.0529999999999</c:v>
                </c:pt>
                <c:pt idx="3988">
                  <c:v>2275.42</c:v>
                </c:pt>
                <c:pt idx="3989">
                  <c:v>2276.1039999999998</c:v>
                </c:pt>
                <c:pt idx="3990">
                  <c:v>2277.1289999999999</c:v>
                </c:pt>
                <c:pt idx="3991">
                  <c:v>2278.4960000000001</c:v>
                </c:pt>
                <c:pt idx="3992">
                  <c:v>2279.1799999999998</c:v>
                </c:pt>
                <c:pt idx="3993">
                  <c:v>2280.0340000000001</c:v>
                </c:pt>
                <c:pt idx="3994">
                  <c:v>2281.0590000000002</c:v>
                </c:pt>
                <c:pt idx="3995">
                  <c:v>2281.9140000000002</c:v>
                </c:pt>
                <c:pt idx="3996">
                  <c:v>2282.768</c:v>
                </c:pt>
                <c:pt idx="3997">
                  <c:v>2283.7930000000001</c:v>
                </c:pt>
                <c:pt idx="3998">
                  <c:v>2284.819</c:v>
                </c:pt>
                <c:pt idx="3999">
                  <c:v>2286.1860000000001</c:v>
                </c:pt>
                <c:pt idx="4000">
                  <c:v>2287.895</c:v>
                </c:pt>
                <c:pt idx="4001">
                  <c:v>2288.7489999999998</c:v>
                </c:pt>
                <c:pt idx="4002">
                  <c:v>2289.4319999999998</c:v>
                </c:pt>
                <c:pt idx="4003">
                  <c:v>2290.799</c:v>
                </c:pt>
                <c:pt idx="4004">
                  <c:v>2290.9699999999998</c:v>
                </c:pt>
                <c:pt idx="4005">
                  <c:v>2292.337</c:v>
                </c:pt>
                <c:pt idx="4006">
                  <c:v>2294.9</c:v>
                </c:pt>
                <c:pt idx="4007">
                  <c:v>2295.9259999999999</c:v>
                </c:pt>
                <c:pt idx="4008">
                  <c:v>2296.951</c:v>
                </c:pt>
                <c:pt idx="4009">
                  <c:v>2297.8049999999998</c:v>
                </c:pt>
                <c:pt idx="4010">
                  <c:v>2298.8310000000001</c:v>
                </c:pt>
                <c:pt idx="4011">
                  <c:v>2300.027</c:v>
                </c:pt>
                <c:pt idx="4012">
                  <c:v>2301.5650000000001</c:v>
                </c:pt>
                <c:pt idx="4013">
                  <c:v>2302.248</c:v>
                </c:pt>
                <c:pt idx="4014">
                  <c:v>2303.9569999999999</c:v>
                </c:pt>
                <c:pt idx="4015">
                  <c:v>2305.4949999999999</c:v>
                </c:pt>
                <c:pt idx="4016">
                  <c:v>2306.0079999999998</c:v>
                </c:pt>
                <c:pt idx="4017">
                  <c:v>2306.6909999999998</c:v>
                </c:pt>
                <c:pt idx="4018">
                  <c:v>2306.8620000000001</c:v>
                </c:pt>
                <c:pt idx="4019">
                  <c:v>2308.5709999999999</c:v>
                </c:pt>
                <c:pt idx="4020">
                  <c:v>2310.1089999999999</c:v>
                </c:pt>
                <c:pt idx="4021">
                  <c:v>2311.134</c:v>
                </c:pt>
                <c:pt idx="4022">
                  <c:v>2312.1590000000001</c:v>
                </c:pt>
                <c:pt idx="4023">
                  <c:v>2313.1849999999999</c:v>
                </c:pt>
                <c:pt idx="4024">
                  <c:v>2313.355</c:v>
                </c:pt>
                <c:pt idx="4025">
                  <c:v>2315.2350000000001</c:v>
                </c:pt>
                <c:pt idx="4026">
                  <c:v>2317.4569999999999</c:v>
                </c:pt>
                <c:pt idx="4027">
                  <c:v>2318.9940000000001</c:v>
                </c:pt>
                <c:pt idx="4028">
                  <c:v>2320.02</c:v>
                </c:pt>
                <c:pt idx="4029">
                  <c:v>2321.3870000000002</c:v>
                </c:pt>
                <c:pt idx="4030">
                  <c:v>2321.3870000000002</c:v>
                </c:pt>
                <c:pt idx="4031">
                  <c:v>2322.4119999999998</c:v>
                </c:pt>
                <c:pt idx="4032">
                  <c:v>2323.4369999999999</c:v>
                </c:pt>
                <c:pt idx="4033">
                  <c:v>2324.8040000000001</c:v>
                </c:pt>
                <c:pt idx="4034">
                  <c:v>2327.538</c:v>
                </c:pt>
                <c:pt idx="4035">
                  <c:v>2329.076</c:v>
                </c:pt>
                <c:pt idx="4036">
                  <c:v>2330.2719999999999</c:v>
                </c:pt>
                <c:pt idx="4037">
                  <c:v>2331.2979999999998</c:v>
                </c:pt>
                <c:pt idx="4038">
                  <c:v>2332.4940000000001</c:v>
                </c:pt>
                <c:pt idx="4039">
                  <c:v>2334.0320000000002</c:v>
                </c:pt>
                <c:pt idx="4040">
                  <c:v>2334.3739999999998</c:v>
                </c:pt>
                <c:pt idx="4041">
                  <c:v>2335.2280000000001</c:v>
                </c:pt>
                <c:pt idx="4042">
                  <c:v>2336.9369999999999</c:v>
                </c:pt>
                <c:pt idx="4043">
                  <c:v>2337.62</c:v>
                </c:pt>
                <c:pt idx="4044">
                  <c:v>2338.6460000000002</c:v>
                </c:pt>
                <c:pt idx="4045">
                  <c:v>2339.5</c:v>
                </c:pt>
                <c:pt idx="4046">
                  <c:v>2340.6959999999999</c:v>
                </c:pt>
                <c:pt idx="4047">
                  <c:v>2342.4050000000002</c:v>
                </c:pt>
                <c:pt idx="4048">
                  <c:v>2343.4299999999998</c:v>
                </c:pt>
                <c:pt idx="4049">
                  <c:v>2344.4549999999999</c:v>
                </c:pt>
                <c:pt idx="4050">
                  <c:v>2345.9929999999999</c:v>
                </c:pt>
                <c:pt idx="4051">
                  <c:v>2347.5309999999999</c:v>
                </c:pt>
                <c:pt idx="4052">
                  <c:v>2348.3850000000002</c:v>
                </c:pt>
                <c:pt idx="4053">
                  <c:v>2349.4110000000001</c:v>
                </c:pt>
                <c:pt idx="4054">
                  <c:v>2350.607</c:v>
                </c:pt>
                <c:pt idx="4055">
                  <c:v>2351.9740000000002</c:v>
                </c:pt>
                <c:pt idx="4056">
                  <c:v>2352.9989999999998</c:v>
                </c:pt>
                <c:pt idx="4057">
                  <c:v>2354.7080000000001</c:v>
                </c:pt>
                <c:pt idx="4058">
                  <c:v>2356.9290000000001</c:v>
                </c:pt>
                <c:pt idx="4059">
                  <c:v>2357.7840000000001</c:v>
                </c:pt>
                <c:pt idx="4060">
                  <c:v>2359.3220000000001</c:v>
                </c:pt>
                <c:pt idx="4061">
                  <c:v>2361.3719999999998</c:v>
                </c:pt>
                <c:pt idx="4062">
                  <c:v>2362.5680000000002</c:v>
                </c:pt>
                <c:pt idx="4063">
                  <c:v>2363.5940000000001</c:v>
                </c:pt>
                <c:pt idx="4064">
                  <c:v>2364.9609999999998</c:v>
                </c:pt>
                <c:pt idx="4065">
                  <c:v>2365.6439999999998</c:v>
                </c:pt>
                <c:pt idx="4066">
                  <c:v>2366.4989999999998</c:v>
                </c:pt>
                <c:pt idx="4067">
                  <c:v>2366.84</c:v>
                </c:pt>
                <c:pt idx="4068">
                  <c:v>2368.0369999999998</c:v>
                </c:pt>
                <c:pt idx="4069">
                  <c:v>2368.3780000000002</c:v>
                </c:pt>
                <c:pt idx="4070">
                  <c:v>2369.9160000000002</c:v>
                </c:pt>
                <c:pt idx="4071">
                  <c:v>2371.9670000000001</c:v>
                </c:pt>
                <c:pt idx="4072">
                  <c:v>2372.9920000000002</c:v>
                </c:pt>
                <c:pt idx="4073">
                  <c:v>2374.3589999999999</c:v>
                </c:pt>
                <c:pt idx="4074">
                  <c:v>2376.41</c:v>
                </c:pt>
                <c:pt idx="4075">
                  <c:v>2377.777</c:v>
                </c:pt>
                <c:pt idx="4076">
                  <c:v>2378.973</c:v>
                </c:pt>
                <c:pt idx="4077">
                  <c:v>2379.8270000000002</c:v>
                </c:pt>
                <c:pt idx="4078">
                  <c:v>2380.8530000000001</c:v>
                </c:pt>
                <c:pt idx="4079">
                  <c:v>2382.049</c:v>
                </c:pt>
                <c:pt idx="4080">
                  <c:v>2382.732</c:v>
                </c:pt>
                <c:pt idx="4081">
                  <c:v>2383.4160000000002</c:v>
                </c:pt>
                <c:pt idx="4082">
                  <c:v>2384.9540000000002</c:v>
                </c:pt>
                <c:pt idx="4083">
                  <c:v>2387.346</c:v>
                </c:pt>
                <c:pt idx="4084">
                  <c:v>2389.2260000000001</c:v>
                </c:pt>
                <c:pt idx="4085">
                  <c:v>2389.567</c:v>
                </c:pt>
                <c:pt idx="4086">
                  <c:v>2390.7629999999999</c:v>
                </c:pt>
                <c:pt idx="4087">
                  <c:v>2392.643</c:v>
                </c:pt>
                <c:pt idx="4088">
                  <c:v>2393.6680000000001</c:v>
                </c:pt>
                <c:pt idx="4089">
                  <c:v>2395.89</c:v>
                </c:pt>
                <c:pt idx="4090">
                  <c:v>2396.915</c:v>
                </c:pt>
                <c:pt idx="4091">
                  <c:v>2398.2820000000002</c:v>
                </c:pt>
                <c:pt idx="4092">
                  <c:v>2399.3069999999998</c:v>
                </c:pt>
                <c:pt idx="4093">
                  <c:v>2399.991</c:v>
                </c:pt>
                <c:pt idx="4094">
                  <c:v>2401.3580000000002</c:v>
                </c:pt>
                <c:pt idx="4095">
                  <c:v>2402.5540000000001</c:v>
                </c:pt>
                <c:pt idx="4096">
                  <c:v>2403.9209999999998</c:v>
                </c:pt>
                <c:pt idx="4097">
                  <c:v>2404.7750000000001</c:v>
                </c:pt>
                <c:pt idx="4098">
                  <c:v>2405.288</c:v>
                </c:pt>
                <c:pt idx="4099">
                  <c:v>2406.143</c:v>
                </c:pt>
                <c:pt idx="4100">
                  <c:v>2407.3389999999999</c:v>
                </c:pt>
                <c:pt idx="4101">
                  <c:v>2408.364</c:v>
                </c:pt>
                <c:pt idx="4102">
                  <c:v>2409.56</c:v>
                </c:pt>
                <c:pt idx="4103">
                  <c:v>2411.098</c:v>
                </c:pt>
                <c:pt idx="4104">
                  <c:v>2412.4650000000001</c:v>
                </c:pt>
                <c:pt idx="4105">
                  <c:v>2412.8069999999998</c:v>
                </c:pt>
                <c:pt idx="4106">
                  <c:v>2414.0030000000002</c:v>
                </c:pt>
                <c:pt idx="4107">
                  <c:v>2415.712</c:v>
                </c:pt>
                <c:pt idx="4108">
                  <c:v>2416.5659999999998</c:v>
                </c:pt>
                <c:pt idx="4109">
                  <c:v>2417.933</c:v>
                </c:pt>
                <c:pt idx="4110">
                  <c:v>2419.1289999999999</c:v>
                </c:pt>
                <c:pt idx="4111">
                  <c:v>2420.6669999999999</c:v>
                </c:pt>
                <c:pt idx="4112">
                  <c:v>2421.3510000000001</c:v>
                </c:pt>
                <c:pt idx="4113">
                  <c:v>2422.2049999999999</c:v>
                </c:pt>
                <c:pt idx="4114">
                  <c:v>2423.23</c:v>
                </c:pt>
                <c:pt idx="4115">
                  <c:v>2425.11</c:v>
                </c:pt>
                <c:pt idx="4116">
                  <c:v>2426.306</c:v>
                </c:pt>
                <c:pt idx="4117">
                  <c:v>2427.6729999999998</c:v>
                </c:pt>
                <c:pt idx="4118">
                  <c:v>2429.04</c:v>
                </c:pt>
                <c:pt idx="4119">
                  <c:v>2430.578</c:v>
                </c:pt>
                <c:pt idx="4120">
                  <c:v>2431.6039999999998</c:v>
                </c:pt>
                <c:pt idx="4121">
                  <c:v>2431.9450000000002</c:v>
                </c:pt>
                <c:pt idx="4122">
                  <c:v>2432.8000000000002</c:v>
                </c:pt>
                <c:pt idx="4123">
                  <c:v>2433.8249999999998</c:v>
                </c:pt>
                <c:pt idx="4124">
                  <c:v>2435.192</c:v>
                </c:pt>
                <c:pt idx="4125">
                  <c:v>2436.3879999999999</c:v>
                </c:pt>
                <c:pt idx="4126">
                  <c:v>2437.9259999999999</c:v>
                </c:pt>
                <c:pt idx="4127">
                  <c:v>2438.7800000000002</c:v>
                </c:pt>
                <c:pt idx="4128">
                  <c:v>2439.2930000000001</c:v>
                </c:pt>
                <c:pt idx="4129">
                  <c:v>2441.5140000000001</c:v>
                </c:pt>
                <c:pt idx="4130">
                  <c:v>2442.71</c:v>
                </c:pt>
                <c:pt idx="4131">
                  <c:v>2443.7359999999999</c:v>
                </c:pt>
                <c:pt idx="4132">
                  <c:v>2445.6149999999998</c:v>
                </c:pt>
                <c:pt idx="4133">
                  <c:v>2447.3240000000001</c:v>
                </c:pt>
                <c:pt idx="4134">
                  <c:v>2448.1790000000001</c:v>
                </c:pt>
                <c:pt idx="4135">
                  <c:v>2449.0329999999999</c:v>
                </c:pt>
                <c:pt idx="4136">
                  <c:v>2450.4</c:v>
                </c:pt>
                <c:pt idx="4137">
                  <c:v>2450.913</c:v>
                </c:pt>
                <c:pt idx="4138">
                  <c:v>2452.1089999999999</c:v>
                </c:pt>
                <c:pt idx="4139">
                  <c:v>2453.3049999999998</c:v>
                </c:pt>
                <c:pt idx="4140">
                  <c:v>2454.8429999999998</c:v>
                </c:pt>
                <c:pt idx="4141">
                  <c:v>2455.6970000000001</c:v>
                </c:pt>
                <c:pt idx="4142">
                  <c:v>2457.2350000000001</c:v>
                </c:pt>
                <c:pt idx="4143">
                  <c:v>2458.944</c:v>
                </c:pt>
                <c:pt idx="4144">
                  <c:v>2459.4569999999999</c:v>
                </c:pt>
                <c:pt idx="4145">
                  <c:v>2460.482</c:v>
                </c:pt>
                <c:pt idx="4146">
                  <c:v>2461.5070000000001</c:v>
                </c:pt>
                <c:pt idx="4147">
                  <c:v>2462.8739999999998</c:v>
                </c:pt>
                <c:pt idx="4148">
                  <c:v>2464.241</c:v>
                </c:pt>
                <c:pt idx="4149">
                  <c:v>2465.4380000000001</c:v>
                </c:pt>
                <c:pt idx="4150">
                  <c:v>2466.8040000000001</c:v>
                </c:pt>
                <c:pt idx="4151">
                  <c:v>2468.3420000000001</c:v>
                </c:pt>
                <c:pt idx="4152">
                  <c:v>2470.2220000000002</c:v>
                </c:pt>
                <c:pt idx="4153">
                  <c:v>2471.7600000000002</c:v>
                </c:pt>
                <c:pt idx="4154">
                  <c:v>2472.7849999999999</c:v>
                </c:pt>
                <c:pt idx="4155">
                  <c:v>2473.64</c:v>
                </c:pt>
                <c:pt idx="4156">
                  <c:v>2475.0070000000001</c:v>
                </c:pt>
                <c:pt idx="4157">
                  <c:v>2476.7150000000001</c:v>
                </c:pt>
                <c:pt idx="4158">
                  <c:v>2479.1080000000002</c:v>
                </c:pt>
                <c:pt idx="4159">
                  <c:v>2479.7910000000002</c:v>
                </c:pt>
                <c:pt idx="4160">
                  <c:v>2480.6460000000002</c:v>
                </c:pt>
                <c:pt idx="4161">
                  <c:v>2483.038</c:v>
                </c:pt>
                <c:pt idx="4162">
                  <c:v>2484.2339999999999</c:v>
                </c:pt>
                <c:pt idx="4163">
                  <c:v>2486.9679999999998</c:v>
                </c:pt>
                <c:pt idx="4164">
                  <c:v>2488.1640000000002</c:v>
                </c:pt>
                <c:pt idx="4165">
                  <c:v>2489.7020000000002</c:v>
                </c:pt>
                <c:pt idx="4166">
                  <c:v>2492.0940000000001</c:v>
                </c:pt>
                <c:pt idx="4167">
                  <c:v>2493.8029999999999</c:v>
                </c:pt>
                <c:pt idx="4168">
                  <c:v>2495.17</c:v>
                </c:pt>
                <c:pt idx="4169">
                  <c:v>2496.7080000000001</c:v>
                </c:pt>
                <c:pt idx="4170">
                  <c:v>2498.0749999999998</c:v>
                </c:pt>
                <c:pt idx="4171">
                  <c:v>2499.2710000000002</c:v>
                </c:pt>
                <c:pt idx="4172">
                  <c:v>2500.8090000000002</c:v>
                </c:pt>
                <c:pt idx="4173">
                  <c:v>2502.518</c:v>
                </c:pt>
                <c:pt idx="4174">
                  <c:v>2503.7139999999999</c:v>
                </c:pt>
                <c:pt idx="4175">
                  <c:v>2505.4229999999998</c:v>
                </c:pt>
                <c:pt idx="4176">
                  <c:v>2506.79</c:v>
                </c:pt>
                <c:pt idx="4177">
                  <c:v>2508.8409999999999</c:v>
                </c:pt>
                <c:pt idx="4178">
                  <c:v>2510.2080000000001</c:v>
                </c:pt>
                <c:pt idx="4179">
                  <c:v>2511.0619999999999</c:v>
                </c:pt>
                <c:pt idx="4180">
                  <c:v>2511.5749999999998</c:v>
                </c:pt>
                <c:pt idx="4181">
                  <c:v>2512.6</c:v>
                </c:pt>
                <c:pt idx="4182">
                  <c:v>2514.4789999999998</c:v>
                </c:pt>
                <c:pt idx="4183">
                  <c:v>2515.6759999999999</c:v>
                </c:pt>
                <c:pt idx="4184">
                  <c:v>2516.8719999999998</c:v>
                </c:pt>
                <c:pt idx="4185">
                  <c:v>2518.922</c:v>
                </c:pt>
                <c:pt idx="4186">
                  <c:v>2520.29</c:v>
                </c:pt>
                <c:pt idx="4187">
                  <c:v>2521.4859999999999</c:v>
                </c:pt>
                <c:pt idx="4188">
                  <c:v>2523.194</c:v>
                </c:pt>
                <c:pt idx="4189">
                  <c:v>2524.3910000000001</c:v>
                </c:pt>
                <c:pt idx="4190">
                  <c:v>2525.9279999999999</c:v>
                </c:pt>
                <c:pt idx="4191">
                  <c:v>2526.9540000000002</c:v>
                </c:pt>
                <c:pt idx="4192">
                  <c:v>2528.3209999999999</c:v>
                </c:pt>
                <c:pt idx="4193">
                  <c:v>2529.0039999999999</c:v>
                </c:pt>
                <c:pt idx="4194">
                  <c:v>2530.1999999999998</c:v>
                </c:pt>
                <c:pt idx="4195">
                  <c:v>2531.567</c:v>
                </c:pt>
                <c:pt idx="4196">
                  <c:v>2532.7640000000001</c:v>
                </c:pt>
                <c:pt idx="4197">
                  <c:v>2533.96</c:v>
                </c:pt>
                <c:pt idx="4198">
                  <c:v>2534.9850000000001</c:v>
                </c:pt>
                <c:pt idx="4199">
                  <c:v>2535.6680000000001</c:v>
                </c:pt>
                <c:pt idx="4200">
                  <c:v>2536.3519999999999</c:v>
                </c:pt>
                <c:pt idx="4201">
                  <c:v>2537.5479999999998</c:v>
                </c:pt>
                <c:pt idx="4202">
                  <c:v>2538.232</c:v>
                </c:pt>
                <c:pt idx="4203">
                  <c:v>2539.77</c:v>
                </c:pt>
                <c:pt idx="4204">
                  <c:v>2541.4780000000001</c:v>
                </c:pt>
                <c:pt idx="4205">
                  <c:v>2543.0160000000001</c:v>
                </c:pt>
                <c:pt idx="4206">
                  <c:v>2544.8960000000002</c:v>
                </c:pt>
                <c:pt idx="4207">
                  <c:v>2546.4340000000002</c:v>
                </c:pt>
                <c:pt idx="4208">
                  <c:v>2547.8009999999999</c:v>
                </c:pt>
                <c:pt idx="4209">
                  <c:v>2549.5100000000002</c:v>
                </c:pt>
                <c:pt idx="4210">
                  <c:v>2551.3890000000001</c:v>
                </c:pt>
                <c:pt idx="4211">
                  <c:v>2552.9270000000001</c:v>
                </c:pt>
                <c:pt idx="4212">
                  <c:v>2554.9780000000001</c:v>
                </c:pt>
                <c:pt idx="4213">
                  <c:v>2555.6610000000001</c:v>
                </c:pt>
                <c:pt idx="4214">
                  <c:v>2556.6869999999999</c:v>
                </c:pt>
                <c:pt idx="4215">
                  <c:v>2558.395</c:v>
                </c:pt>
                <c:pt idx="4216">
                  <c:v>2558.9079999999999</c:v>
                </c:pt>
                <c:pt idx="4217">
                  <c:v>2560.9580000000001</c:v>
                </c:pt>
                <c:pt idx="4218">
                  <c:v>2562.6669999999999</c:v>
                </c:pt>
                <c:pt idx="4219">
                  <c:v>2564.0340000000001</c:v>
                </c:pt>
                <c:pt idx="4220">
                  <c:v>2565.23</c:v>
                </c:pt>
                <c:pt idx="4221">
                  <c:v>2566.2559999999999</c:v>
                </c:pt>
                <c:pt idx="4222">
                  <c:v>2567.11</c:v>
                </c:pt>
                <c:pt idx="4223">
                  <c:v>2568.6480000000001</c:v>
                </c:pt>
                <c:pt idx="4224">
                  <c:v>2570.0149999999999</c:v>
                </c:pt>
                <c:pt idx="4225">
                  <c:v>2572.0659999999998</c:v>
                </c:pt>
                <c:pt idx="4226">
                  <c:v>2573.433</c:v>
                </c:pt>
                <c:pt idx="4227">
                  <c:v>2574.6289999999999</c:v>
                </c:pt>
                <c:pt idx="4228">
                  <c:v>2574.971</c:v>
                </c:pt>
                <c:pt idx="4229">
                  <c:v>2575.9960000000001</c:v>
                </c:pt>
                <c:pt idx="4230">
                  <c:v>2577.5340000000001</c:v>
                </c:pt>
                <c:pt idx="4231">
                  <c:v>2578.73</c:v>
                </c:pt>
                <c:pt idx="4232">
                  <c:v>2580.61</c:v>
                </c:pt>
                <c:pt idx="4233">
                  <c:v>2581.806</c:v>
                </c:pt>
                <c:pt idx="4234">
                  <c:v>2582.8310000000001</c:v>
                </c:pt>
                <c:pt idx="4235">
                  <c:v>2584.8820000000001</c:v>
                </c:pt>
                <c:pt idx="4236">
                  <c:v>2586.9319999999998</c:v>
                </c:pt>
                <c:pt idx="4237">
                  <c:v>2589.154</c:v>
                </c:pt>
                <c:pt idx="4238">
                  <c:v>2590.6909999999998</c:v>
                </c:pt>
                <c:pt idx="4239">
                  <c:v>2592.0590000000002</c:v>
                </c:pt>
                <c:pt idx="4240">
                  <c:v>2593.2550000000001</c:v>
                </c:pt>
                <c:pt idx="4241">
                  <c:v>2594.6219999999998</c:v>
                </c:pt>
                <c:pt idx="4242">
                  <c:v>2595.6469999999999</c:v>
                </c:pt>
                <c:pt idx="4243">
                  <c:v>2596.672</c:v>
                </c:pt>
                <c:pt idx="4244">
                  <c:v>2598.0390000000002</c:v>
                </c:pt>
                <c:pt idx="4245">
                  <c:v>2599.0639999999999</c:v>
                </c:pt>
                <c:pt idx="4246">
                  <c:v>2600.09</c:v>
                </c:pt>
                <c:pt idx="4247">
                  <c:v>2601.1149999999998</c:v>
                </c:pt>
                <c:pt idx="4248">
                  <c:v>2602.14</c:v>
                </c:pt>
                <c:pt idx="4249">
                  <c:v>2603.6779999999999</c:v>
                </c:pt>
                <c:pt idx="4250">
                  <c:v>2605.0450000000001</c:v>
                </c:pt>
                <c:pt idx="4251">
                  <c:v>2606.7539999999999</c:v>
                </c:pt>
                <c:pt idx="4252">
                  <c:v>2607.9499999999998</c:v>
                </c:pt>
                <c:pt idx="4253">
                  <c:v>2609.317</c:v>
                </c:pt>
                <c:pt idx="4254">
                  <c:v>2611.0259999999998</c:v>
                </c:pt>
                <c:pt idx="4255">
                  <c:v>2612.393</c:v>
                </c:pt>
                <c:pt idx="4256">
                  <c:v>2613.5889999999999</c:v>
                </c:pt>
                <c:pt idx="4257">
                  <c:v>2614.6149999999998</c:v>
                </c:pt>
                <c:pt idx="4258">
                  <c:v>2616.152</c:v>
                </c:pt>
                <c:pt idx="4259">
                  <c:v>2617.69</c:v>
                </c:pt>
                <c:pt idx="4260">
                  <c:v>2619.5700000000002</c:v>
                </c:pt>
                <c:pt idx="4261">
                  <c:v>2620.9369999999999</c:v>
                </c:pt>
                <c:pt idx="4262">
                  <c:v>2622.817</c:v>
                </c:pt>
                <c:pt idx="4263">
                  <c:v>2623.8420000000001</c:v>
                </c:pt>
                <c:pt idx="4264">
                  <c:v>2624.6959999999999</c:v>
                </c:pt>
                <c:pt idx="4265">
                  <c:v>2626.0630000000001</c:v>
                </c:pt>
                <c:pt idx="4266">
                  <c:v>2627.0889999999999</c:v>
                </c:pt>
                <c:pt idx="4267">
                  <c:v>2628.4560000000001</c:v>
                </c:pt>
                <c:pt idx="4268">
                  <c:v>2630.6770000000001</c:v>
                </c:pt>
                <c:pt idx="4269">
                  <c:v>2631.3609999999999</c:v>
                </c:pt>
                <c:pt idx="4270">
                  <c:v>2631.7020000000002</c:v>
                </c:pt>
                <c:pt idx="4271">
                  <c:v>2633.24</c:v>
                </c:pt>
                <c:pt idx="4272">
                  <c:v>2633.24</c:v>
                </c:pt>
                <c:pt idx="4273">
                  <c:v>2634.4360000000001</c:v>
                </c:pt>
                <c:pt idx="4274">
                  <c:v>2636.3159999999998</c:v>
                </c:pt>
                <c:pt idx="4275">
                  <c:v>2638.0250000000001</c:v>
                </c:pt>
                <c:pt idx="4276">
                  <c:v>2639.3919999999998</c:v>
                </c:pt>
                <c:pt idx="4277">
                  <c:v>2641.1010000000001</c:v>
                </c:pt>
                <c:pt idx="4278">
                  <c:v>2641.9549999999999</c:v>
                </c:pt>
                <c:pt idx="4279">
                  <c:v>2642.8090000000002</c:v>
                </c:pt>
                <c:pt idx="4280">
                  <c:v>2644.0059999999999</c:v>
                </c:pt>
                <c:pt idx="4281">
                  <c:v>2645.2020000000002</c:v>
                </c:pt>
                <c:pt idx="4282">
                  <c:v>2647.0810000000001</c:v>
                </c:pt>
                <c:pt idx="4283">
                  <c:v>2648.79</c:v>
                </c:pt>
                <c:pt idx="4284">
                  <c:v>2650.4989999999998</c:v>
                </c:pt>
                <c:pt idx="4285">
                  <c:v>2651.6950000000002</c:v>
                </c:pt>
                <c:pt idx="4286">
                  <c:v>2652.8910000000001</c:v>
                </c:pt>
                <c:pt idx="4287">
                  <c:v>2654.942</c:v>
                </c:pt>
                <c:pt idx="4288">
                  <c:v>2655.4540000000002</c:v>
                </c:pt>
                <c:pt idx="4289">
                  <c:v>2656.9920000000002</c:v>
                </c:pt>
                <c:pt idx="4290">
                  <c:v>2658.53</c:v>
                </c:pt>
                <c:pt idx="4291">
                  <c:v>2659.7260000000001</c:v>
                </c:pt>
                <c:pt idx="4292">
                  <c:v>2660.9229999999998</c:v>
                </c:pt>
                <c:pt idx="4293">
                  <c:v>2662.8020000000001</c:v>
                </c:pt>
                <c:pt idx="4294">
                  <c:v>2663.828</c:v>
                </c:pt>
                <c:pt idx="4295">
                  <c:v>2664.8530000000001</c:v>
                </c:pt>
                <c:pt idx="4296">
                  <c:v>2666.22</c:v>
                </c:pt>
                <c:pt idx="4297">
                  <c:v>2667.7579999999998</c:v>
                </c:pt>
                <c:pt idx="4298">
                  <c:v>2669.6370000000002</c:v>
                </c:pt>
                <c:pt idx="4299">
                  <c:v>2671.1750000000002</c:v>
                </c:pt>
                <c:pt idx="4300">
                  <c:v>2672.5419999999999</c:v>
                </c:pt>
                <c:pt idx="4301">
                  <c:v>2674.2510000000002</c:v>
                </c:pt>
                <c:pt idx="4302">
                  <c:v>2675.7890000000002</c:v>
                </c:pt>
                <c:pt idx="4303">
                  <c:v>2677.1559999999999</c:v>
                </c:pt>
                <c:pt idx="4304">
                  <c:v>2678.8649999999998</c:v>
                </c:pt>
                <c:pt idx="4305">
                  <c:v>2680.232</c:v>
                </c:pt>
                <c:pt idx="4306">
                  <c:v>2681.9409999999998</c:v>
                </c:pt>
                <c:pt idx="4307">
                  <c:v>2682.9659999999999</c:v>
                </c:pt>
                <c:pt idx="4308">
                  <c:v>2684.1619999999998</c:v>
                </c:pt>
                <c:pt idx="4309">
                  <c:v>2684.6750000000002</c:v>
                </c:pt>
                <c:pt idx="4310">
                  <c:v>2686.0419999999999</c:v>
                </c:pt>
                <c:pt idx="4311">
                  <c:v>2687.2379999999998</c:v>
                </c:pt>
                <c:pt idx="4312">
                  <c:v>2689.1179999999999</c:v>
                </c:pt>
                <c:pt idx="4313">
                  <c:v>2690.6559999999999</c:v>
                </c:pt>
                <c:pt idx="4314">
                  <c:v>2692.364</c:v>
                </c:pt>
                <c:pt idx="4315">
                  <c:v>2694.2440000000001</c:v>
                </c:pt>
                <c:pt idx="4316">
                  <c:v>2695.2689999999998</c:v>
                </c:pt>
                <c:pt idx="4317">
                  <c:v>2696.636</c:v>
                </c:pt>
                <c:pt idx="4318">
                  <c:v>2698.0030000000002</c:v>
                </c:pt>
                <c:pt idx="4319">
                  <c:v>2698.6869999999999</c:v>
                </c:pt>
                <c:pt idx="4320">
                  <c:v>2699.8829999999998</c:v>
                </c:pt>
                <c:pt idx="4321">
                  <c:v>2701.25</c:v>
                </c:pt>
                <c:pt idx="4322">
                  <c:v>2703.471</c:v>
                </c:pt>
                <c:pt idx="4323">
                  <c:v>2704.4969999999998</c:v>
                </c:pt>
                <c:pt idx="4324">
                  <c:v>2705.6930000000002</c:v>
                </c:pt>
                <c:pt idx="4325">
                  <c:v>2706.7179999999998</c:v>
                </c:pt>
                <c:pt idx="4326">
                  <c:v>2708.598</c:v>
                </c:pt>
                <c:pt idx="4327">
                  <c:v>2709.4520000000002</c:v>
                </c:pt>
                <c:pt idx="4328">
                  <c:v>2711.1610000000001</c:v>
                </c:pt>
                <c:pt idx="4329">
                  <c:v>2712.87</c:v>
                </c:pt>
                <c:pt idx="4330">
                  <c:v>2714.578</c:v>
                </c:pt>
                <c:pt idx="4331">
                  <c:v>2714.92</c:v>
                </c:pt>
                <c:pt idx="4332">
                  <c:v>2716.4580000000001</c:v>
                </c:pt>
                <c:pt idx="4333">
                  <c:v>2717.8249999999998</c:v>
                </c:pt>
                <c:pt idx="4334">
                  <c:v>2719.3629999999998</c:v>
                </c:pt>
                <c:pt idx="4335">
                  <c:v>2721.2429999999999</c:v>
                </c:pt>
                <c:pt idx="4336">
                  <c:v>2722.7809999999999</c:v>
                </c:pt>
                <c:pt idx="4337">
                  <c:v>2725.002</c:v>
                </c:pt>
                <c:pt idx="4338">
                  <c:v>2726.3690000000001</c:v>
                </c:pt>
                <c:pt idx="4339">
                  <c:v>2727.0529999999999</c:v>
                </c:pt>
                <c:pt idx="4340">
                  <c:v>2728.42</c:v>
                </c:pt>
                <c:pt idx="4341">
                  <c:v>2729.4450000000002</c:v>
                </c:pt>
                <c:pt idx="4342">
                  <c:v>2730.9830000000002</c:v>
                </c:pt>
                <c:pt idx="4343">
                  <c:v>2732.5210000000002</c:v>
                </c:pt>
                <c:pt idx="4344">
                  <c:v>2734.2289999999998</c:v>
                </c:pt>
                <c:pt idx="4345">
                  <c:v>2735.7669999999998</c:v>
                </c:pt>
                <c:pt idx="4346">
                  <c:v>2737.989</c:v>
                </c:pt>
                <c:pt idx="4347">
                  <c:v>2738.8429999999998</c:v>
                </c:pt>
                <c:pt idx="4348">
                  <c:v>2739.8679999999999</c:v>
                </c:pt>
                <c:pt idx="4349">
                  <c:v>2740.8939999999998</c:v>
                </c:pt>
                <c:pt idx="4350">
                  <c:v>2742.09</c:v>
                </c:pt>
                <c:pt idx="4351">
                  <c:v>2742.7730000000001</c:v>
                </c:pt>
                <c:pt idx="4352">
                  <c:v>2744.6529999999998</c:v>
                </c:pt>
                <c:pt idx="4353">
                  <c:v>2746.02</c:v>
                </c:pt>
                <c:pt idx="4354">
                  <c:v>2747.558</c:v>
                </c:pt>
                <c:pt idx="4355">
                  <c:v>2748.5830000000001</c:v>
                </c:pt>
                <c:pt idx="4356">
                  <c:v>2749.6089999999999</c:v>
                </c:pt>
                <c:pt idx="4357">
                  <c:v>2751.317</c:v>
                </c:pt>
                <c:pt idx="4358">
                  <c:v>2753.0259999999998</c:v>
                </c:pt>
                <c:pt idx="4359">
                  <c:v>2754.9059999999999</c:v>
                </c:pt>
                <c:pt idx="4360">
                  <c:v>2756.6149999999998</c:v>
                </c:pt>
                <c:pt idx="4361">
                  <c:v>2757.64</c:v>
                </c:pt>
                <c:pt idx="4362">
                  <c:v>2759.1779999999999</c:v>
                </c:pt>
                <c:pt idx="4363">
                  <c:v>2760.7159999999999</c:v>
                </c:pt>
                <c:pt idx="4364">
                  <c:v>2761.741</c:v>
                </c:pt>
                <c:pt idx="4365">
                  <c:v>2763.7919999999999</c:v>
                </c:pt>
                <c:pt idx="4366">
                  <c:v>2765.8420000000001</c:v>
                </c:pt>
                <c:pt idx="4367">
                  <c:v>2767.5509999999999</c:v>
                </c:pt>
                <c:pt idx="4368">
                  <c:v>2768.7469999999998</c:v>
                </c:pt>
                <c:pt idx="4369">
                  <c:v>2770.2849999999999</c:v>
                </c:pt>
                <c:pt idx="4370">
                  <c:v>2771.9940000000001</c:v>
                </c:pt>
                <c:pt idx="4371">
                  <c:v>2773.0189999999998</c:v>
                </c:pt>
                <c:pt idx="4372">
                  <c:v>2774.7280000000001</c:v>
                </c:pt>
                <c:pt idx="4373">
                  <c:v>2776.2660000000001</c:v>
                </c:pt>
                <c:pt idx="4374">
                  <c:v>2778.145</c:v>
                </c:pt>
                <c:pt idx="4375">
                  <c:v>2779</c:v>
                </c:pt>
                <c:pt idx="4376">
                  <c:v>2780.0250000000001</c:v>
                </c:pt>
                <c:pt idx="4377">
                  <c:v>2781.3919999999998</c:v>
                </c:pt>
                <c:pt idx="4378">
                  <c:v>2782.759</c:v>
                </c:pt>
                <c:pt idx="4379">
                  <c:v>2783.9549999999999</c:v>
                </c:pt>
                <c:pt idx="4380">
                  <c:v>2785.835</c:v>
                </c:pt>
                <c:pt idx="4381">
                  <c:v>2788.2269999999999</c:v>
                </c:pt>
                <c:pt idx="4382">
                  <c:v>2789.5940000000001</c:v>
                </c:pt>
                <c:pt idx="4383">
                  <c:v>2791.1320000000001</c:v>
                </c:pt>
                <c:pt idx="4384">
                  <c:v>2792.67</c:v>
                </c:pt>
                <c:pt idx="4385">
                  <c:v>2794.0369999999998</c:v>
                </c:pt>
                <c:pt idx="4386">
                  <c:v>2795.0619999999999</c:v>
                </c:pt>
                <c:pt idx="4387">
                  <c:v>2796.0880000000002</c:v>
                </c:pt>
                <c:pt idx="4388">
                  <c:v>2797.625</c:v>
                </c:pt>
                <c:pt idx="4389">
                  <c:v>2798.6509999999998</c:v>
                </c:pt>
                <c:pt idx="4390">
                  <c:v>2800.018</c:v>
                </c:pt>
                <c:pt idx="4391">
                  <c:v>2801.556</c:v>
                </c:pt>
                <c:pt idx="4392">
                  <c:v>2803.4349999999999</c:v>
                </c:pt>
                <c:pt idx="4393">
                  <c:v>2805.828</c:v>
                </c:pt>
                <c:pt idx="4394">
                  <c:v>2806.511</c:v>
                </c:pt>
                <c:pt idx="4395">
                  <c:v>2807.1950000000002</c:v>
                </c:pt>
                <c:pt idx="4396">
                  <c:v>2808.3910000000001</c:v>
                </c:pt>
                <c:pt idx="4397">
                  <c:v>2810.4409999999998</c:v>
                </c:pt>
                <c:pt idx="4398">
                  <c:v>2811.6370000000002</c:v>
                </c:pt>
                <c:pt idx="4399">
                  <c:v>2813.8589999999999</c:v>
                </c:pt>
                <c:pt idx="4400">
                  <c:v>2816.08</c:v>
                </c:pt>
                <c:pt idx="4401">
                  <c:v>2817.4479999999999</c:v>
                </c:pt>
                <c:pt idx="4402">
                  <c:v>2818.3020000000001</c:v>
                </c:pt>
                <c:pt idx="4403">
                  <c:v>2819.84</c:v>
                </c:pt>
                <c:pt idx="4404">
                  <c:v>2821.2069999999999</c:v>
                </c:pt>
                <c:pt idx="4405">
                  <c:v>2822.0610000000001</c:v>
                </c:pt>
                <c:pt idx="4406">
                  <c:v>2824.1120000000001</c:v>
                </c:pt>
                <c:pt idx="4407">
                  <c:v>2825.308</c:v>
                </c:pt>
                <c:pt idx="4408">
                  <c:v>2826.5039999999999</c:v>
                </c:pt>
                <c:pt idx="4409">
                  <c:v>2828.8960000000002</c:v>
                </c:pt>
                <c:pt idx="4410">
                  <c:v>2831.2890000000002</c:v>
                </c:pt>
                <c:pt idx="4411">
                  <c:v>2832.9969999999998</c:v>
                </c:pt>
                <c:pt idx="4412">
                  <c:v>2834.877</c:v>
                </c:pt>
                <c:pt idx="4413">
                  <c:v>2836.0729999999999</c:v>
                </c:pt>
                <c:pt idx="4414">
                  <c:v>2838.1239999999998</c:v>
                </c:pt>
                <c:pt idx="4415">
                  <c:v>2839.491</c:v>
                </c:pt>
                <c:pt idx="4416">
                  <c:v>2840.8580000000002</c:v>
                </c:pt>
                <c:pt idx="4417">
                  <c:v>2842.7379999999998</c:v>
                </c:pt>
                <c:pt idx="4418">
                  <c:v>2844.788</c:v>
                </c:pt>
                <c:pt idx="4419">
                  <c:v>2846.326</c:v>
                </c:pt>
                <c:pt idx="4420">
                  <c:v>2847.5219999999999</c:v>
                </c:pt>
                <c:pt idx="4421">
                  <c:v>2849.06</c:v>
                </c:pt>
                <c:pt idx="4422">
                  <c:v>2850.2559999999999</c:v>
                </c:pt>
                <c:pt idx="4423">
                  <c:v>2851.623</c:v>
                </c:pt>
                <c:pt idx="4424">
                  <c:v>2852.6480000000001</c:v>
                </c:pt>
                <c:pt idx="4425">
                  <c:v>2854.6990000000001</c:v>
                </c:pt>
                <c:pt idx="4426">
                  <c:v>2856.4079999999999</c:v>
                </c:pt>
                <c:pt idx="4427">
                  <c:v>2857.9459999999999</c:v>
                </c:pt>
                <c:pt idx="4428">
                  <c:v>2859.3130000000001</c:v>
                </c:pt>
                <c:pt idx="4429">
                  <c:v>2861.0210000000002</c:v>
                </c:pt>
                <c:pt idx="4430">
                  <c:v>2862.047</c:v>
                </c:pt>
                <c:pt idx="4431">
                  <c:v>2863.4140000000002</c:v>
                </c:pt>
                <c:pt idx="4432">
                  <c:v>2864.9520000000002</c:v>
                </c:pt>
                <c:pt idx="4433">
                  <c:v>2866.66</c:v>
                </c:pt>
                <c:pt idx="4434">
                  <c:v>2868.3690000000001</c:v>
                </c:pt>
                <c:pt idx="4435">
                  <c:v>2870.2489999999998</c:v>
                </c:pt>
                <c:pt idx="4436">
                  <c:v>2871.7869999999998</c:v>
                </c:pt>
                <c:pt idx="4437">
                  <c:v>2872.8119999999999</c:v>
                </c:pt>
                <c:pt idx="4438">
                  <c:v>2874.0079999999998</c:v>
                </c:pt>
                <c:pt idx="4439">
                  <c:v>2875.2040000000002</c:v>
                </c:pt>
                <c:pt idx="4440">
                  <c:v>2876.5720000000001</c:v>
                </c:pt>
                <c:pt idx="4441">
                  <c:v>2877.768</c:v>
                </c:pt>
                <c:pt idx="4442">
                  <c:v>2879.1350000000002</c:v>
                </c:pt>
                <c:pt idx="4443">
                  <c:v>2881.0140000000001</c:v>
                </c:pt>
                <c:pt idx="4444">
                  <c:v>2882.5520000000001</c:v>
                </c:pt>
                <c:pt idx="4445">
                  <c:v>2883.2359999999999</c:v>
                </c:pt>
                <c:pt idx="4446">
                  <c:v>2884.4319999999998</c:v>
                </c:pt>
                <c:pt idx="4447">
                  <c:v>2886.3119999999999</c:v>
                </c:pt>
                <c:pt idx="4448">
                  <c:v>2888.3620000000001</c:v>
                </c:pt>
                <c:pt idx="4449">
                  <c:v>2890.9250000000002</c:v>
                </c:pt>
                <c:pt idx="4450">
                  <c:v>2893.489</c:v>
                </c:pt>
                <c:pt idx="4451">
                  <c:v>2895.1970000000001</c:v>
                </c:pt>
                <c:pt idx="4452">
                  <c:v>2897.4189999999999</c:v>
                </c:pt>
                <c:pt idx="4453">
                  <c:v>2899.127</c:v>
                </c:pt>
                <c:pt idx="4454">
                  <c:v>2899.8110000000001</c:v>
                </c:pt>
                <c:pt idx="4455">
                  <c:v>2901.1779999999999</c:v>
                </c:pt>
                <c:pt idx="4456">
                  <c:v>2902.5450000000001</c:v>
                </c:pt>
                <c:pt idx="4457">
                  <c:v>2905.1080000000002</c:v>
                </c:pt>
                <c:pt idx="4458">
                  <c:v>2906.817</c:v>
                </c:pt>
                <c:pt idx="4459">
                  <c:v>2908.5259999999998</c:v>
                </c:pt>
                <c:pt idx="4460">
                  <c:v>2909.5509999999999</c:v>
                </c:pt>
                <c:pt idx="4461">
                  <c:v>2911.26</c:v>
                </c:pt>
                <c:pt idx="4462">
                  <c:v>2912.627</c:v>
                </c:pt>
                <c:pt idx="4463">
                  <c:v>2913.9940000000001</c:v>
                </c:pt>
                <c:pt idx="4464">
                  <c:v>2915.703</c:v>
                </c:pt>
                <c:pt idx="4465">
                  <c:v>2917.924</c:v>
                </c:pt>
                <c:pt idx="4466">
                  <c:v>2919.8040000000001</c:v>
                </c:pt>
                <c:pt idx="4467">
                  <c:v>2921</c:v>
                </c:pt>
                <c:pt idx="4468">
                  <c:v>2922.0250000000001</c:v>
                </c:pt>
                <c:pt idx="4469">
                  <c:v>2923.5630000000001</c:v>
                </c:pt>
                <c:pt idx="4470">
                  <c:v>2924.93</c:v>
                </c:pt>
                <c:pt idx="4471">
                  <c:v>2925.7840000000001</c:v>
                </c:pt>
                <c:pt idx="4472">
                  <c:v>2927.4929999999999</c:v>
                </c:pt>
                <c:pt idx="4473">
                  <c:v>2929.7150000000001</c:v>
                </c:pt>
                <c:pt idx="4474">
                  <c:v>2931.424</c:v>
                </c:pt>
                <c:pt idx="4475">
                  <c:v>2932.62</c:v>
                </c:pt>
                <c:pt idx="4476">
                  <c:v>2933.8159999999998</c:v>
                </c:pt>
                <c:pt idx="4477">
                  <c:v>2934.8409999999999</c:v>
                </c:pt>
                <c:pt idx="4478">
                  <c:v>2936.8919999999998</c:v>
                </c:pt>
                <c:pt idx="4479">
                  <c:v>2938.0880000000002</c:v>
                </c:pt>
                <c:pt idx="4480">
                  <c:v>2940.6509999999998</c:v>
                </c:pt>
                <c:pt idx="4481">
                  <c:v>2942.36</c:v>
                </c:pt>
                <c:pt idx="4482">
                  <c:v>2943.8980000000001</c:v>
                </c:pt>
                <c:pt idx="4483">
                  <c:v>2944.5810000000001</c:v>
                </c:pt>
                <c:pt idx="4484">
                  <c:v>2945.9479999999999</c:v>
                </c:pt>
                <c:pt idx="4485">
                  <c:v>2947.1439999999998</c:v>
                </c:pt>
                <c:pt idx="4486">
                  <c:v>2948.17</c:v>
                </c:pt>
                <c:pt idx="4487">
                  <c:v>2950.049</c:v>
                </c:pt>
                <c:pt idx="4488">
                  <c:v>2951.4160000000002</c:v>
                </c:pt>
                <c:pt idx="4489">
                  <c:v>2953.4670000000001</c:v>
                </c:pt>
                <c:pt idx="4490">
                  <c:v>2954.663</c:v>
                </c:pt>
                <c:pt idx="4491">
                  <c:v>2955.8589999999999</c:v>
                </c:pt>
                <c:pt idx="4492">
                  <c:v>2957.0549999999998</c:v>
                </c:pt>
                <c:pt idx="4493">
                  <c:v>2958.422</c:v>
                </c:pt>
                <c:pt idx="4494">
                  <c:v>2959.6179999999999</c:v>
                </c:pt>
                <c:pt idx="4495">
                  <c:v>2961.6689999999999</c:v>
                </c:pt>
                <c:pt idx="4496">
                  <c:v>2963.7190000000001</c:v>
                </c:pt>
                <c:pt idx="4497">
                  <c:v>2965.4279999999999</c:v>
                </c:pt>
                <c:pt idx="4498">
                  <c:v>2967.1370000000002</c:v>
                </c:pt>
                <c:pt idx="4499">
                  <c:v>2968.5039999999999</c:v>
                </c:pt>
                <c:pt idx="4500">
                  <c:v>2969.7</c:v>
                </c:pt>
                <c:pt idx="4501">
                  <c:v>2971.067</c:v>
                </c:pt>
                <c:pt idx="4502">
                  <c:v>2972.605</c:v>
                </c:pt>
                <c:pt idx="4503">
                  <c:v>2973.6309999999999</c:v>
                </c:pt>
                <c:pt idx="4504">
                  <c:v>2975.681</c:v>
                </c:pt>
                <c:pt idx="4505">
                  <c:v>2977.0479999999998</c:v>
                </c:pt>
                <c:pt idx="4506">
                  <c:v>2978.415</c:v>
                </c:pt>
                <c:pt idx="4507">
                  <c:v>2979.6109999999999</c:v>
                </c:pt>
                <c:pt idx="4508">
                  <c:v>2981.32</c:v>
                </c:pt>
                <c:pt idx="4509">
                  <c:v>2982.6869999999999</c:v>
                </c:pt>
                <c:pt idx="4510">
                  <c:v>2984.0540000000001</c:v>
                </c:pt>
                <c:pt idx="4511">
                  <c:v>2986.2759999999998</c:v>
                </c:pt>
                <c:pt idx="4512">
                  <c:v>2987.8130000000001</c:v>
                </c:pt>
                <c:pt idx="4513">
                  <c:v>2990.2060000000001</c:v>
                </c:pt>
                <c:pt idx="4514">
                  <c:v>2991.402</c:v>
                </c:pt>
                <c:pt idx="4515">
                  <c:v>2993.2809999999999</c:v>
                </c:pt>
                <c:pt idx="4516">
                  <c:v>2994.3069999999998</c:v>
                </c:pt>
                <c:pt idx="4517">
                  <c:v>2995.8449999999998</c:v>
                </c:pt>
                <c:pt idx="4518">
                  <c:v>2996.5279999999998</c:v>
                </c:pt>
                <c:pt idx="4519">
                  <c:v>2998.4079999999999</c:v>
                </c:pt>
                <c:pt idx="4520">
                  <c:v>2999.9459999999999</c:v>
                </c:pt>
                <c:pt idx="4521">
                  <c:v>3001.8249999999998</c:v>
                </c:pt>
                <c:pt idx="4522">
                  <c:v>3003.5340000000001</c:v>
                </c:pt>
                <c:pt idx="4523">
                  <c:v>3004.9009999999998</c:v>
                </c:pt>
                <c:pt idx="4524">
                  <c:v>3006.0970000000002</c:v>
                </c:pt>
                <c:pt idx="4525">
                  <c:v>3007.4650000000001</c:v>
                </c:pt>
                <c:pt idx="4526">
                  <c:v>3008.49</c:v>
                </c:pt>
                <c:pt idx="4527">
                  <c:v>3010.0279999999998</c:v>
                </c:pt>
                <c:pt idx="4528">
                  <c:v>3012.078</c:v>
                </c:pt>
                <c:pt idx="4529">
                  <c:v>3013.616</c:v>
                </c:pt>
                <c:pt idx="4530">
                  <c:v>3014.8119999999999</c:v>
                </c:pt>
                <c:pt idx="4531">
                  <c:v>3016.1790000000001</c:v>
                </c:pt>
                <c:pt idx="4532">
                  <c:v>3017.375</c:v>
                </c:pt>
                <c:pt idx="4533">
                  <c:v>3018.5720000000001</c:v>
                </c:pt>
                <c:pt idx="4534">
                  <c:v>3020.2809999999999</c:v>
                </c:pt>
                <c:pt idx="4535">
                  <c:v>3022.16</c:v>
                </c:pt>
                <c:pt idx="4536">
                  <c:v>3024.2109999999998</c:v>
                </c:pt>
                <c:pt idx="4537">
                  <c:v>3025.7489999999998</c:v>
                </c:pt>
                <c:pt idx="4538">
                  <c:v>3026.9450000000002</c:v>
                </c:pt>
                <c:pt idx="4539">
                  <c:v>3028.3119999999999</c:v>
                </c:pt>
                <c:pt idx="4540">
                  <c:v>3029.337</c:v>
                </c:pt>
                <c:pt idx="4541">
                  <c:v>3030.1909999999998</c:v>
                </c:pt>
                <c:pt idx="4542">
                  <c:v>3031.7289999999998</c:v>
                </c:pt>
                <c:pt idx="4543">
                  <c:v>3033.78</c:v>
                </c:pt>
                <c:pt idx="4544">
                  <c:v>3035.3180000000002</c:v>
                </c:pt>
                <c:pt idx="4545">
                  <c:v>3037.3679999999999</c:v>
                </c:pt>
                <c:pt idx="4546">
                  <c:v>3039.0770000000002</c:v>
                </c:pt>
                <c:pt idx="4547">
                  <c:v>3040.6149999999998</c:v>
                </c:pt>
                <c:pt idx="4548">
                  <c:v>3041.982</c:v>
                </c:pt>
                <c:pt idx="4549">
                  <c:v>3043.3490000000002</c:v>
                </c:pt>
                <c:pt idx="4550">
                  <c:v>3044.5450000000001</c:v>
                </c:pt>
                <c:pt idx="4551">
                  <c:v>3046.2539999999999</c:v>
                </c:pt>
                <c:pt idx="4552">
                  <c:v>3047.9630000000002</c:v>
                </c:pt>
                <c:pt idx="4553">
                  <c:v>3050.0129999999999</c:v>
                </c:pt>
                <c:pt idx="4554">
                  <c:v>3051.5509999999999</c:v>
                </c:pt>
                <c:pt idx="4555">
                  <c:v>3052.9180000000001</c:v>
                </c:pt>
                <c:pt idx="4556">
                  <c:v>3054.7979999999998</c:v>
                </c:pt>
                <c:pt idx="4557">
                  <c:v>3055.8229999999999</c:v>
                </c:pt>
                <c:pt idx="4558">
                  <c:v>3057.19</c:v>
                </c:pt>
                <c:pt idx="4559">
                  <c:v>3058.8989999999999</c:v>
                </c:pt>
                <c:pt idx="4560">
                  <c:v>3060.9490000000001</c:v>
                </c:pt>
                <c:pt idx="4561">
                  <c:v>3062.6579999999999</c:v>
                </c:pt>
                <c:pt idx="4562">
                  <c:v>3063.8539999999998</c:v>
                </c:pt>
                <c:pt idx="4563">
                  <c:v>3065.0509999999999</c:v>
                </c:pt>
                <c:pt idx="4564">
                  <c:v>3066.5889999999999</c:v>
                </c:pt>
                <c:pt idx="4565">
                  <c:v>3068.4679999999998</c:v>
                </c:pt>
                <c:pt idx="4566">
                  <c:v>3069.4929999999999</c:v>
                </c:pt>
                <c:pt idx="4567">
                  <c:v>3071.373</c:v>
                </c:pt>
                <c:pt idx="4568">
                  <c:v>3073.0819999999999</c:v>
                </c:pt>
                <c:pt idx="4569">
                  <c:v>3074.62</c:v>
                </c:pt>
                <c:pt idx="4570">
                  <c:v>3076.8409999999999</c:v>
                </c:pt>
                <c:pt idx="4571">
                  <c:v>3077.866</c:v>
                </c:pt>
                <c:pt idx="4572">
                  <c:v>3078.8919999999998</c:v>
                </c:pt>
                <c:pt idx="4573">
                  <c:v>3080.259</c:v>
                </c:pt>
                <c:pt idx="4574">
                  <c:v>3082.1379999999999</c:v>
                </c:pt>
                <c:pt idx="4575">
                  <c:v>3084.36</c:v>
                </c:pt>
                <c:pt idx="4576">
                  <c:v>3085.7269999999999</c:v>
                </c:pt>
                <c:pt idx="4577">
                  <c:v>3087.607</c:v>
                </c:pt>
                <c:pt idx="4578">
                  <c:v>3088.8029999999999</c:v>
                </c:pt>
                <c:pt idx="4579">
                  <c:v>3090.6819999999998</c:v>
                </c:pt>
                <c:pt idx="4580">
                  <c:v>3091.8789999999999</c:v>
                </c:pt>
                <c:pt idx="4581">
                  <c:v>3093.587</c:v>
                </c:pt>
                <c:pt idx="4582">
                  <c:v>3094.2710000000002</c:v>
                </c:pt>
                <c:pt idx="4583">
                  <c:v>3095.125</c:v>
                </c:pt>
                <c:pt idx="4584">
                  <c:v>3096.1509999999998</c:v>
                </c:pt>
                <c:pt idx="4585">
                  <c:v>3097.8589999999999</c:v>
                </c:pt>
                <c:pt idx="4586">
                  <c:v>3099.5680000000002</c:v>
                </c:pt>
                <c:pt idx="4587">
                  <c:v>3101.4479999999999</c:v>
                </c:pt>
                <c:pt idx="4588">
                  <c:v>3103.1559999999999</c:v>
                </c:pt>
                <c:pt idx="4589">
                  <c:v>3104.8649999999998</c:v>
                </c:pt>
                <c:pt idx="4590">
                  <c:v>3106.232</c:v>
                </c:pt>
                <c:pt idx="4591">
                  <c:v>3108.1120000000001</c:v>
                </c:pt>
                <c:pt idx="4592">
                  <c:v>3110.163</c:v>
                </c:pt>
                <c:pt idx="4593">
                  <c:v>3111.1880000000001</c:v>
                </c:pt>
                <c:pt idx="4594">
                  <c:v>3113.4090000000001</c:v>
                </c:pt>
                <c:pt idx="4595">
                  <c:v>3114.9470000000001</c:v>
                </c:pt>
                <c:pt idx="4596">
                  <c:v>3116.998</c:v>
                </c:pt>
                <c:pt idx="4597">
                  <c:v>3118.3649999999998</c:v>
                </c:pt>
                <c:pt idx="4598">
                  <c:v>3119.732</c:v>
                </c:pt>
                <c:pt idx="4599">
                  <c:v>3121.953</c:v>
                </c:pt>
                <c:pt idx="4600">
                  <c:v>3122.9789999999998</c:v>
                </c:pt>
                <c:pt idx="4601">
                  <c:v>3124.3449999999998</c:v>
                </c:pt>
                <c:pt idx="4602">
                  <c:v>3126.3960000000002</c:v>
                </c:pt>
                <c:pt idx="4603">
                  <c:v>3127.9340000000002</c:v>
                </c:pt>
                <c:pt idx="4604">
                  <c:v>3129.643</c:v>
                </c:pt>
                <c:pt idx="4605">
                  <c:v>3131.181</c:v>
                </c:pt>
                <c:pt idx="4606">
                  <c:v>3132.5479999999998</c:v>
                </c:pt>
                <c:pt idx="4607">
                  <c:v>3133.06</c:v>
                </c:pt>
                <c:pt idx="4608">
                  <c:v>3133.915</c:v>
                </c:pt>
                <c:pt idx="4609">
                  <c:v>3136.136</c:v>
                </c:pt>
                <c:pt idx="4610">
                  <c:v>3137.3319999999999</c:v>
                </c:pt>
                <c:pt idx="4611">
                  <c:v>3138.529</c:v>
                </c:pt>
                <c:pt idx="4612">
                  <c:v>3139.7249999999999</c:v>
                </c:pt>
                <c:pt idx="4613">
                  <c:v>3140.75</c:v>
                </c:pt>
                <c:pt idx="4614">
                  <c:v>3142.8009999999999</c:v>
                </c:pt>
                <c:pt idx="4615">
                  <c:v>3144.1669999999999</c:v>
                </c:pt>
                <c:pt idx="4616">
                  <c:v>3145.364</c:v>
                </c:pt>
                <c:pt idx="4617">
                  <c:v>3147.4140000000002</c:v>
                </c:pt>
                <c:pt idx="4618">
                  <c:v>3148.7809999999999</c:v>
                </c:pt>
                <c:pt idx="4619">
                  <c:v>3149.6350000000002</c:v>
                </c:pt>
                <c:pt idx="4620">
                  <c:v>3150.1480000000001</c:v>
                </c:pt>
                <c:pt idx="4621">
                  <c:v>3151.3440000000001</c:v>
                </c:pt>
                <c:pt idx="4622">
                  <c:v>3152.8820000000001</c:v>
                </c:pt>
                <c:pt idx="4623">
                  <c:v>3154.7620000000002</c:v>
                </c:pt>
                <c:pt idx="4624">
                  <c:v>3157.4960000000001</c:v>
                </c:pt>
                <c:pt idx="4625">
                  <c:v>3159.547</c:v>
                </c:pt>
                <c:pt idx="4626">
                  <c:v>3161.4259999999999</c:v>
                </c:pt>
                <c:pt idx="4627">
                  <c:v>3162.9639999999999</c:v>
                </c:pt>
                <c:pt idx="4628">
                  <c:v>3164.3310000000001</c:v>
                </c:pt>
                <c:pt idx="4629">
                  <c:v>3165.1860000000001</c:v>
                </c:pt>
                <c:pt idx="4630">
                  <c:v>3165.6979999999999</c:v>
                </c:pt>
                <c:pt idx="4631">
                  <c:v>3167.2359999999999</c:v>
                </c:pt>
                <c:pt idx="4632">
                  <c:v>3168.9450000000002</c:v>
                </c:pt>
                <c:pt idx="4633">
                  <c:v>3170.654</c:v>
                </c:pt>
                <c:pt idx="4634">
                  <c:v>3171.85</c:v>
                </c:pt>
                <c:pt idx="4635">
                  <c:v>3173.5590000000002</c:v>
                </c:pt>
                <c:pt idx="4636">
                  <c:v>3174.2420000000002</c:v>
                </c:pt>
                <c:pt idx="4637">
                  <c:v>3174.9259999999999</c:v>
                </c:pt>
                <c:pt idx="4638">
                  <c:v>3176.9760000000001</c:v>
                </c:pt>
                <c:pt idx="4639">
                  <c:v>3178.5140000000001</c:v>
                </c:pt>
                <c:pt idx="4640">
                  <c:v>3180.223</c:v>
                </c:pt>
                <c:pt idx="4641">
                  <c:v>3180.9059999999999</c:v>
                </c:pt>
                <c:pt idx="4642">
                  <c:v>3182.6149999999998</c:v>
                </c:pt>
                <c:pt idx="4643">
                  <c:v>3184.3240000000001</c:v>
                </c:pt>
                <c:pt idx="4644">
                  <c:v>3185.6909999999998</c:v>
                </c:pt>
                <c:pt idx="4645">
                  <c:v>3187.5709999999999</c:v>
                </c:pt>
                <c:pt idx="4646">
                  <c:v>3188.9380000000001</c:v>
                </c:pt>
                <c:pt idx="4647">
                  <c:v>3190.3049999999998</c:v>
                </c:pt>
                <c:pt idx="4648">
                  <c:v>3191.672</c:v>
                </c:pt>
                <c:pt idx="4649">
                  <c:v>3192.8679999999999</c:v>
                </c:pt>
                <c:pt idx="4650">
                  <c:v>3193.893</c:v>
                </c:pt>
                <c:pt idx="4651">
                  <c:v>3194.5770000000002</c:v>
                </c:pt>
                <c:pt idx="4652">
                  <c:v>3195.431</c:v>
                </c:pt>
                <c:pt idx="4653">
                  <c:v>3196.4560000000001</c:v>
                </c:pt>
                <c:pt idx="4654">
                  <c:v>3197.9940000000001</c:v>
                </c:pt>
                <c:pt idx="4655">
                  <c:v>3199.19</c:v>
                </c:pt>
                <c:pt idx="4656">
                  <c:v>3200.0450000000001</c:v>
                </c:pt>
                <c:pt idx="4657">
                  <c:v>3201.5830000000001</c:v>
                </c:pt>
                <c:pt idx="4658">
                  <c:v>3202.779</c:v>
                </c:pt>
                <c:pt idx="4659">
                  <c:v>3204.4879999999998</c:v>
                </c:pt>
                <c:pt idx="4660">
                  <c:v>3206.3670000000002</c:v>
                </c:pt>
                <c:pt idx="4661">
                  <c:v>3207.7339999999999</c:v>
                </c:pt>
                <c:pt idx="4662">
                  <c:v>3209.1010000000001</c:v>
                </c:pt>
                <c:pt idx="4663">
                  <c:v>3210.127</c:v>
                </c:pt>
                <c:pt idx="4664">
                  <c:v>3211.152</c:v>
                </c:pt>
                <c:pt idx="4665">
                  <c:v>3212.5189999999998</c:v>
                </c:pt>
                <c:pt idx="4666">
                  <c:v>3213.373</c:v>
                </c:pt>
                <c:pt idx="4667">
                  <c:v>3215.2530000000002</c:v>
                </c:pt>
                <c:pt idx="4668">
                  <c:v>3217.8159999999998</c:v>
                </c:pt>
                <c:pt idx="4669">
                  <c:v>3219.6959999999999</c:v>
                </c:pt>
                <c:pt idx="4670">
                  <c:v>3221.0630000000001</c:v>
                </c:pt>
                <c:pt idx="4671">
                  <c:v>3223.1129999999998</c:v>
                </c:pt>
                <c:pt idx="4672">
                  <c:v>3224.48</c:v>
                </c:pt>
                <c:pt idx="4673">
                  <c:v>3226.5309999999999</c:v>
                </c:pt>
                <c:pt idx="4674">
                  <c:v>3227.8980000000001</c:v>
                </c:pt>
                <c:pt idx="4675">
                  <c:v>3228.5819999999999</c:v>
                </c:pt>
                <c:pt idx="4676">
                  <c:v>3229.607</c:v>
                </c:pt>
                <c:pt idx="4677">
                  <c:v>3230.9740000000002</c:v>
                </c:pt>
                <c:pt idx="4678">
                  <c:v>3232.3409999999999</c:v>
                </c:pt>
                <c:pt idx="4679">
                  <c:v>3234.22</c:v>
                </c:pt>
                <c:pt idx="4680">
                  <c:v>3235.7579999999998</c:v>
                </c:pt>
                <c:pt idx="4681">
                  <c:v>3237.2959999999998</c:v>
                </c:pt>
                <c:pt idx="4682">
                  <c:v>3237.98</c:v>
                </c:pt>
                <c:pt idx="4683">
                  <c:v>3238.8339999999998</c:v>
                </c:pt>
                <c:pt idx="4684">
                  <c:v>3240.201</c:v>
                </c:pt>
                <c:pt idx="4685">
                  <c:v>3241.91</c:v>
                </c:pt>
                <c:pt idx="4686">
                  <c:v>3243.1060000000002</c:v>
                </c:pt>
                <c:pt idx="4687">
                  <c:v>3244.473</c:v>
                </c:pt>
                <c:pt idx="4688">
                  <c:v>3245.6689999999999</c:v>
                </c:pt>
                <c:pt idx="4689">
                  <c:v>3246.8649999999998</c:v>
                </c:pt>
                <c:pt idx="4690">
                  <c:v>3248.2330000000002</c:v>
                </c:pt>
                <c:pt idx="4691">
                  <c:v>3249.6</c:v>
                </c:pt>
                <c:pt idx="4692">
                  <c:v>3251.65</c:v>
                </c:pt>
                <c:pt idx="4693">
                  <c:v>3253.53</c:v>
                </c:pt>
                <c:pt idx="4694">
                  <c:v>3254.0419999999999</c:v>
                </c:pt>
                <c:pt idx="4695">
                  <c:v>3254.5549999999998</c:v>
                </c:pt>
                <c:pt idx="4696">
                  <c:v>3256.6060000000002</c:v>
                </c:pt>
                <c:pt idx="4697">
                  <c:v>3258.1439999999998</c:v>
                </c:pt>
                <c:pt idx="4698">
                  <c:v>3260.3649999999998</c:v>
                </c:pt>
                <c:pt idx="4699">
                  <c:v>3261.5610000000001</c:v>
                </c:pt>
                <c:pt idx="4700">
                  <c:v>3263.27</c:v>
                </c:pt>
                <c:pt idx="4701">
                  <c:v>3264.4659999999999</c:v>
                </c:pt>
                <c:pt idx="4702">
                  <c:v>3265.8330000000001</c:v>
                </c:pt>
                <c:pt idx="4703">
                  <c:v>3267.029</c:v>
                </c:pt>
                <c:pt idx="4704">
                  <c:v>3268.567</c:v>
                </c:pt>
                <c:pt idx="4705">
                  <c:v>3268.9090000000001</c:v>
                </c:pt>
                <c:pt idx="4706">
                  <c:v>3269.4209999999998</c:v>
                </c:pt>
                <c:pt idx="4707">
                  <c:v>3270.2759999999998</c:v>
                </c:pt>
                <c:pt idx="4708">
                  <c:v>3272.4969999999998</c:v>
                </c:pt>
                <c:pt idx="4709">
                  <c:v>3274.0349999999999</c:v>
                </c:pt>
                <c:pt idx="4710">
                  <c:v>3275.402</c:v>
                </c:pt>
                <c:pt idx="4711">
                  <c:v>3276.94</c:v>
                </c:pt>
                <c:pt idx="4712">
                  <c:v>3277.453</c:v>
                </c:pt>
                <c:pt idx="4713">
                  <c:v>3278.3069999999998</c:v>
                </c:pt>
                <c:pt idx="4714">
                  <c:v>3279.8449999999998</c:v>
                </c:pt>
                <c:pt idx="4715">
                  <c:v>3280.1869999999999</c:v>
                </c:pt>
                <c:pt idx="4716">
                  <c:v>3281.7249999999999</c:v>
                </c:pt>
                <c:pt idx="4717">
                  <c:v>3284.288</c:v>
                </c:pt>
                <c:pt idx="4718">
                  <c:v>3285.6550000000002</c:v>
                </c:pt>
                <c:pt idx="4719">
                  <c:v>3286.509</c:v>
                </c:pt>
                <c:pt idx="4720">
                  <c:v>3287.5349999999999</c:v>
                </c:pt>
                <c:pt idx="4721">
                  <c:v>3289.9270000000001</c:v>
                </c:pt>
                <c:pt idx="4722">
                  <c:v>3291.123</c:v>
                </c:pt>
                <c:pt idx="4723">
                  <c:v>3292.49</c:v>
                </c:pt>
                <c:pt idx="4724">
                  <c:v>3294.712</c:v>
                </c:pt>
                <c:pt idx="4725">
                  <c:v>3296.933</c:v>
                </c:pt>
                <c:pt idx="4726">
                  <c:v>3298.471</c:v>
                </c:pt>
                <c:pt idx="4727">
                  <c:v>3300.009</c:v>
                </c:pt>
                <c:pt idx="4728">
                  <c:v>3301.3760000000002</c:v>
                </c:pt>
                <c:pt idx="4729">
                  <c:v>3302.9140000000002</c:v>
                </c:pt>
                <c:pt idx="4730">
                  <c:v>3304.2809999999999</c:v>
                </c:pt>
                <c:pt idx="4731">
                  <c:v>3305.306</c:v>
                </c:pt>
                <c:pt idx="4732">
                  <c:v>3305.819</c:v>
                </c:pt>
                <c:pt idx="4733">
                  <c:v>3306.6729999999998</c:v>
                </c:pt>
                <c:pt idx="4734">
                  <c:v>3308.895</c:v>
                </c:pt>
                <c:pt idx="4735">
                  <c:v>3311.2869999999998</c:v>
                </c:pt>
                <c:pt idx="4736">
                  <c:v>3312.1410000000001</c:v>
                </c:pt>
                <c:pt idx="4737">
                  <c:v>3312.8249999999998</c:v>
                </c:pt>
                <c:pt idx="4738">
                  <c:v>3314.192</c:v>
                </c:pt>
                <c:pt idx="4739">
                  <c:v>3314.875</c:v>
                </c:pt>
                <c:pt idx="4740">
                  <c:v>3315.73</c:v>
                </c:pt>
                <c:pt idx="4741">
                  <c:v>3316.9259999999999</c:v>
                </c:pt>
                <c:pt idx="4742">
                  <c:v>3317.951</c:v>
                </c:pt>
                <c:pt idx="4743">
                  <c:v>3319.66</c:v>
                </c:pt>
                <c:pt idx="4744">
                  <c:v>3320.6849999999999</c:v>
                </c:pt>
                <c:pt idx="4745">
                  <c:v>3321.8809999999999</c:v>
                </c:pt>
                <c:pt idx="4746">
                  <c:v>3323.248</c:v>
                </c:pt>
                <c:pt idx="4747">
                  <c:v>3323.9319999999998</c:v>
                </c:pt>
                <c:pt idx="4748">
                  <c:v>3324.7860000000001</c:v>
                </c:pt>
                <c:pt idx="4749">
                  <c:v>3326.3240000000001</c:v>
                </c:pt>
                <c:pt idx="4750">
                  <c:v>3327.1779999999999</c:v>
                </c:pt>
                <c:pt idx="4751">
                  <c:v>3329.058</c:v>
                </c:pt>
                <c:pt idx="4752">
                  <c:v>3331.1089999999999</c:v>
                </c:pt>
                <c:pt idx="4753">
                  <c:v>3331.6210000000001</c:v>
                </c:pt>
                <c:pt idx="4754">
                  <c:v>3332.4760000000001</c:v>
                </c:pt>
                <c:pt idx="4755">
                  <c:v>3333.672</c:v>
                </c:pt>
                <c:pt idx="4756">
                  <c:v>3335.3809999999999</c:v>
                </c:pt>
                <c:pt idx="4757">
                  <c:v>3335.5520000000001</c:v>
                </c:pt>
                <c:pt idx="4758">
                  <c:v>3336.748</c:v>
                </c:pt>
                <c:pt idx="4759">
                  <c:v>3338.4569999999999</c:v>
                </c:pt>
                <c:pt idx="4760">
                  <c:v>3339.3110000000001</c:v>
                </c:pt>
                <c:pt idx="4761">
                  <c:v>3341.02</c:v>
                </c:pt>
                <c:pt idx="4762">
                  <c:v>3342.558</c:v>
                </c:pt>
                <c:pt idx="4763">
                  <c:v>3343.241</c:v>
                </c:pt>
                <c:pt idx="4764">
                  <c:v>3344.6080000000002</c:v>
                </c:pt>
                <c:pt idx="4765">
                  <c:v>3345.8040000000001</c:v>
                </c:pt>
                <c:pt idx="4766">
                  <c:v>3346.83</c:v>
                </c:pt>
                <c:pt idx="4767">
                  <c:v>3348.3670000000002</c:v>
                </c:pt>
                <c:pt idx="4768">
                  <c:v>3349.0509999999999</c:v>
                </c:pt>
                <c:pt idx="4769">
                  <c:v>3349.2220000000002</c:v>
                </c:pt>
                <c:pt idx="4770">
                  <c:v>3349.5639999999999</c:v>
                </c:pt>
                <c:pt idx="4771">
                  <c:v>3349.9050000000002</c:v>
                </c:pt>
                <c:pt idx="4772">
                  <c:v>3350.76</c:v>
                </c:pt>
                <c:pt idx="4773">
                  <c:v>3351.9560000000001</c:v>
                </c:pt>
                <c:pt idx="4774">
                  <c:v>3353.152</c:v>
                </c:pt>
                <c:pt idx="4775">
                  <c:v>3354.1770000000001</c:v>
                </c:pt>
                <c:pt idx="4776">
                  <c:v>3355.7150000000001</c:v>
                </c:pt>
                <c:pt idx="4777">
                  <c:v>3356.2280000000001</c:v>
                </c:pt>
                <c:pt idx="4778">
                  <c:v>3356.3989999999999</c:v>
                </c:pt>
                <c:pt idx="4779">
                  <c:v>3356.9110000000001</c:v>
                </c:pt>
                <c:pt idx="4780">
                  <c:v>3357.7660000000001</c:v>
                </c:pt>
                <c:pt idx="4781">
                  <c:v>3358.2779999999998</c:v>
                </c:pt>
                <c:pt idx="4782">
                  <c:v>3359.6460000000002</c:v>
                </c:pt>
                <c:pt idx="4783">
                  <c:v>3359.9870000000001</c:v>
                </c:pt>
                <c:pt idx="4784">
                  <c:v>3360.6709999999998</c:v>
                </c:pt>
                <c:pt idx="4785">
                  <c:v>3361.6959999999999</c:v>
                </c:pt>
                <c:pt idx="4786">
                  <c:v>3361.8670000000002</c:v>
                </c:pt>
                <c:pt idx="4787">
                  <c:v>3362.721</c:v>
                </c:pt>
                <c:pt idx="4788">
                  <c:v>3364.259</c:v>
                </c:pt>
                <c:pt idx="4789">
                  <c:v>3365.114</c:v>
                </c:pt>
                <c:pt idx="4790">
                  <c:v>3365.9679999999998</c:v>
                </c:pt>
                <c:pt idx="4791">
                  <c:v>3366.9929999999999</c:v>
                </c:pt>
                <c:pt idx="4792">
                  <c:v>3366.31</c:v>
                </c:pt>
                <c:pt idx="4793">
                  <c:v>3368.7020000000002</c:v>
                </c:pt>
                <c:pt idx="4794">
                  <c:v>3369.7269999999999</c:v>
                </c:pt>
                <c:pt idx="4795">
                  <c:v>3371.4360000000001</c:v>
                </c:pt>
                <c:pt idx="4796">
                  <c:v>3372.12</c:v>
                </c:pt>
                <c:pt idx="4797">
                  <c:v>3372.6320000000001</c:v>
                </c:pt>
                <c:pt idx="4798">
                  <c:v>3373.3159999999998</c:v>
                </c:pt>
                <c:pt idx="4799">
                  <c:v>3374.17</c:v>
                </c:pt>
                <c:pt idx="4800">
                  <c:v>3375.8789999999999</c:v>
                </c:pt>
                <c:pt idx="4801">
                  <c:v>3376.7330000000002</c:v>
                </c:pt>
                <c:pt idx="4802">
                  <c:v>3377.5880000000002</c:v>
                </c:pt>
                <c:pt idx="4803">
                  <c:v>3378.2710000000002</c:v>
                </c:pt>
                <c:pt idx="4804">
                  <c:v>3379.4670000000001</c:v>
                </c:pt>
                <c:pt idx="4805">
                  <c:v>3382.3719999999998</c:v>
                </c:pt>
                <c:pt idx="4806">
                  <c:v>3383.739</c:v>
                </c:pt>
                <c:pt idx="4807">
                  <c:v>3384.0810000000001</c:v>
                </c:pt>
                <c:pt idx="4808">
                  <c:v>3385.277</c:v>
                </c:pt>
                <c:pt idx="4809">
                  <c:v>3386.3020000000001</c:v>
                </c:pt>
                <c:pt idx="4810">
                  <c:v>3388.011</c:v>
                </c:pt>
                <c:pt idx="4811">
                  <c:v>3388.1819999999998</c:v>
                </c:pt>
                <c:pt idx="4812">
                  <c:v>3389.3780000000002</c:v>
                </c:pt>
                <c:pt idx="4813">
                  <c:v>3390.5740000000001</c:v>
                </c:pt>
                <c:pt idx="4814">
                  <c:v>3390.7449999999999</c:v>
                </c:pt>
                <c:pt idx="4815">
                  <c:v>3392.1120000000001</c:v>
                </c:pt>
                <c:pt idx="4816">
                  <c:v>3393.65</c:v>
                </c:pt>
                <c:pt idx="4817">
                  <c:v>3395.1880000000001</c:v>
                </c:pt>
                <c:pt idx="4818">
                  <c:v>3396.0419999999999</c:v>
                </c:pt>
                <c:pt idx="4819">
                  <c:v>3396.2130000000002</c:v>
                </c:pt>
                <c:pt idx="4820">
                  <c:v>3397.0680000000002</c:v>
                </c:pt>
                <c:pt idx="4821">
                  <c:v>3398.0929999999998</c:v>
                </c:pt>
                <c:pt idx="4822">
                  <c:v>3398.9479999999999</c:v>
                </c:pt>
                <c:pt idx="4823">
                  <c:v>3399.2890000000002</c:v>
                </c:pt>
                <c:pt idx="4824">
                  <c:v>3399.973</c:v>
                </c:pt>
                <c:pt idx="4825">
                  <c:v>3400.1439999999998</c:v>
                </c:pt>
                <c:pt idx="4826">
                  <c:v>3401.511</c:v>
                </c:pt>
                <c:pt idx="4827">
                  <c:v>3403.049</c:v>
                </c:pt>
                <c:pt idx="4828">
                  <c:v>3404.2449999999999</c:v>
                </c:pt>
                <c:pt idx="4829">
                  <c:v>3404.4160000000002</c:v>
                </c:pt>
                <c:pt idx="4830">
                  <c:v>3405.7829999999999</c:v>
                </c:pt>
                <c:pt idx="4831">
                  <c:v>3407.3209999999999</c:v>
                </c:pt>
                <c:pt idx="4832">
                  <c:v>3408.6880000000001</c:v>
                </c:pt>
                <c:pt idx="4833">
                  <c:v>3410.7379999999998</c:v>
                </c:pt>
                <c:pt idx="4834">
                  <c:v>3411.9340000000002</c:v>
                </c:pt>
                <c:pt idx="4835">
                  <c:v>3412.9589999999998</c:v>
                </c:pt>
                <c:pt idx="4836">
                  <c:v>3413.4720000000002</c:v>
                </c:pt>
                <c:pt idx="4837">
                  <c:v>3414.3270000000002</c:v>
                </c:pt>
                <c:pt idx="4838">
                  <c:v>3414.8389999999999</c:v>
                </c:pt>
                <c:pt idx="4839">
                  <c:v>3415.01</c:v>
                </c:pt>
                <c:pt idx="4840">
                  <c:v>3416.0349999999999</c:v>
                </c:pt>
                <c:pt idx="4841">
                  <c:v>3417.915</c:v>
                </c:pt>
                <c:pt idx="4842">
                  <c:v>3419.1109999999999</c:v>
                </c:pt>
                <c:pt idx="4843">
                  <c:v>3420.4780000000001</c:v>
                </c:pt>
                <c:pt idx="4844">
                  <c:v>3420.82</c:v>
                </c:pt>
                <c:pt idx="4845">
                  <c:v>3421.8449999999998</c:v>
                </c:pt>
                <c:pt idx="4846">
                  <c:v>3422.3580000000002</c:v>
                </c:pt>
                <c:pt idx="4847">
                  <c:v>3423.8960000000002</c:v>
                </c:pt>
                <c:pt idx="4848">
                  <c:v>3423.5540000000001</c:v>
                </c:pt>
                <c:pt idx="4849">
                  <c:v>3423.3829999999998</c:v>
                </c:pt>
                <c:pt idx="4850">
                  <c:v>3425.7750000000001</c:v>
                </c:pt>
                <c:pt idx="4851">
                  <c:v>3426.8009999999999</c:v>
                </c:pt>
                <c:pt idx="4852">
                  <c:v>3427.4839999999999</c:v>
                </c:pt>
                <c:pt idx="4853">
                  <c:v>3427.3130000000001</c:v>
                </c:pt>
                <c:pt idx="4854">
                  <c:v>3427.826</c:v>
                </c:pt>
                <c:pt idx="4855">
                  <c:v>3428.51</c:v>
                </c:pt>
                <c:pt idx="4856">
                  <c:v>3429.1930000000002</c:v>
                </c:pt>
                <c:pt idx="4857">
                  <c:v>3429.7060000000001</c:v>
                </c:pt>
                <c:pt idx="4858">
                  <c:v>3430.7310000000002</c:v>
                </c:pt>
                <c:pt idx="4859">
                  <c:v>3431.585</c:v>
                </c:pt>
                <c:pt idx="4860">
                  <c:v>3432.44</c:v>
                </c:pt>
                <c:pt idx="4861">
                  <c:v>3433.8069999999998</c:v>
                </c:pt>
                <c:pt idx="4862">
                  <c:v>3435.0030000000002</c:v>
                </c:pt>
                <c:pt idx="4863">
                  <c:v>3435.857</c:v>
                </c:pt>
                <c:pt idx="4864">
                  <c:v>3435.6869999999999</c:v>
                </c:pt>
                <c:pt idx="4865">
                  <c:v>3436.8829999999998</c:v>
                </c:pt>
                <c:pt idx="4866">
                  <c:v>3437.9079999999999</c:v>
                </c:pt>
                <c:pt idx="4867">
                  <c:v>3439.2750000000001</c:v>
                </c:pt>
                <c:pt idx="4868">
                  <c:v>3440.8130000000001</c:v>
                </c:pt>
                <c:pt idx="4869">
                  <c:v>3441.1550000000002</c:v>
                </c:pt>
                <c:pt idx="4870">
                  <c:v>3441.8380000000002</c:v>
                </c:pt>
                <c:pt idx="4871">
                  <c:v>3442.009</c:v>
                </c:pt>
                <c:pt idx="4872">
                  <c:v>3442.5210000000002</c:v>
                </c:pt>
                <c:pt idx="4873">
                  <c:v>3443.3760000000002</c:v>
                </c:pt>
                <c:pt idx="4874">
                  <c:v>3444.4009999999998</c:v>
                </c:pt>
                <c:pt idx="4875">
                  <c:v>3445.4270000000001</c:v>
                </c:pt>
                <c:pt idx="4876">
                  <c:v>3446.4520000000002</c:v>
                </c:pt>
                <c:pt idx="4877">
                  <c:v>3446.623</c:v>
                </c:pt>
                <c:pt idx="4878">
                  <c:v>3447.1350000000002</c:v>
                </c:pt>
                <c:pt idx="4879">
                  <c:v>3448.1610000000001</c:v>
                </c:pt>
                <c:pt idx="4880">
                  <c:v>3449.8690000000001</c:v>
                </c:pt>
                <c:pt idx="4881">
                  <c:v>3452.0909999999999</c:v>
                </c:pt>
                <c:pt idx="4882">
                  <c:v>3451.92</c:v>
                </c:pt>
                <c:pt idx="4883">
                  <c:v>3452.9450000000002</c:v>
                </c:pt>
                <c:pt idx="4884">
                  <c:v>3453.8</c:v>
                </c:pt>
                <c:pt idx="4885">
                  <c:v>3454.9960000000001</c:v>
                </c:pt>
                <c:pt idx="4886">
                  <c:v>3457.0459999999998</c:v>
                </c:pt>
                <c:pt idx="4887">
                  <c:v>3457.5590000000002</c:v>
                </c:pt>
                <c:pt idx="4888">
                  <c:v>3457.73</c:v>
                </c:pt>
                <c:pt idx="4889">
                  <c:v>3458.0720000000001</c:v>
                </c:pt>
                <c:pt idx="4890">
                  <c:v>3459.78</c:v>
                </c:pt>
                <c:pt idx="4891">
                  <c:v>3462.5140000000001</c:v>
                </c:pt>
                <c:pt idx="4892">
                  <c:v>3463.8809999999999</c:v>
                </c:pt>
                <c:pt idx="4893">
                  <c:v>3464.223</c:v>
                </c:pt>
                <c:pt idx="4894">
                  <c:v>3465.2489999999998</c:v>
                </c:pt>
                <c:pt idx="4895">
                  <c:v>3466.1030000000001</c:v>
                </c:pt>
                <c:pt idx="4896">
                  <c:v>3467.299</c:v>
                </c:pt>
                <c:pt idx="4897">
                  <c:v>3468.6660000000002</c:v>
                </c:pt>
                <c:pt idx="4898">
                  <c:v>3469.0079999999998</c:v>
                </c:pt>
                <c:pt idx="4899">
                  <c:v>3470.0329999999999</c:v>
                </c:pt>
                <c:pt idx="4900">
                  <c:v>3470.7170000000001</c:v>
                </c:pt>
                <c:pt idx="4901">
                  <c:v>3471.913</c:v>
                </c:pt>
                <c:pt idx="4902">
                  <c:v>3473.1089999999999</c:v>
                </c:pt>
                <c:pt idx="4903">
                  <c:v>3473.7919999999999</c:v>
                </c:pt>
                <c:pt idx="4904">
                  <c:v>3474.134</c:v>
                </c:pt>
                <c:pt idx="4905">
                  <c:v>3473.9630000000002</c:v>
                </c:pt>
                <c:pt idx="4906">
                  <c:v>3474.8180000000002</c:v>
                </c:pt>
                <c:pt idx="4907">
                  <c:v>3476.0140000000001</c:v>
                </c:pt>
                <c:pt idx="4908">
                  <c:v>3477.0390000000002</c:v>
                </c:pt>
                <c:pt idx="4909">
                  <c:v>3478.4059999999999</c:v>
                </c:pt>
                <c:pt idx="4910">
                  <c:v>3478.4059999999999</c:v>
                </c:pt>
                <c:pt idx="4911">
                  <c:v>3480.1149999999998</c:v>
                </c:pt>
                <c:pt idx="4912">
                  <c:v>3481.14</c:v>
                </c:pt>
                <c:pt idx="4913">
                  <c:v>3481.482</c:v>
                </c:pt>
                <c:pt idx="4914">
                  <c:v>3482.6779999999999</c:v>
                </c:pt>
                <c:pt idx="4915">
                  <c:v>3483.1909999999998</c:v>
                </c:pt>
                <c:pt idx="4916">
                  <c:v>3483.8739999999998</c:v>
                </c:pt>
                <c:pt idx="4917">
                  <c:v>3484.2159999999999</c:v>
                </c:pt>
                <c:pt idx="4918">
                  <c:v>3485.241</c:v>
                </c:pt>
                <c:pt idx="4919">
                  <c:v>3486.096</c:v>
                </c:pt>
                <c:pt idx="4920">
                  <c:v>3486.096</c:v>
                </c:pt>
                <c:pt idx="4921">
                  <c:v>3486.2669999999998</c:v>
                </c:pt>
                <c:pt idx="4922">
                  <c:v>3487.9749999999999</c:v>
                </c:pt>
                <c:pt idx="4923">
                  <c:v>3490.0259999999998</c:v>
                </c:pt>
                <c:pt idx="4924">
                  <c:v>3490.7089999999998</c:v>
                </c:pt>
                <c:pt idx="4925">
                  <c:v>3491.0509999999999</c:v>
                </c:pt>
                <c:pt idx="4926">
                  <c:v>3491.9059999999999</c:v>
                </c:pt>
                <c:pt idx="4927">
                  <c:v>3493.1019999999999</c:v>
                </c:pt>
                <c:pt idx="4928">
                  <c:v>3494.4690000000001</c:v>
                </c:pt>
                <c:pt idx="4929">
                  <c:v>3496.0070000000001</c:v>
                </c:pt>
                <c:pt idx="4930">
                  <c:v>3497.5439999999999</c:v>
                </c:pt>
                <c:pt idx="4931">
                  <c:v>3498.0569999999998</c:v>
                </c:pt>
                <c:pt idx="4932">
                  <c:v>3498.57</c:v>
                </c:pt>
                <c:pt idx="4933">
                  <c:v>3500.4490000000001</c:v>
                </c:pt>
                <c:pt idx="4934">
                  <c:v>3500.962</c:v>
                </c:pt>
                <c:pt idx="4935">
                  <c:v>3501.9870000000001</c:v>
                </c:pt>
                <c:pt idx="4936">
                  <c:v>3502.8420000000001</c:v>
                </c:pt>
                <c:pt idx="4937">
                  <c:v>3503.6959999999999</c:v>
                </c:pt>
                <c:pt idx="4938">
                  <c:v>3503.5250000000001</c:v>
                </c:pt>
                <c:pt idx="4939">
                  <c:v>3504.721</c:v>
                </c:pt>
                <c:pt idx="4940">
                  <c:v>3505.0630000000001</c:v>
                </c:pt>
                <c:pt idx="4941">
                  <c:v>3506.6010000000001</c:v>
                </c:pt>
                <c:pt idx="4942">
                  <c:v>3507.9679999999998</c:v>
                </c:pt>
                <c:pt idx="4943">
                  <c:v>3509.1640000000002</c:v>
                </c:pt>
                <c:pt idx="4944">
                  <c:v>3510.36</c:v>
                </c:pt>
                <c:pt idx="4945">
                  <c:v>3511.5569999999998</c:v>
                </c:pt>
                <c:pt idx="4946">
                  <c:v>3512.5819999999999</c:v>
                </c:pt>
                <c:pt idx="4947">
                  <c:v>3512.7530000000002</c:v>
                </c:pt>
                <c:pt idx="4948">
                  <c:v>3513.0940000000001</c:v>
                </c:pt>
                <c:pt idx="4949">
                  <c:v>3514.2910000000002</c:v>
                </c:pt>
                <c:pt idx="4950">
                  <c:v>3515.8290000000002</c:v>
                </c:pt>
                <c:pt idx="4951">
                  <c:v>3516.8539999999998</c:v>
                </c:pt>
                <c:pt idx="4952">
                  <c:v>3518.05</c:v>
                </c:pt>
                <c:pt idx="4953">
                  <c:v>3517.8789999999999</c:v>
                </c:pt>
                <c:pt idx="4954">
                  <c:v>3519.93</c:v>
                </c:pt>
                <c:pt idx="4955">
                  <c:v>3520.7840000000001</c:v>
                </c:pt>
                <c:pt idx="4956">
                  <c:v>3522.3220000000001</c:v>
                </c:pt>
                <c:pt idx="4957">
                  <c:v>3522.8339999999998</c:v>
                </c:pt>
                <c:pt idx="4958">
                  <c:v>3523.518</c:v>
                </c:pt>
                <c:pt idx="4959">
                  <c:v>3524.8850000000002</c:v>
                </c:pt>
                <c:pt idx="4960">
                  <c:v>3526.5940000000001</c:v>
                </c:pt>
                <c:pt idx="4961">
                  <c:v>3528.3029999999999</c:v>
                </c:pt>
                <c:pt idx="4962">
                  <c:v>3528.8150000000001</c:v>
                </c:pt>
                <c:pt idx="4963">
                  <c:v>3528.645</c:v>
                </c:pt>
                <c:pt idx="4964">
                  <c:v>3529.67</c:v>
                </c:pt>
                <c:pt idx="4965">
                  <c:v>3531.549</c:v>
                </c:pt>
                <c:pt idx="4966">
                  <c:v>3532.2330000000002</c:v>
                </c:pt>
                <c:pt idx="4967">
                  <c:v>3532.9169999999999</c:v>
                </c:pt>
                <c:pt idx="4968">
                  <c:v>3532.7460000000001</c:v>
                </c:pt>
                <c:pt idx="4969">
                  <c:v>3532.5749999999998</c:v>
                </c:pt>
                <c:pt idx="4970">
                  <c:v>3533.942</c:v>
                </c:pt>
                <c:pt idx="4971">
                  <c:v>3534.7959999999998</c:v>
                </c:pt>
                <c:pt idx="4972">
                  <c:v>3535.1379999999999</c:v>
                </c:pt>
                <c:pt idx="4973">
                  <c:v>3535.1379999999999</c:v>
                </c:pt>
                <c:pt idx="4974">
                  <c:v>3535.3090000000002</c:v>
                </c:pt>
                <c:pt idx="4975">
                  <c:v>3536.6759999999999</c:v>
                </c:pt>
                <c:pt idx="4976">
                  <c:v>3537.1880000000001</c:v>
                </c:pt>
                <c:pt idx="4977">
                  <c:v>3537.701</c:v>
                </c:pt>
                <c:pt idx="4978">
                  <c:v>3539.0680000000002</c:v>
                </c:pt>
                <c:pt idx="4979">
                  <c:v>3540.9479999999999</c:v>
                </c:pt>
                <c:pt idx="4980">
                  <c:v>3541.6309999999999</c:v>
                </c:pt>
                <c:pt idx="4981">
                  <c:v>3542.3150000000001</c:v>
                </c:pt>
                <c:pt idx="4982">
                  <c:v>3542.4859999999999</c:v>
                </c:pt>
                <c:pt idx="4983">
                  <c:v>3543.6819999999998</c:v>
                </c:pt>
                <c:pt idx="4984">
                  <c:v>3545.3910000000001</c:v>
                </c:pt>
                <c:pt idx="4985">
                  <c:v>3546.587</c:v>
                </c:pt>
                <c:pt idx="4986">
                  <c:v>3547.9540000000002</c:v>
                </c:pt>
                <c:pt idx="4987">
                  <c:v>3548.808</c:v>
                </c:pt>
                <c:pt idx="4988">
                  <c:v>3549.15</c:v>
                </c:pt>
                <c:pt idx="4989">
                  <c:v>3549.15</c:v>
                </c:pt>
                <c:pt idx="4990">
                  <c:v>3548.808</c:v>
                </c:pt>
                <c:pt idx="4991">
                  <c:v>3550.1750000000002</c:v>
                </c:pt>
                <c:pt idx="4992">
                  <c:v>3550.8589999999999</c:v>
                </c:pt>
                <c:pt idx="4993">
                  <c:v>3551.884</c:v>
                </c:pt>
                <c:pt idx="4994">
                  <c:v>3552.3960000000002</c:v>
                </c:pt>
                <c:pt idx="4995">
                  <c:v>3552.9090000000001</c:v>
                </c:pt>
                <c:pt idx="4996">
                  <c:v>3553.08</c:v>
                </c:pt>
                <c:pt idx="4997">
                  <c:v>3553.422</c:v>
                </c:pt>
                <c:pt idx="4998">
                  <c:v>3554.2759999999998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57912472"/>
        <c:axId val="164428512"/>
      </c:scatterChart>
      <c:valAx>
        <c:axId val="157912472"/>
        <c:scaling>
          <c:orientation val="minMax"/>
          <c:max val="1.5"/>
          <c:min val="0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PT" sz="1000" b="1" i="0" u="none" strike="noStrike" baseline="0" dirty="0" smtClean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Deslocamento (mm) </a:t>
                </a:r>
                <a:endParaRPr lang="pt-PT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PT"/>
            </a:p>
          </c:txPr>
        </c:title>
        <c:numFmt formatCode="0.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164428512"/>
        <c:crosses val="autoZero"/>
        <c:crossBetween val="midCat"/>
      </c:valAx>
      <c:valAx>
        <c:axId val="164428512"/>
        <c:scaling>
          <c:orientation val="minMax"/>
          <c:max val="2000"/>
          <c:min val="0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pt-PT" sz="1000" b="1" i="0" u="none" strike="noStrike" baseline="0" dirty="0" smtClean="0">
                    <a:solidFill>
                      <a:sysClr val="windowText" lastClr="00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Carga (N) </a:t>
                </a:r>
                <a:endParaRPr lang="pt-PT" dirty="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pt-PT"/>
            </a:p>
          </c:txPr>
        </c:title>
        <c:numFmt formatCode="0" sourceLinked="0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PT"/>
          </a:p>
        </c:txPr>
        <c:crossAx val="157912472"/>
        <c:crosses val="autoZero"/>
        <c:crossBetween val="midCat"/>
      </c:valAx>
      <c:spPr>
        <a:noFill/>
        <a:ln>
          <a:noFill/>
        </a:ln>
        <a:effectLst/>
      </c:spPr>
    </c:plotArea>
    <c:legend>
      <c:legendPos val="tr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PT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 algn="just">
        <a:defRPr/>
      </a:pPr>
      <a:endParaRPr lang="pt-PT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.png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8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8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/>
          <p:cNvSpPr/>
          <p:nvPr/>
        </p:nvSpPr>
        <p:spPr>
          <a:xfrm>
            <a:off x="9757304" y="4177013"/>
            <a:ext cx="864723" cy="864722"/>
          </a:xfrm>
          <a:prstGeom prst="ellipse">
            <a:avLst/>
          </a:prstGeom>
          <a:noFill/>
          <a:ln w="25400" cap="flat" cmpd="sng" algn="ctr">
            <a:solidFill>
              <a:sysClr val="window" lastClr="FFFFFF"/>
            </a:solidFill>
            <a:prstDash val="solid"/>
          </a:ln>
          <a:effectLst/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4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35AFD494-1C9F-4205-8C93-A093E831BE08}" type="slidenum">
              <a:rPr lang="pt-PT" smtClean="0"/>
              <a:t>‹nº›</a:t>
            </a:fld>
            <a:endParaRPr lang="pt-PT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615006" y="4327853"/>
            <a:ext cx="1183035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471972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5A541-1279-4AA6-8CBA-DF53449FF414}" type="datetimeFigureOut">
              <a:rPr lang="pt-PT" smtClean="0"/>
              <a:t>15-07-2015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596" y="3743696"/>
            <a:ext cx="814829" cy="403109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6510" y="6201730"/>
            <a:ext cx="1025303" cy="507234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900" y="4588377"/>
            <a:ext cx="1015186" cy="502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9276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9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5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8" y="6272786"/>
            <a:ext cx="2644309" cy="365125"/>
          </a:xfrm>
        </p:spPr>
        <p:txBody>
          <a:bodyPr/>
          <a:lstStyle/>
          <a:p>
            <a:fld id="{1D75A541-1279-4AA6-8CBA-DF53449FF414}" type="datetimeFigureOut">
              <a:rPr lang="pt-PT" smtClean="0"/>
              <a:t>15-07-2015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6"/>
            <a:ext cx="6327648" cy="365125"/>
          </a:xfrm>
        </p:spPr>
        <p:txBody>
          <a:bodyPr/>
          <a:lstStyle/>
          <a:p>
            <a:endParaRPr lang="pt-PT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35AFD494-1C9F-4205-8C93-A093E831BE08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90029109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5A541-1279-4AA6-8CBA-DF53449FF414}" type="datetimeFigureOut">
              <a:rPr lang="pt-PT" smtClean="0"/>
              <a:t>15-07-2015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FD494-1C9F-4205-8C93-A093E831BE08}" type="slidenum">
              <a:rPr lang="pt-PT" smtClean="0"/>
              <a:t>‹nº›</a:t>
            </a:fld>
            <a:endParaRPr lang="pt-PT" dirty="0"/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6510" y="6201730"/>
            <a:ext cx="1025303" cy="50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68808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5A541-1279-4AA6-8CBA-DF53449FF414}" type="datetimeFigureOut">
              <a:rPr lang="pt-PT" smtClean="0"/>
              <a:t>15-07-2015</a:t>
            </a:fld>
            <a:endParaRPr lang="pt-PT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FD494-1C9F-4205-8C93-A093E831BE08}" type="slidenum">
              <a:rPr lang="pt-PT" smtClean="0"/>
              <a:t>‹nº›</a:t>
            </a:fld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6510" y="6201730"/>
            <a:ext cx="1025303" cy="50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823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5A541-1279-4AA6-8CBA-DF53449FF414}" type="datetimeFigureOut">
              <a:rPr lang="pt-PT" smtClean="0"/>
              <a:t>15-07-2015</a:t>
            </a:fld>
            <a:endParaRPr lang="pt-P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FD494-1C9F-4205-8C93-A093E831BE08}" type="slidenum">
              <a:rPr lang="pt-PT" smtClean="0"/>
              <a:t>‹nº›</a:t>
            </a:fld>
            <a:endParaRPr lang="pt-PT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6510" y="6201730"/>
            <a:ext cx="1025303" cy="50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451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5A541-1279-4AA6-8CBA-DF53449FF414}" type="datetimeFigureOut">
              <a:rPr lang="pt-PT" smtClean="0"/>
              <a:t>15-07-2015</a:t>
            </a:fld>
            <a:endParaRPr lang="pt-P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FD494-1C9F-4205-8C93-A093E831BE08}" type="slidenum">
              <a:rPr lang="pt-PT" smtClean="0"/>
              <a:t>‹nº›</a:t>
            </a:fld>
            <a:endParaRPr lang="pt-PT" dirty="0"/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6510" y="6201730"/>
            <a:ext cx="1025303" cy="50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0526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2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5A541-1279-4AA6-8CBA-DF53449FF414}" type="datetimeFigureOut">
              <a:rPr lang="pt-PT" smtClean="0"/>
              <a:t>15-07-2015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6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FD494-1C9F-4205-8C93-A093E831BE08}" type="slidenum">
              <a:rPr lang="pt-PT" smtClean="0"/>
              <a:t>‹nº›</a:t>
            </a:fld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26510" y="6201730"/>
            <a:ext cx="1025303" cy="50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7713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2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75A541-1279-4AA6-8CBA-DF53449FF414}" type="datetimeFigureOut">
              <a:rPr lang="pt-PT" smtClean="0"/>
              <a:t>15-07-2015</a:t>
            </a:fld>
            <a:endParaRPr lang="pt-PT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6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AFD494-1C9F-4205-8C93-A093E831BE08}" type="slidenum">
              <a:rPr lang="pt-PT" smtClean="0"/>
              <a:t>‹nº›</a:t>
            </a:fld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126510" y="6201730"/>
            <a:ext cx="1025303" cy="50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46714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microsoft.com/office/2007/relationships/hdphoto" Target="../media/hdphoto1.wdp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dirty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dirty="0"/>
              <a:t>Editar os estilos de texto do Modelo Global</a:t>
            </a:r>
          </a:p>
          <a:p>
            <a:pPr lvl="1"/>
            <a:r>
              <a:rPr lang="pt-PT" dirty="0"/>
              <a:t>Segundo nível</a:t>
            </a:r>
          </a:p>
          <a:p>
            <a:pPr lvl="2"/>
            <a:r>
              <a:rPr lang="pt-PT" dirty="0"/>
              <a:t>Terceiro nível</a:t>
            </a:r>
          </a:p>
          <a:p>
            <a:pPr lvl="3"/>
            <a:r>
              <a:rPr lang="pt-PT" dirty="0"/>
              <a:t>Quarto nível</a:t>
            </a:r>
          </a:p>
          <a:p>
            <a:pPr lvl="4"/>
            <a:r>
              <a:rPr lang="pt-PT" dirty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6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1D75A541-1279-4AA6-8CBA-DF53449FF414}" type="datetimeFigureOut">
              <a:rPr lang="pt-PT" smtClean="0"/>
              <a:t>15-07-2015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6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pt-PT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6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1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2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9" y="6272786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35AFD494-1C9F-4205-8C93-A093E831BE08}" type="slidenum">
              <a:rPr lang="pt-PT" smtClean="0"/>
              <a:t>‹nº›</a:t>
            </a:fld>
            <a:endParaRPr lang="pt-PT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1126510" y="6201730"/>
            <a:ext cx="1025303" cy="507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928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2.jpg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pt-PT" sz="3200" b="1" dirty="0" smtClean="0"/>
              <a:t/>
            </a:r>
            <a:br>
              <a:rPr lang="pt-PT" sz="3200" b="1" dirty="0" smtClean="0"/>
            </a:br>
            <a:r>
              <a:rPr lang="pt-PT" sz="3200" b="1" dirty="0" smtClean="0"/>
              <a:t>Pultrusão </a:t>
            </a:r>
            <a:r>
              <a:rPr lang="pt-PT" sz="3200" b="1" dirty="0"/>
              <a:t>de perfis para aplicações avançadas a partir de towpregs de elevado </a:t>
            </a:r>
            <a:r>
              <a:rPr lang="pt-PT" sz="3200" b="1" dirty="0" smtClean="0"/>
              <a:t>desempenho</a:t>
            </a:r>
            <a:r>
              <a:rPr lang="pt-PT" dirty="0" smtClean="0"/>
              <a:t/>
            </a:r>
            <a:br>
              <a:rPr lang="pt-PT" dirty="0" smtClean="0"/>
            </a:br>
            <a:endParaRPr lang="pt-PT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t-PT" dirty="0" smtClean="0"/>
              <a:t>Abílio José Araujo Vieira </a:t>
            </a:r>
          </a:p>
          <a:p>
            <a:r>
              <a:rPr lang="pt-PT" dirty="0" smtClean="0"/>
              <a:t>Nº PG19736   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53330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/>
              <a:t>Sumário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11122152" cy="4511040"/>
          </a:xfrm>
        </p:spPr>
        <p:txBody>
          <a:bodyPr>
            <a:normAutofit lnSpcReduction="10000"/>
          </a:bodyPr>
          <a:lstStyle/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pt-PT" dirty="0" smtClean="0"/>
              <a:t>Objetivos;</a:t>
            </a:r>
            <a:endParaRPr lang="pt-PT" dirty="0"/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pt-PT" dirty="0"/>
              <a:t>Enquadramento Teórico; </a:t>
            </a: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pt-PT" dirty="0"/>
              <a:t>Seleção das matérias-primas utilizadas;</a:t>
            </a: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pt-PT" dirty="0" smtClean="0"/>
              <a:t>Produção e </a:t>
            </a:r>
            <a:r>
              <a:rPr lang="pt-PT" dirty="0" smtClean="0"/>
              <a:t>caracterização </a:t>
            </a:r>
            <a:r>
              <a:rPr lang="pt-PT" dirty="0"/>
              <a:t>dos </a:t>
            </a:r>
            <a:r>
              <a:rPr lang="pt-PT" i="1" dirty="0"/>
              <a:t>towpregs</a:t>
            </a:r>
            <a:r>
              <a:rPr lang="pt-PT" dirty="0" smtClean="0"/>
              <a:t>; </a:t>
            </a:r>
            <a:endParaRPr lang="pt-PT" dirty="0"/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pt-PT" dirty="0"/>
              <a:t>Produção </a:t>
            </a:r>
            <a:r>
              <a:rPr lang="pt-PT" dirty="0" smtClean="0"/>
              <a:t>e </a:t>
            </a:r>
            <a:r>
              <a:rPr lang="pt-PT" dirty="0" smtClean="0"/>
              <a:t>caracterização </a:t>
            </a:r>
            <a:r>
              <a:rPr lang="pt-PT" dirty="0"/>
              <a:t>dos </a:t>
            </a:r>
            <a:r>
              <a:rPr lang="pt-PT" dirty="0" smtClean="0"/>
              <a:t>perfis pultrudidos;</a:t>
            </a: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pt-PT" dirty="0" smtClean="0"/>
              <a:t>Comparar os valores das propriedades </a:t>
            </a:r>
            <a:r>
              <a:rPr lang="pt-PT" dirty="0"/>
              <a:t>obtidas </a:t>
            </a:r>
            <a:r>
              <a:rPr lang="pt-PT" dirty="0" smtClean="0"/>
              <a:t>com os valores esperados teoricamente;</a:t>
            </a: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pt-PT" dirty="0" smtClean="0"/>
              <a:t> Comparar </a:t>
            </a:r>
            <a:r>
              <a:rPr lang="pt-PT" dirty="0"/>
              <a:t>das propriedades dos </a:t>
            </a:r>
            <a:r>
              <a:rPr lang="pt-PT" dirty="0" smtClean="0"/>
              <a:t>perfis </a:t>
            </a:r>
            <a:r>
              <a:rPr lang="pt-PT" dirty="0"/>
              <a:t>FC/PR120 com as de outros compósitos </a:t>
            </a:r>
            <a:r>
              <a:rPr lang="pt-PT" dirty="0" smtClean="0"/>
              <a:t>;</a:t>
            </a:r>
          </a:p>
          <a:p>
            <a:pPr>
              <a:lnSpc>
                <a:spcPct val="114000"/>
              </a:lnSpc>
              <a:spcAft>
                <a:spcPts val="600"/>
              </a:spcAft>
            </a:pPr>
            <a:r>
              <a:rPr lang="pt-PT" dirty="0" smtClean="0"/>
              <a:t>Conclusão.</a:t>
            </a:r>
          </a:p>
          <a:p>
            <a:pPr>
              <a:lnSpc>
                <a:spcPct val="114000"/>
              </a:lnSpc>
              <a:spcAft>
                <a:spcPts val="600"/>
              </a:spcAft>
            </a:pPr>
            <a:endParaRPr lang="pt-PT" sz="2400" dirty="0"/>
          </a:p>
        </p:txBody>
      </p:sp>
    </p:spTree>
    <p:extLst>
      <p:ext uri="{BB962C8B-B14F-4D97-AF65-F5344CB8AC3E}">
        <p14:creationId xmlns:p14="http://schemas.microsoft.com/office/powerpoint/2010/main" val="2836564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 smtClean="0"/>
              <a:t>Objetivos</a:t>
            </a:r>
            <a:endParaRPr lang="pt-PT" sz="40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69847" y="2194560"/>
            <a:ext cx="9180463" cy="3977640"/>
          </a:xfrm>
          <a:noFill/>
          <a:ln>
            <a:solidFill>
              <a:schemeClr val="bg1"/>
            </a:solidFill>
          </a:ln>
        </p:spPr>
        <p:txBody>
          <a:bodyPr/>
          <a:lstStyle/>
          <a:p>
            <a:pPr algn="just">
              <a:lnSpc>
                <a:spcPct val="114000"/>
              </a:lnSpc>
              <a:spcAft>
                <a:spcPts val="600"/>
              </a:spcAft>
            </a:pPr>
            <a:r>
              <a:rPr lang="pt-PT" dirty="0">
                <a:cs typeface="Arial" panose="020B0604020202020204" pitchFamily="34" charset="0"/>
              </a:rPr>
              <a:t>Produzir pré-impregnados </a:t>
            </a:r>
            <a:r>
              <a:rPr lang="pt-PT" dirty="0" smtClean="0">
                <a:cs typeface="Arial" panose="020B0604020202020204" pitchFamily="34" charset="0"/>
              </a:rPr>
              <a:t>Primospire PR 120 com </a:t>
            </a:r>
            <a:r>
              <a:rPr lang="pt-PT" dirty="0">
                <a:cs typeface="Arial" panose="020B0604020202020204" pitchFamily="34" charset="0"/>
              </a:rPr>
              <a:t>fibras de </a:t>
            </a:r>
            <a:r>
              <a:rPr lang="pt-PT" dirty="0" smtClean="0">
                <a:cs typeface="Arial" panose="020B0604020202020204" pitchFamily="34" charset="0"/>
              </a:rPr>
              <a:t>carbono, </a:t>
            </a:r>
            <a:r>
              <a:rPr lang="pt-PT" dirty="0">
                <a:cs typeface="Arial" panose="020B0604020202020204" pitchFamily="34" charset="0"/>
              </a:rPr>
              <a:t>utilizando o método de deposição de polímero em pó; </a:t>
            </a:r>
          </a:p>
          <a:p>
            <a:pPr algn="just">
              <a:lnSpc>
                <a:spcPct val="114000"/>
              </a:lnSpc>
              <a:spcAft>
                <a:spcPts val="600"/>
              </a:spcAft>
            </a:pPr>
            <a:r>
              <a:rPr lang="pt-PT" dirty="0"/>
              <a:t>Associar o processo de fabrico de pré-impregnados à produção de </a:t>
            </a:r>
            <a:r>
              <a:rPr lang="pt-PT" dirty="0" smtClean="0"/>
              <a:t>perfis, </a:t>
            </a:r>
            <a:r>
              <a:rPr lang="pt-PT" dirty="0"/>
              <a:t>por </a:t>
            </a:r>
            <a:r>
              <a:rPr lang="pt-PT" dirty="0" smtClean="0"/>
              <a:t>pulreusão, </a:t>
            </a:r>
            <a:r>
              <a:rPr lang="pt-PT" dirty="0"/>
              <a:t>para posterior utilização em peças estruturais destinadas a mercados </a:t>
            </a:r>
            <a:r>
              <a:rPr lang="pt-PT" dirty="0" smtClean="0"/>
              <a:t>avançados;</a:t>
            </a:r>
            <a:endParaRPr lang="pt-PT" dirty="0"/>
          </a:p>
          <a:p>
            <a:pPr algn="just">
              <a:lnSpc>
                <a:spcPct val="114000"/>
              </a:lnSpc>
              <a:spcAft>
                <a:spcPts val="600"/>
              </a:spcAft>
            </a:pPr>
            <a:r>
              <a:rPr lang="pt-PT" dirty="0"/>
              <a:t>Verificar a viabilidade dos </a:t>
            </a:r>
            <a:r>
              <a:rPr lang="pt-PT" dirty="0" smtClean="0"/>
              <a:t>perfis em compósito produzidos </a:t>
            </a:r>
            <a:r>
              <a:rPr lang="pt-PT" dirty="0"/>
              <a:t>através de diverso </a:t>
            </a:r>
            <a:r>
              <a:rPr lang="pt-PT" dirty="0" smtClean="0"/>
              <a:t>ensaios;</a:t>
            </a:r>
          </a:p>
          <a:p>
            <a:pPr algn="just">
              <a:lnSpc>
                <a:spcPct val="114000"/>
              </a:lnSpc>
              <a:spcAft>
                <a:spcPts val="600"/>
              </a:spcAft>
            </a:pPr>
            <a:r>
              <a:rPr lang="pt-PT" dirty="0" smtClean="0"/>
              <a:t>Comparar os perfis produzidos com outros materiais compósitos.  </a:t>
            </a:r>
            <a:endParaRPr lang="pt-PT" dirty="0"/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79641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Enquadramento teórico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10052304" cy="640080"/>
          </a:xfrm>
        </p:spPr>
        <p:txBody>
          <a:bodyPr/>
          <a:lstStyle/>
          <a:p>
            <a:r>
              <a:rPr lang="pt-PT" dirty="0" smtClean="0"/>
              <a:t>Compósito - definição </a:t>
            </a:r>
            <a:endParaRPr lang="pt-PT" dirty="0"/>
          </a:p>
        </p:txBody>
      </p:sp>
      <p:sp>
        <p:nvSpPr>
          <p:cNvPr id="8" name="Retângulo 7"/>
          <p:cNvSpPr/>
          <p:nvPr/>
        </p:nvSpPr>
        <p:spPr>
          <a:xfrm>
            <a:off x="3328371" y="4389807"/>
            <a:ext cx="2190541" cy="733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PT" dirty="0"/>
              <a:t>Matriz</a:t>
            </a:r>
          </a:p>
        </p:txBody>
      </p:sp>
      <p:sp>
        <p:nvSpPr>
          <p:cNvPr id="9" name="Retângulo 8"/>
          <p:cNvSpPr/>
          <p:nvPr/>
        </p:nvSpPr>
        <p:spPr>
          <a:xfrm>
            <a:off x="5015407" y="4382706"/>
            <a:ext cx="2190541" cy="733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PT" dirty="0"/>
              <a:t>Reforço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6718908" y="4375605"/>
            <a:ext cx="2190541" cy="733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PT" dirty="0"/>
              <a:t>Compósito </a:t>
            </a:r>
          </a:p>
        </p:txBody>
      </p:sp>
      <p:cxnSp>
        <p:nvCxnSpPr>
          <p:cNvPr id="14" name="Conector de seta reta 13"/>
          <p:cNvCxnSpPr/>
          <p:nvPr/>
        </p:nvCxnSpPr>
        <p:spPr>
          <a:xfrm flipH="1">
            <a:off x="4408362" y="3469958"/>
            <a:ext cx="1" cy="921224"/>
          </a:xfrm>
          <a:prstGeom prst="straightConnector1">
            <a:avLst/>
          </a:prstGeom>
          <a:ln w="508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/>
          <p:cNvCxnSpPr/>
          <p:nvPr/>
        </p:nvCxnSpPr>
        <p:spPr>
          <a:xfrm flipH="1">
            <a:off x="6109375" y="3468583"/>
            <a:ext cx="1" cy="921224"/>
          </a:xfrm>
          <a:prstGeom prst="straightConnector1">
            <a:avLst/>
          </a:prstGeom>
          <a:ln w="508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/>
          <p:cNvCxnSpPr/>
          <p:nvPr/>
        </p:nvCxnSpPr>
        <p:spPr>
          <a:xfrm flipH="1">
            <a:off x="7810388" y="3469958"/>
            <a:ext cx="1" cy="921224"/>
          </a:xfrm>
          <a:prstGeom prst="straightConnector1">
            <a:avLst/>
          </a:prstGeom>
          <a:ln w="508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Retângulo 22"/>
          <p:cNvSpPr/>
          <p:nvPr/>
        </p:nvSpPr>
        <p:spPr>
          <a:xfrm>
            <a:off x="3328371" y="2702538"/>
            <a:ext cx="2190541" cy="733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PT" dirty="0" smtClean="0"/>
              <a:t>1</a:t>
            </a:r>
            <a:endParaRPr lang="pt-PT" dirty="0"/>
          </a:p>
        </p:txBody>
      </p:sp>
      <p:sp>
        <p:nvSpPr>
          <p:cNvPr id="24" name="Retângulo 23"/>
          <p:cNvSpPr/>
          <p:nvPr/>
        </p:nvSpPr>
        <p:spPr>
          <a:xfrm>
            <a:off x="5015407" y="2695437"/>
            <a:ext cx="2190541" cy="733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PT" dirty="0"/>
              <a:t>1</a:t>
            </a:r>
          </a:p>
        </p:txBody>
      </p:sp>
      <p:sp>
        <p:nvSpPr>
          <p:cNvPr id="25" name="CaixaDeTexto 24"/>
          <p:cNvSpPr txBox="1"/>
          <p:nvPr/>
        </p:nvSpPr>
        <p:spPr>
          <a:xfrm>
            <a:off x="5034350" y="2807693"/>
            <a:ext cx="471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dirty="0"/>
              <a:t>+</a:t>
            </a:r>
            <a:endParaRPr lang="pt-PT" dirty="0"/>
          </a:p>
        </p:txBody>
      </p:sp>
      <p:sp>
        <p:nvSpPr>
          <p:cNvPr id="26" name="Retângulo 25"/>
          <p:cNvSpPr/>
          <p:nvPr/>
        </p:nvSpPr>
        <p:spPr>
          <a:xfrm>
            <a:off x="6718908" y="2688336"/>
            <a:ext cx="2190541" cy="733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pt-PT" dirty="0" smtClean="0"/>
              <a:t>3</a:t>
            </a:r>
            <a:endParaRPr lang="pt-PT" dirty="0"/>
          </a:p>
        </p:txBody>
      </p:sp>
      <p:sp>
        <p:nvSpPr>
          <p:cNvPr id="34" name="CaixaDeTexto 33"/>
          <p:cNvSpPr txBox="1"/>
          <p:nvPr/>
        </p:nvSpPr>
        <p:spPr>
          <a:xfrm>
            <a:off x="6700904" y="2807693"/>
            <a:ext cx="471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dirty="0" smtClean="0"/>
              <a:t>=</a:t>
            </a:r>
            <a:endParaRPr lang="pt-PT" dirty="0"/>
          </a:p>
        </p:txBody>
      </p:sp>
      <p:pic>
        <p:nvPicPr>
          <p:cNvPr id="36" name="Imagem 3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5686" y="5109135"/>
            <a:ext cx="2809404" cy="733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53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/>
      <p:bldP spid="23" grpId="0"/>
      <p:bldP spid="24" grpId="0"/>
      <p:bldP spid="25" grpId="0"/>
      <p:bldP spid="26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Enquadramento teórico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10061448" cy="640080"/>
          </a:xfrm>
        </p:spPr>
        <p:txBody>
          <a:bodyPr/>
          <a:lstStyle/>
          <a:p>
            <a:r>
              <a:rPr lang="pt-PT" dirty="0" smtClean="0"/>
              <a:t>Compósitos - aplicações   </a:t>
            </a:r>
            <a:endParaRPr lang="pt-PT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1667" y="1809261"/>
            <a:ext cx="4296851" cy="162765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9900" y="3629599"/>
            <a:ext cx="4138348" cy="2654168"/>
          </a:xfrm>
          <a:prstGeom prst="rect">
            <a:avLst/>
          </a:prstGeom>
        </p:spPr>
      </p:pic>
      <p:pic>
        <p:nvPicPr>
          <p:cNvPr id="7" name="Espaço Reservado para Conteúdo 11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57907"/>
            <a:ext cx="5401330" cy="2143385"/>
          </a:xfr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414" y="4711971"/>
            <a:ext cx="2348074" cy="1843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323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Enquadramento teórico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10061448" cy="640080"/>
          </a:xfrm>
        </p:spPr>
        <p:txBody>
          <a:bodyPr/>
          <a:lstStyle/>
          <a:p>
            <a:r>
              <a:rPr lang="pt-PT" dirty="0"/>
              <a:t>Matrizes </a:t>
            </a:r>
            <a:r>
              <a:rPr lang="pt-PT" dirty="0" smtClean="0"/>
              <a:t>termoplásticas</a:t>
            </a:r>
            <a:endParaRPr lang="pt-PT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989640" cy="4114800"/>
          </a:xfrm>
        </p:spPr>
        <p:txBody>
          <a:bodyPr>
            <a:normAutofit fontScale="32500" lnSpcReduction="20000"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pt-PT" sz="4900" b="1" dirty="0" smtClean="0"/>
              <a:t>Vantagens </a:t>
            </a:r>
            <a:endParaRPr lang="pt-PT" sz="3800" b="1" dirty="0"/>
          </a:p>
          <a:p>
            <a:pPr>
              <a:lnSpc>
                <a:spcPct val="134000"/>
              </a:lnSpc>
              <a:spcAft>
                <a:spcPts val="600"/>
              </a:spcAft>
            </a:pPr>
            <a:r>
              <a:rPr lang="pt-PT" sz="4500" dirty="0"/>
              <a:t>Excelente resistência ao impacto;</a:t>
            </a:r>
          </a:p>
          <a:p>
            <a:pPr>
              <a:lnSpc>
                <a:spcPct val="134000"/>
              </a:lnSpc>
              <a:spcAft>
                <a:spcPts val="600"/>
              </a:spcAft>
            </a:pPr>
            <a:r>
              <a:rPr lang="pt-PT" sz="4500" dirty="0"/>
              <a:t>Maior deformação na rutura;</a:t>
            </a:r>
          </a:p>
          <a:p>
            <a:pPr>
              <a:lnSpc>
                <a:spcPct val="134000"/>
              </a:lnSpc>
              <a:spcAft>
                <a:spcPts val="600"/>
              </a:spcAft>
            </a:pPr>
            <a:r>
              <a:rPr lang="pt-PT" sz="4500" dirty="0"/>
              <a:t>Maior ductilidade ;</a:t>
            </a:r>
          </a:p>
          <a:p>
            <a:pPr>
              <a:lnSpc>
                <a:spcPct val="134000"/>
              </a:lnSpc>
              <a:spcAft>
                <a:spcPts val="600"/>
              </a:spcAft>
            </a:pPr>
            <a:r>
              <a:rPr lang="pt-PT" sz="4500" dirty="0"/>
              <a:t>Maior durabilidade;</a:t>
            </a:r>
          </a:p>
          <a:p>
            <a:pPr>
              <a:lnSpc>
                <a:spcPct val="134000"/>
              </a:lnSpc>
              <a:spcAft>
                <a:spcPts val="600"/>
              </a:spcAft>
            </a:pPr>
            <a:r>
              <a:rPr lang="pt-PT" sz="4500" dirty="0"/>
              <a:t>Podem ser reprocessáveis e </a:t>
            </a:r>
            <a:r>
              <a:rPr lang="pt-PT" sz="4500" dirty="0" smtClean="0"/>
              <a:t>recicláveis facilmente;</a:t>
            </a:r>
            <a:endParaRPr lang="pt-PT" sz="4500" dirty="0"/>
          </a:p>
          <a:p>
            <a:pPr>
              <a:lnSpc>
                <a:spcPct val="134000"/>
              </a:lnSpc>
              <a:spcAft>
                <a:spcPts val="600"/>
              </a:spcAft>
            </a:pPr>
            <a:r>
              <a:rPr lang="pt-PT" sz="4500" dirty="0"/>
              <a:t>Ciclos de fabrico mais curtos;</a:t>
            </a:r>
          </a:p>
          <a:p>
            <a:pPr>
              <a:lnSpc>
                <a:spcPct val="134000"/>
              </a:lnSpc>
              <a:spcAft>
                <a:spcPts val="600"/>
              </a:spcAft>
            </a:pPr>
            <a:r>
              <a:rPr lang="pt-PT" sz="4500" dirty="0"/>
              <a:t>Processo mais limpo.</a:t>
            </a:r>
          </a:p>
          <a:p>
            <a:endParaRPr lang="pt-PT" dirty="0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/>
        <p:txBody>
          <a:bodyPr>
            <a:norm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pt-PT" sz="1600" b="1" dirty="0"/>
              <a:t>Desvantagens </a:t>
            </a:r>
            <a:endParaRPr lang="pt-PT" sz="1500" b="1" dirty="0"/>
          </a:p>
          <a:p>
            <a:pPr>
              <a:lnSpc>
                <a:spcPct val="134000"/>
              </a:lnSpc>
              <a:spcAft>
                <a:spcPts val="600"/>
              </a:spcAft>
            </a:pPr>
            <a:r>
              <a:rPr lang="pt-PT" sz="1500" dirty="0"/>
              <a:t>Elevada viscosidade;</a:t>
            </a:r>
          </a:p>
          <a:p>
            <a:pPr>
              <a:lnSpc>
                <a:spcPct val="134000"/>
              </a:lnSpc>
              <a:spcAft>
                <a:spcPts val="600"/>
              </a:spcAft>
            </a:pPr>
            <a:r>
              <a:rPr lang="pt-PT" sz="1500" dirty="0"/>
              <a:t>Elevados custos no </a:t>
            </a:r>
            <a:r>
              <a:rPr lang="pt-PT" sz="1500" dirty="0" smtClean="0"/>
              <a:t>processamento.</a:t>
            </a:r>
            <a:endParaRPr lang="pt-PT" sz="1500" dirty="0"/>
          </a:p>
        </p:txBody>
      </p:sp>
    </p:spTree>
    <p:extLst>
      <p:ext uri="{BB962C8B-B14F-4D97-AF65-F5344CB8AC3E}">
        <p14:creationId xmlns:p14="http://schemas.microsoft.com/office/powerpoint/2010/main" val="46866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Enquadramento teórico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10061448" cy="640080"/>
          </a:xfrm>
        </p:spPr>
        <p:txBody>
          <a:bodyPr/>
          <a:lstStyle/>
          <a:p>
            <a:r>
              <a:rPr lang="pt-PT" dirty="0" smtClean="0"/>
              <a:t>Pré-impregnados de matrizes termoplásticas </a:t>
            </a:r>
            <a:endParaRPr lang="pt-PT" dirty="0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6662139"/>
              </p:ext>
            </p:extLst>
          </p:nvPr>
        </p:nvGraphicFramePr>
        <p:xfrm>
          <a:off x="1066800" y="2728065"/>
          <a:ext cx="5919476" cy="23738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4926"/>
                <a:gridCol w="744835"/>
                <a:gridCol w="744835"/>
                <a:gridCol w="1136853"/>
                <a:gridCol w="588027"/>
              </a:tblGrid>
              <a:tr h="47875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Vantagens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Fusão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Solução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Commingled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 err="1">
                          <a:effectLst/>
                        </a:rPr>
                        <a:t>fibers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Pó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</a:tr>
              <a:tr h="30420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</a:rPr>
                        <a:t>Forma das matrizes disponíveis 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-,-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  <a:tr h="30420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</a:rPr>
                        <a:t>Custos das matrizes disponíveis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  <a:tr h="30420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</a:rPr>
                        <a:t>Custos de impregnação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-,-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420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</a:rPr>
                        <a:t>Comprimento a impregnar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+++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  <a:tr h="30420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</a:rPr>
                        <a:t>Emissões poluentes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+</a:t>
                      </a:r>
                      <a:endParaRPr lang="pt-PT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-,-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  <a:tr h="304208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b="1" dirty="0">
                          <a:solidFill>
                            <a:schemeClr val="bg1"/>
                          </a:solidFill>
                          <a:effectLst/>
                        </a:rPr>
                        <a:t>Complexidade das peças obtidas</a:t>
                      </a:r>
                      <a:endParaRPr lang="pt-PT" sz="1200" b="1" dirty="0"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-</a:t>
                      </a:r>
                      <a:endParaRPr lang="pt-PT" sz="12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++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448" r="27075"/>
          <a:stretch/>
        </p:blipFill>
        <p:spPr>
          <a:xfrm>
            <a:off x="9086666" y="1323594"/>
            <a:ext cx="2751019" cy="1540764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158"/>
          <a:stretch/>
        </p:blipFill>
        <p:spPr>
          <a:xfrm>
            <a:off x="7276711" y="4894596"/>
            <a:ext cx="2632737" cy="2275714"/>
          </a:xfrm>
          <a:prstGeom prst="rect">
            <a:avLst/>
          </a:prstGeom>
        </p:spPr>
      </p:pic>
      <p:pic>
        <p:nvPicPr>
          <p:cNvPr id="36" name="Imagem 3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5667" y="3651606"/>
            <a:ext cx="2223257" cy="111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7817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 smtClean="0"/>
              <a:t>Seleção das matérias primas </a:t>
            </a:r>
            <a:endParaRPr lang="pt-PT" sz="40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dirty="0" smtClean="0"/>
              <a:t>PrimoSpire PR 120</a:t>
            </a:r>
            <a:r>
              <a:rPr lang="pt-PT" baseline="30000" dirty="0"/>
              <a:t> ®</a:t>
            </a:r>
            <a:endParaRPr lang="pt-PT" dirty="0"/>
          </a:p>
        </p:txBody>
      </p:sp>
      <p:pic>
        <p:nvPicPr>
          <p:cNvPr id="9" name="Espaço Reservado para Conteúdo 8"/>
          <p:cNvPicPr>
            <a:picLocks noGrp="1" noChangeAspect="1"/>
          </p:cNvPicPr>
          <p:nvPr>
            <p:ph sz="half" idx="2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87" t="343" r="557" b="66741"/>
          <a:stretch/>
        </p:blipFill>
        <p:spPr>
          <a:xfrm>
            <a:off x="6818757" y="2732442"/>
            <a:ext cx="3845813" cy="2351286"/>
          </a:xfrm>
        </p:spPr>
      </p:pic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pt-PT" dirty="0" err="1"/>
              <a:t>Torayca</a:t>
            </a:r>
            <a:r>
              <a:rPr lang="pt-PT" dirty="0"/>
              <a:t> M30SC</a:t>
            </a:r>
            <a:r>
              <a:rPr lang="pt-PT" baseline="30000" dirty="0" smtClean="0"/>
              <a:t>®</a:t>
            </a:r>
            <a:r>
              <a:rPr lang="pt-PT" dirty="0" smtClean="0"/>
              <a:t> </a:t>
            </a:r>
            <a:endParaRPr lang="pt-PT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000"/>
          <a:stretch/>
        </p:blipFill>
        <p:spPr>
          <a:xfrm>
            <a:off x="1066800" y="2857500"/>
            <a:ext cx="35560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791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 smtClean="0"/>
              <a:t>Produção e </a:t>
            </a:r>
            <a:r>
              <a:rPr lang="pt-PT" sz="4000" dirty="0"/>
              <a:t>caracterização </a:t>
            </a:r>
            <a:r>
              <a:rPr lang="pt-PT" sz="4000" dirty="0" smtClean="0"/>
              <a:t>dos </a:t>
            </a:r>
            <a:r>
              <a:rPr lang="pt-PT" sz="4000" dirty="0" smtClean="0"/>
              <a:t>towpregs</a:t>
            </a:r>
            <a:endParaRPr lang="pt-PT" sz="4000" dirty="0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dirty="0" smtClean="0"/>
              <a:t>Produção </a:t>
            </a:r>
            <a:endParaRPr lang="pt-PT" dirty="0"/>
          </a:p>
        </p:txBody>
      </p:sp>
      <p:graphicFrame>
        <p:nvGraphicFramePr>
          <p:cNvPr id="7" name="Espaço Reservado para Conteúdo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73398215"/>
              </p:ext>
            </p:extLst>
          </p:nvPr>
        </p:nvGraphicFramePr>
        <p:xfrm>
          <a:off x="1066800" y="2688336"/>
          <a:ext cx="5112000" cy="148336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44000"/>
                <a:gridCol w="1584000"/>
                <a:gridCol w="158400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/>
                        <a:t>Parâmetro</a:t>
                      </a:r>
                      <a:endParaRPr lang="pt-P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/>
                        <a:t>Unidade</a:t>
                      </a:r>
                      <a:endParaRPr lang="pt-P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/>
                        <a:t>Valor </a:t>
                      </a:r>
                      <a:endParaRPr lang="pt-PT" sz="12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200" dirty="0" smtClean="0"/>
                        <a:t>V.</a:t>
                      </a:r>
                      <a:r>
                        <a:rPr lang="pt-PT" sz="1200" baseline="0" dirty="0" smtClean="0"/>
                        <a:t> de Puxo</a:t>
                      </a:r>
                      <a:endParaRPr lang="pt-PT" sz="1200" dirty="0" smtClean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/>
                        <a:t>m/min</a:t>
                      </a:r>
                      <a:endParaRPr lang="pt-PT" sz="12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/>
                        <a:t>4-6</a:t>
                      </a:r>
                      <a:endParaRPr lang="pt-PT" sz="12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PT" sz="1200" dirty="0" smtClean="0"/>
                        <a:t>F. Convecção</a:t>
                      </a:r>
                      <a:endParaRPr lang="pt-P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/>
                        <a:t>Cº</a:t>
                      </a:r>
                      <a:endParaRPr lang="pt-PT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/>
                        <a:t>700-750</a:t>
                      </a:r>
                      <a:endParaRPr lang="pt-PT" sz="12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pt-PT" sz="1200" dirty="0" smtClean="0"/>
                        <a:t>F. consolidação</a:t>
                      </a:r>
                      <a:endParaRPr lang="pt-PT" sz="12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/>
                        <a:t>Cº</a:t>
                      </a:r>
                      <a:endParaRPr lang="pt-PT" sz="12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/>
                        <a:t>500-550</a:t>
                      </a:r>
                      <a:endParaRPr lang="pt-PT" sz="12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0" t="451" r="3906" b="18844"/>
          <a:stretch/>
        </p:blipFill>
        <p:spPr>
          <a:xfrm>
            <a:off x="6658807" y="2048256"/>
            <a:ext cx="4061977" cy="453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1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Produção e </a:t>
            </a:r>
            <a:r>
              <a:rPr lang="pt-PT" sz="4000" dirty="0"/>
              <a:t>caracterização </a:t>
            </a:r>
            <a:r>
              <a:rPr lang="pt-PT" sz="4000" dirty="0" smtClean="0"/>
              <a:t>dos </a:t>
            </a:r>
            <a:r>
              <a:rPr lang="pt-PT" sz="4000" dirty="0"/>
              <a:t>towpregs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10061448" cy="640080"/>
          </a:xfrm>
        </p:spPr>
        <p:txBody>
          <a:bodyPr/>
          <a:lstStyle/>
          <a:p>
            <a:r>
              <a:rPr lang="pt-PT" dirty="0" smtClean="0"/>
              <a:t>Otimização </a:t>
            </a:r>
            <a:endParaRPr lang="pt-PT" dirty="0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1790744"/>
              </p:ext>
            </p:extLst>
          </p:nvPr>
        </p:nvGraphicFramePr>
        <p:xfrm>
          <a:off x="3737488" y="3429000"/>
          <a:ext cx="4644000" cy="13228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48000"/>
                <a:gridCol w="1404000"/>
                <a:gridCol w="1224000"/>
                <a:gridCol w="1368000"/>
              </a:tblGrid>
              <a:tr h="0">
                <a:tc rowSpan="2">
                  <a:txBody>
                    <a:bodyPr/>
                    <a:lstStyle/>
                    <a:p>
                      <a:pPr algn="ctr"/>
                      <a:r>
                        <a:rPr lang="pt-PT" sz="1200" kern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Nível</a:t>
                      </a:r>
                      <a:endParaRPr lang="pt-PT" sz="1200" dirty="0">
                        <a:ln>
                          <a:noFill/>
                        </a:ln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Fator</a:t>
                      </a:r>
                      <a:endParaRPr lang="pt-PT" sz="11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P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P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 v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2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V</a:t>
                      </a:r>
                      <a:r>
                        <a:rPr lang="pt-PT" sz="12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e</a:t>
                      </a:r>
                      <a:r>
                        <a:rPr lang="pt-PT" sz="1200" spc="5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l</a:t>
                      </a:r>
                      <a:r>
                        <a:rPr lang="pt-PT" sz="12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oc</a:t>
                      </a:r>
                      <a:r>
                        <a:rPr lang="pt-PT" sz="1200" spc="5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i</a:t>
                      </a:r>
                      <a:r>
                        <a:rPr lang="pt-PT" sz="12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dade</a:t>
                      </a:r>
                      <a:endParaRPr lang="pt-PT" sz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F. C</a:t>
                      </a:r>
                      <a:r>
                        <a:rPr lang="pt-PT" sz="12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onvecç</a:t>
                      </a:r>
                      <a:r>
                        <a:rPr lang="pt-PT" sz="1200" spc="-1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ão</a:t>
                      </a:r>
                      <a:endParaRPr lang="pt-PT" sz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F. Con</a:t>
                      </a:r>
                      <a:r>
                        <a:rPr lang="pt-PT" sz="120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</a:rPr>
                        <a:t>solidação</a:t>
                      </a:r>
                      <a:endParaRPr lang="pt-PT" sz="120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ln>
                            <a:noFill/>
                          </a:ln>
                          <a:effectLst/>
                        </a:rPr>
                        <a:t>1</a:t>
                      </a:r>
                      <a:endParaRPr lang="pt-PT" sz="1200" dirty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spc="-20" dirty="0">
                          <a:ln>
                            <a:noFill/>
                          </a:ln>
                          <a:effectLst/>
                        </a:rPr>
                        <a:t>4m</a:t>
                      </a:r>
                      <a:r>
                        <a:rPr lang="pt-PT" sz="1200" spc="15" dirty="0">
                          <a:ln>
                            <a:noFill/>
                          </a:ln>
                          <a:effectLst/>
                        </a:rPr>
                        <a:t>/</a:t>
                      </a:r>
                      <a:r>
                        <a:rPr lang="pt-PT" sz="1200" spc="-20" dirty="0">
                          <a:ln>
                            <a:noFill/>
                          </a:ln>
                          <a:effectLst/>
                        </a:rPr>
                        <a:t>m</a:t>
                      </a:r>
                      <a:r>
                        <a:rPr lang="pt-PT" sz="1200" dirty="0">
                          <a:ln>
                            <a:noFill/>
                          </a:ln>
                          <a:effectLst/>
                        </a:rPr>
                        <a:t>in.</a:t>
                      </a:r>
                      <a:endParaRPr lang="pt-PT" sz="1200" dirty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ln>
                            <a:noFill/>
                          </a:ln>
                          <a:effectLst/>
                        </a:rPr>
                        <a:t>700ºC</a:t>
                      </a:r>
                      <a:endParaRPr lang="pt-PT" sz="1200" dirty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ln>
                            <a:noFill/>
                          </a:ln>
                          <a:effectLst/>
                        </a:rPr>
                        <a:t>525ºC</a:t>
                      </a:r>
                      <a:endParaRPr lang="pt-PT" sz="1200" dirty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ln>
                            <a:noFill/>
                          </a:ln>
                          <a:effectLst/>
                        </a:rPr>
                        <a:t>2</a:t>
                      </a:r>
                      <a:endParaRPr lang="pt-PT" sz="1200" dirty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ln>
                            <a:noFill/>
                          </a:ln>
                          <a:effectLst/>
                        </a:rPr>
                        <a:t>6</a:t>
                      </a:r>
                      <a:r>
                        <a:rPr lang="pt-PT" sz="1200" spc="-20" dirty="0">
                          <a:ln>
                            <a:noFill/>
                          </a:ln>
                          <a:effectLst/>
                        </a:rPr>
                        <a:t>m</a:t>
                      </a:r>
                      <a:r>
                        <a:rPr lang="pt-PT" sz="1200" spc="15" dirty="0">
                          <a:ln>
                            <a:noFill/>
                          </a:ln>
                          <a:effectLst/>
                        </a:rPr>
                        <a:t>/</a:t>
                      </a:r>
                      <a:r>
                        <a:rPr lang="pt-PT" sz="1200" spc="-20" dirty="0">
                          <a:ln>
                            <a:noFill/>
                          </a:ln>
                          <a:effectLst/>
                        </a:rPr>
                        <a:t>m</a:t>
                      </a:r>
                      <a:r>
                        <a:rPr lang="pt-PT" sz="1200" dirty="0">
                          <a:ln>
                            <a:noFill/>
                          </a:ln>
                          <a:effectLst/>
                        </a:rPr>
                        <a:t>in.</a:t>
                      </a:r>
                      <a:endParaRPr lang="pt-PT" sz="1200" dirty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ln>
                            <a:noFill/>
                          </a:ln>
                          <a:effectLst/>
                        </a:rPr>
                        <a:t>750ºC</a:t>
                      </a:r>
                      <a:endParaRPr lang="pt-PT" sz="1200" dirty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ln>
                            <a:noFill/>
                          </a:ln>
                          <a:effectLst/>
                        </a:rPr>
                        <a:t>535ºC</a:t>
                      </a:r>
                      <a:endParaRPr lang="pt-PT" sz="1200" dirty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1530522"/>
              </p:ext>
            </p:extLst>
          </p:nvPr>
        </p:nvGraphicFramePr>
        <p:xfrm>
          <a:off x="3668713" y="3429000"/>
          <a:ext cx="4781550" cy="216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0560"/>
                <a:gridCol w="648130"/>
                <a:gridCol w="648130"/>
                <a:gridCol w="648130"/>
                <a:gridCol w="963300"/>
                <a:gridCol w="963300"/>
              </a:tblGrid>
              <a:tr h="360000">
                <a:tc rowSpan="2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C</a:t>
                      </a: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ondição</a:t>
                      </a:r>
                      <a:endParaRPr lang="pt-PT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Fator</a:t>
                      </a:r>
                      <a:endParaRPr lang="pt-PT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Teor mássico médio</a:t>
                      </a:r>
                      <a:endParaRPr lang="pt-PT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S/N</a:t>
                      </a:r>
                      <a:endParaRPr lang="pt-PT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</a:tr>
              <a:tr h="360000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A</a:t>
                      </a:r>
                      <a:endParaRPr lang="pt-PT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B</a:t>
                      </a:r>
                      <a:endParaRPr lang="pt-PT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C</a:t>
                      </a:r>
                      <a:endParaRPr lang="pt-PT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</a:tr>
              <a:tr h="360000">
                <a:tc>
                  <a:txBody>
                    <a:bodyPr/>
                    <a:lstStyle/>
                    <a:p>
                      <a:pPr marL="410845" marR="398780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spc="-20" dirty="0">
                          <a:effectLst/>
                        </a:rPr>
                        <a:t>4m</a:t>
                      </a:r>
                      <a:r>
                        <a:rPr lang="en-US" sz="1200" spc="15" dirty="0">
                          <a:effectLst/>
                        </a:rPr>
                        <a:t>/</a:t>
                      </a:r>
                      <a:r>
                        <a:rPr lang="en-US" sz="1200" spc="-20" dirty="0">
                          <a:effectLst/>
                        </a:rPr>
                        <a:t>m</a:t>
                      </a:r>
                      <a:r>
                        <a:rPr lang="en-US" sz="1200" dirty="0">
                          <a:effectLst/>
                        </a:rPr>
                        <a:t>in.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700ºC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525ºC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39,67%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31,04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410845" marR="398780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</a:t>
                      </a:r>
                      <a:endParaRPr lang="pt-P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r>
                        <a:rPr lang="en-US" sz="1200" spc="-20">
                          <a:effectLst/>
                        </a:rPr>
                        <a:t>m</a:t>
                      </a:r>
                      <a:r>
                        <a:rPr lang="en-US" sz="1200" spc="15">
                          <a:effectLst/>
                        </a:rPr>
                        <a:t>/</a:t>
                      </a:r>
                      <a:r>
                        <a:rPr lang="en-US" sz="1200" spc="-20">
                          <a:effectLst/>
                        </a:rPr>
                        <a:t>m</a:t>
                      </a:r>
                      <a:r>
                        <a:rPr lang="en-US" sz="1200">
                          <a:effectLst/>
                        </a:rPr>
                        <a:t>in.</a:t>
                      </a:r>
                      <a:endParaRPr lang="pt-P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750ºC</a:t>
                      </a:r>
                      <a:endParaRPr lang="pt-P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535ºC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32,71%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29,05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 marL="410845" marR="398780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6</a:t>
                      </a:r>
                      <a:r>
                        <a:rPr lang="en-US" sz="1200" spc="-20" dirty="0">
                          <a:effectLst/>
                        </a:rPr>
                        <a:t>m</a:t>
                      </a:r>
                      <a:r>
                        <a:rPr lang="en-US" sz="1200" spc="15" dirty="0">
                          <a:effectLst/>
                        </a:rPr>
                        <a:t>/</a:t>
                      </a:r>
                      <a:r>
                        <a:rPr lang="en-US" sz="1200" spc="-20" dirty="0">
                          <a:effectLst/>
                        </a:rPr>
                        <a:t>m</a:t>
                      </a:r>
                      <a:r>
                        <a:rPr lang="en-US" sz="1200" dirty="0">
                          <a:effectLst/>
                        </a:rPr>
                        <a:t>in.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700ºC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535ºC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33,74%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30,08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410845" marR="398780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</a:t>
                      </a:r>
                      <a:endParaRPr lang="pt-P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6</a:t>
                      </a:r>
                      <a:r>
                        <a:rPr lang="en-US" sz="1200" spc="-20">
                          <a:effectLst/>
                        </a:rPr>
                        <a:t>m</a:t>
                      </a:r>
                      <a:r>
                        <a:rPr lang="en-US" sz="1200" spc="15">
                          <a:effectLst/>
                        </a:rPr>
                        <a:t>/</a:t>
                      </a:r>
                      <a:r>
                        <a:rPr lang="en-US" sz="1200" spc="-20">
                          <a:effectLst/>
                        </a:rPr>
                        <a:t>m</a:t>
                      </a:r>
                      <a:r>
                        <a:rPr lang="en-US" sz="1200">
                          <a:effectLst/>
                        </a:rPr>
                        <a:t>in.</a:t>
                      </a:r>
                      <a:endParaRPr lang="pt-P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750ºC</a:t>
                      </a:r>
                      <a:endParaRPr lang="pt-P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525ºC</a:t>
                      </a:r>
                      <a:endParaRPr lang="pt-P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40,38%</a:t>
                      </a:r>
                      <a:endParaRPr lang="pt-P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31,33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5385420"/>
              </p:ext>
            </p:extLst>
          </p:nvPr>
        </p:nvGraphicFramePr>
        <p:xfrm>
          <a:off x="3983038" y="3429000"/>
          <a:ext cx="4152899" cy="180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3523"/>
                <a:gridCol w="1079792"/>
                <a:gridCol w="1079792"/>
                <a:gridCol w="1079792"/>
              </a:tblGrid>
              <a:tr h="36000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Níveis 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A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B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C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30,05  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30,57  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31,19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30,71  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30,20  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29,57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Delta 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0,66   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0,37   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1,62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 err="1">
                          <a:effectLst/>
                        </a:rPr>
                        <a:t>Rank</a:t>
                      </a:r>
                      <a:r>
                        <a:rPr lang="pt-PT" sz="1200" dirty="0">
                          <a:effectLst/>
                        </a:rPr>
                        <a:t> 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3390770"/>
              </p:ext>
            </p:extLst>
          </p:nvPr>
        </p:nvGraphicFramePr>
        <p:xfrm>
          <a:off x="3521075" y="3429000"/>
          <a:ext cx="5076825" cy="180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2895"/>
                <a:gridCol w="720655"/>
                <a:gridCol w="720655"/>
                <a:gridCol w="720655"/>
                <a:gridCol w="720655"/>
                <a:gridCol w="720655"/>
                <a:gridCol w="720655"/>
              </a:tblGrid>
              <a:tr h="36000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Fatores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G.L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SS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MS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 err="1">
                          <a:solidFill>
                            <a:schemeClr val="bg1"/>
                          </a:solidFill>
                          <a:effectLst/>
                        </a:rPr>
                        <a:t>F</a:t>
                      </a:r>
                      <a:r>
                        <a:rPr lang="pt-PT" sz="1200" spc="-5" baseline="-25000" dirty="0" err="1">
                          <a:solidFill>
                            <a:schemeClr val="bg1"/>
                          </a:solidFill>
                          <a:effectLst/>
                        </a:rPr>
                        <a:t>pratico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 err="1">
                          <a:solidFill>
                            <a:schemeClr val="bg1"/>
                          </a:solidFill>
                          <a:effectLst/>
                        </a:rPr>
                        <a:t>F</a:t>
                      </a:r>
                      <a:r>
                        <a:rPr lang="pt-PT" sz="1200" spc="-5" baseline="-25000" dirty="0" err="1">
                          <a:solidFill>
                            <a:schemeClr val="bg1"/>
                          </a:solidFill>
                          <a:effectLst/>
                        </a:rPr>
                        <a:t>crítico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P</a:t>
                      </a:r>
                      <a:r>
                        <a:rPr lang="pt-PT" sz="1200" baseline="-25000" dirty="0">
                          <a:solidFill>
                            <a:schemeClr val="bg1"/>
                          </a:solidFill>
                          <a:effectLst/>
                        </a:rPr>
                        <a:t>ercentil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spc="-20" dirty="0">
                          <a:effectLst/>
                        </a:rPr>
                        <a:t>A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0,43871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0,30044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2,17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161,4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9,34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spc="-5">
                          <a:effectLst/>
                        </a:rPr>
                        <a:t>C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2,63630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2,49803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18,06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161,4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77,7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effectLst/>
                        </a:rPr>
                        <a:t>Erro + B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0,13827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0,13827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12,96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R="20320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Total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3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3,21327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 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 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 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100%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1305949"/>
              </p:ext>
            </p:extLst>
          </p:nvPr>
        </p:nvGraphicFramePr>
        <p:xfrm>
          <a:off x="3019108" y="3429000"/>
          <a:ext cx="6080760" cy="10857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8585"/>
                <a:gridCol w="1520190"/>
                <a:gridCol w="1646555"/>
                <a:gridCol w="1535430"/>
              </a:tblGrid>
              <a:tr h="360000"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Teste de confirmação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Valor S/N teórico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Valor S/N experimental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Erro relativo%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pt-PT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31,7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31,79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0,28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pt-PT" sz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31,7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31,17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1,67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8837521"/>
              </p:ext>
            </p:extLst>
          </p:nvPr>
        </p:nvGraphicFramePr>
        <p:xfrm>
          <a:off x="3835400" y="3429000"/>
          <a:ext cx="4448175" cy="2520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40949"/>
                <a:gridCol w="1078326"/>
                <a:gridCol w="964450"/>
                <a:gridCol w="964450"/>
              </a:tblGrid>
              <a:tr h="360000">
                <a:tc rowSpan="2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C</a:t>
                      </a:r>
                      <a:r>
                        <a:rPr lang="pt-PT" sz="1200" dirty="0">
                          <a:solidFill>
                            <a:schemeClr val="bg1"/>
                          </a:solidFill>
                          <a:effectLst/>
                        </a:rPr>
                        <a:t>ondição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Amostras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Teor mássico de polímero (%)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</a:tr>
              <a:tr h="360000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Média 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solidFill>
                            <a:schemeClr val="bg1"/>
                          </a:solidFill>
                          <a:effectLst/>
                        </a:rPr>
                        <a:t>Desvio padrão</a:t>
                      </a:r>
                      <a:endParaRPr lang="pt-PT" sz="12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13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39,67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10,15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13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32,71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12,10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6000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13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33,74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6,41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4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13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40,38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11,59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0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Condição otimizada 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13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42,12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7,2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Tabe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3388016"/>
              </p:ext>
            </p:extLst>
          </p:nvPr>
        </p:nvGraphicFramePr>
        <p:xfrm>
          <a:off x="3465396" y="3429000"/>
          <a:ext cx="5188184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6937"/>
                <a:gridCol w="1507735"/>
                <a:gridCol w="1314436"/>
                <a:gridCol w="1469076"/>
              </a:tblGrid>
              <a:tr h="370840">
                <a:tc>
                  <a:txBody>
                    <a:bodyPr/>
                    <a:lstStyle/>
                    <a:p>
                      <a:pPr marL="182880" algn="just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100" spc="-5" dirty="0">
                          <a:solidFill>
                            <a:schemeClr val="bg1"/>
                          </a:solidFill>
                          <a:effectLst/>
                        </a:rPr>
                        <a:t>C</a:t>
                      </a:r>
                      <a:r>
                        <a:rPr lang="pt-PT" sz="1100" dirty="0">
                          <a:solidFill>
                            <a:schemeClr val="bg1"/>
                          </a:solidFill>
                          <a:effectLst/>
                        </a:rPr>
                        <a:t>ondição</a:t>
                      </a:r>
                      <a:endParaRPr lang="pt-PT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100" spc="-20" dirty="0">
                          <a:solidFill>
                            <a:schemeClr val="bg1"/>
                          </a:solidFill>
                          <a:effectLst/>
                        </a:rPr>
                        <a:t>V</a:t>
                      </a:r>
                      <a:r>
                        <a:rPr lang="pt-PT" sz="1100" dirty="0">
                          <a:solidFill>
                            <a:schemeClr val="bg1"/>
                          </a:solidFill>
                          <a:effectLst/>
                        </a:rPr>
                        <a:t>e</a:t>
                      </a:r>
                      <a:r>
                        <a:rPr lang="pt-PT" sz="1100" spc="5" dirty="0">
                          <a:solidFill>
                            <a:schemeClr val="bg1"/>
                          </a:solidFill>
                          <a:effectLst/>
                        </a:rPr>
                        <a:t>l</a:t>
                      </a:r>
                      <a:r>
                        <a:rPr lang="pt-PT" sz="1100" dirty="0">
                          <a:solidFill>
                            <a:schemeClr val="bg1"/>
                          </a:solidFill>
                          <a:effectLst/>
                        </a:rPr>
                        <a:t>oc</a:t>
                      </a:r>
                      <a:r>
                        <a:rPr lang="pt-PT" sz="1100" spc="5" dirty="0">
                          <a:solidFill>
                            <a:schemeClr val="bg1"/>
                          </a:solidFill>
                          <a:effectLst/>
                        </a:rPr>
                        <a:t>i</a:t>
                      </a:r>
                      <a:r>
                        <a:rPr lang="pt-PT" sz="1100" dirty="0">
                          <a:solidFill>
                            <a:schemeClr val="bg1"/>
                          </a:solidFill>
                          <a:effectLst/>
                        </a:rPr>
                        <a:t>dade</a:t>
                      </a:r>
                      <a:endParaRPr lang="pt-PT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100" spc="-5">
                          <a:solidFill>
                            <a:schemeClr val="bg1"/>
                          </a:solidFill>
                          <a:effectLst/>
                        </a:rPr>
                        <a:t>F. C</a:t>
                      </a:r>
                      <a:r>
                        <a:rPr lang="pt-PT" sz="1100">
                          <a:solidFill>
                            <a:schemeClr val="bg1"/>
                          </a:solidFill>
                          <a:effectLst/>
                        </a:rPr>
                        <a:t>onvecç</a:t>
                      </a:r>
                      <a:r>
                        <a:rPr lang="pt-PT" sz="1100" spc="-10">
                          <a:solidFill>
                            <a:schemeClr val="bg1"/>
                          </a:solidFill>
                          <a:effectLst/>
                        </a:rPr>
                        <a:t>ã</a:t>
                      </a:r>
                      <a:r>
                        <a:rPr lang="pt-PT" sz="1100">
                          <a:solidFill>
                            <a:schemeClr val="bg1"/>
                          </a:solidFill>
                          <a:effectLst/>
                        </a:rPr>
                        <a:t>o</a:t>
                      </a:r>
                      <a:endParaRPr lang="pt-PT" sz="160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100" spc="-5" dirty="0">
                          <a:solidFill>
                            <a:schemeClr val="bg1"/>
                          </a:solidFill>
                          <a:effectLst/>
                        </a:rPr>
                        <a:t>F. C</a:t>
                      </a:r>
                      <a:r>
                        <a:rPr lang="pt-PT" sz="1100" dirty="0">
                          <a:solidFill>
                            <a:schemeClr val="bg1"/>
                          </a:solidFill>
                          <a:effectLst/>
                        </a:rPr>
                        <a:t>onsolidação</a:t>
                      </a:r>
                      <a:endParaRPr lang="pt-PT" sz="16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10845" marR="398780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050">
                          <a:effectLst/>
                        </a:rPr>
                        <a:t>1</a:t>
                      </a:r>
                      <a:endParaRPr lang="pt-P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050" spc="-20" dirty="0">
                          <a:effectLst/>
                        </a:rPr>
                        <a:t>4m</a:t>
                      </a:r>
                      <a:r>
                        <a:rPr lang="pt-PT" sz="1050" spc="15" dirty="0">
                          <a:effectLst/>
                        </a:rPr>
                        <a:t>/</a:t>
                      </a:r>
                      <a:r>
                        <a:rPr lang="pt-PT" sz="1050" spc="-20" dirty="0">
                          <a:effectLst/>
                        </a:rPr>
                        <a:t>m</a:t>
                      </a:r>
                      <a:r>
                        <a:rPr lang="pt-PT" sz="1050" dirty="0">
                          <a:effectLst/>
                        </a:rPr>
                        <a:t>in.</a:t>
                      </a:r>
                      <a:endParaRPr lang="pt-P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050" dirty="0">
                          <a:effectLst/>
                        </a:rPr>
                        <a:t>700ºC</a:t>
                      </a:r>
                      <a:endParaRPr lang="pt-P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050" dirty="0">
                          <a:effectLst/>
                        </a:rPr>
                        <a:t>525ºC</a:t>
                      </a:r>
                      <a:endParaRPr lang="pt-P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10845" marR="398780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>
                          <a:effectLst/>
                        </a:rPr>
                        <a:t>2</a:t>
                      </a:r>
                      <a:endParaRPr lang="pt-P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>
                          <a:effectLst/>
                        </a:rPr>
                        <a:t>4</a:t>
                      </a:r>
                      <a:r>
                        <a:rPr lang="pt-PT" sz="1050" spc="-20">
                          <a:effectLst/>
                        </a:rPr>
                        <a:t>m</a:t>
                      </a:r>
                      <a:r>
                        <a:rPr lang="pt-PT" sz="1050" spc="15">
                          <a:effectLst/>
                        </a:rPr>
                        <a:t>/</a:t>
                      </a:r>
                      <a:r>
                        <a:rPr lang="pt-PT" sz="1050" spc="-20">
                          <a:effectLst/>
                        </a:rPr>
                        <a:t>m</a:t>
                      </a:r>
                      <a:r>
                        <a:rPr lang="pt-PT" sz="1050">
                          <a:effectLst/>
                        </a:rPr>
                        <a:t>in.</a:t>
                      </a:r>
                      <a:endParaRPr lang="pt-P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 dirty="0">
                          <a:effectLst/>
                        </a:rPr>
                        <a:t>750ºC</a:t>
                      </a:r>
                      <a:endParaRPr lang="pt-P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>
                          <a:effectLst/>
                        </a:rPr>
                        <a:t>535ºC</a:t>
                      </a:r>
                      <a:endParaRPr lang="pt-P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10845" marR="398780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>
                          <a:effectLst/>
                        </a:rPr>
                        <a:t>3</a:t>
                      </a:r>
                      <a:endParaRPr lang="pt-P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>
                          <a:effectLst/>
                        </a:rPr>
                        <a:t>6</a:t>
                      </a:r>
                      <a:r>
                        <a:rPr lang="pt-PT" sz="1050" spc="-20">
                          <a:effectLst/>
                        </a:rPr>
                        <a:t>m</a:t>
                      </a:r>
                      <a:r>
                        <a:rPr lang="pt-PT" sz="1050" spc="15">
                          <a:effectLst/>
                        </a:rPr>
                        <a:t>/</a:t>
                      </a:r>
                      <a:r>
                        <a:rPr lang="pt-PT" sz="1050" spc="-20">
                          <a:effectLst/>
                        </a:rPr>
                        <a:t>m</a:t>
                      </a:r>
                      <a:r>
                        <a:rPr lang="pt-PT" sz="1050">
                          <a:effectLst/>
                        </a:rPr>
                        <a:t>in.</a:t>
                      </a:r>
                      <a:endParaRPr lang="pt-P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 dirty="0">
                          <a:effectLst/>
                        </a:rPr>
                        <a:t>700ºC</a:t>
                      </a:r>
                      <a:endParaRPr lang="pt-P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 dirty="0">
                          <a:effectLst/>
                        </a:rPr>
                        <a:t>535ºC</a:t>
                      </a:r>
                      <a:endParaRPr lang="pt-P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410845" marR="398780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>
                          <a:effectLst/>
                        </a:rPr>
                        <a:t>4</a:t>
                      </a:r>
                      <a:endParaRPr lang="pt-P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>
                          <a:effectLst/>
                        </a:rPr>
                        <a:t>6</a:t>
                      </a:r>
                      <a:r>
                        <a:rPr lang="pt-PT" sz="1050" spc="-20">
                          <a:effectLst/>
                        </a:rPr>
                        <a:t>m</a:t>
                      </a:r>
                      <a:r>
                        <a:rPr lang="pt-PT" sz="1050" spc="15">
                          <a:effectLst/>
                        </a:rPr>
                        <a:t>/</a:t>
                      </a:r>
                      <a:r>
                        <a:rPr lang="pt-PT" sz="1050" spc="-20">
                          <a:effectLst/>
                        </a:rPr>
                        <a:t>m</a:t>
                      </a:r>
                      <a:r>
                        <a:rPr lang="pt-PT" sz="1050">
                          <a:effectLst/>
                        </a:rPr>
                        <a:t>in.</a:t>
                      </a:r>
                      <a:endParaRPr lang="pt-PT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 dirty="0">
                          <a:effectLst/>
                        </a:rPr>
                        <a:t>750ºC</a:t>
                      </a:r>
                      <a:endParaRPr lang="pt-P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050" dirty="0">
                          <a:effectLst/>
                        </a:rPr>
                        <a:t>525ºC</a:t>
                      </a:r>
                      <a:endParaRPr lang="pt-PT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3754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Produção e </a:t>
            </a:r>
            <a:r>
              <a:rPr lang="pt-PT" sz="4000" dirty="0"/>
              <a:t>caracterização </a:t>
            </a:r>
            <a:r>
              <a:rPr lang="pt-PT" sz="4000" dirty="0" smtClean="0"/>
              <a:t>dos </a:t>
            </a:r>
            <a:r>
              <a:rPr lang="pt-PT" sz="4000" dirty="0"/>
              <a:t>perfis pultrudidos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dirty="0" smtClean="0"/>
              <a:t>Produção </a:t>
            </a:r>
            <a:endParaRPr lang="pt-PT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526043"/>
              </p:ext>
            </p:extLst>
          </p:nvPr>
        </p:nvGraphicFramePr>
        <p:xfrm>
          <a:off x="5038012" y="2087985"/>
          <a:ext cx="6108425" cy="3996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8359"/>
                <a:gridCol w="779830"/>
                <a:gridCol w="1244803"/>
                <a:gridCol w="1042135"/>
                <a:gridCol w="1066948"/>
                <a:gridCol w="1296350"/>
              </a:tblGrid>
              <a:tr h="349996">
                <a:tc>
                  <a:txBody>
                    <a:bodyPr/>
                    <a:lstStyle/>
                    <a:p>
                      <a:pPr marL="0" indent="0"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900" spc="-5" dirty="0">
                          <a:effectLst/>
                        </a:rPr>
                        <a:t>C</a:t>
                      </a:r>
                      <a:r>
                        <a:rPr lang="pt-PT" sz="900" dirty="0">
                          <a:effectLst/>
                        </a:rPr>
                        <a:t>ondição</a:t>
                      </a:r>
                      <a:endParaRPr lang="pt-P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900" spc="-20" dirty="0">
                          <a:effectLst/>
                        </a:rPr>
                        <a:t>V</a:t>
                      </a:r>
                      <a:r>
                        <a:rPr lang="pt-PT" sz="900" dirty="0">
                          <a:effectLst/>
                        </a:rPr>
                        <a:t>e</a:t>
                      </a:r>
                      <a:r>
                        <a:rPr lang="pt-PT" sz="900" spc="5" dirty="0">
                          <a:effectLst/>
                        </a:rPr>
                        <a:t>l</a:t>
                      </a:r>
                      <a:r>
                        <a:rPr lang="pt-PT" sz="900" dirty="0">
                          <a:effectLst/>
                        </a:rPr>
                        <a:t>oc</a:t>
                      </a:r>
                      <a:r>
                        <a:rPr lang="pt-PT" sz="900" spc="5" dirty="0">
                          <a:effectLst/>
                        </a:rPr>
                        <a:t>i</a:t>
                      </a:r>
                      <a:r>
                        <a:rPr lang="pt-PT" sz="900" dirty="0">
                          <a:effectLst/>
                        </a:rPr>
                        <a:t>dade</a:t>
                      </a:r>
                      <a:endParaRPr lang="pt-P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900" dirty="0">
                          <a:effectLst/>
                        </a:rPr>
                        <a:t>F. </a:t>
                      </a:r>
                      <a:r>
                        <a:rPr lang="pt-PT" sz="900" dirty="0" smtClean="0">
                          <a:effectLst/>
                        </a:rPr>
                        <a:t>de</a:t>
                      </a:r>
                    </a:p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900" dirty="0" smtClean="0">
                          <a:effectLst/>
                        </a:rPr>
                        <a:t> </a:t>
                      </a:r>
                      <a:r>
                        <a:rPr lang="pt-PT" sz="900" dirty="0">
                          <a:effectLst/>
                        </a:rPr>
                        <a:t>pré-aquecimento</a:t>
                      </a:r>
                      <a:endParaRPr lang="pt-P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900" dirty="0">
                          <a:effectLst/>
                        </a:rPr>
                        <a:t>F. de consolidação</a:t>
                      </a:r>
                      <a:endParaRPr lang="pt-P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900" spc="-5" dirty="0">
                          <a:effectLst/>
                        </a:rPr>
                        <a:t>Termo regulador</a:t>
                      </a:r>
                      <a:endParaRPr lang="pt-P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900" spc="-5" dirty="0" err="1">
                          <a:effectLst/>
                        </a:rPr>
                        <a:t>Processabilidade</a:t>
                      </a:r>
                      <a:endParaRPr lang="pt-PT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0.2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240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320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pt-PT" sz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0.2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260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340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25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pt-PT" sz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0.2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270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350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25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X</a:t>
                      </a:r>
                      <a:endParaRPr lang="pt-PT" sz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4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0.2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280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360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pt-PT" sz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>
                          <a:effectLst/>
                        </a:rPr>
                        <a:t>0.2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320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 smtClean="0">
                          <a:effectLst/>
                        </a:rPr>
                        <a:t>370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pt-PT" sz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6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350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375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25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B050"/>
                          </a:solidFill>
                          <a:effectLst/>
                        </a:rPr>
                        <a:t>P</a:t>
                      </a:r>
                      <a:endParaRPr lang="pt-PT" sz="12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7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350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400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25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B050"/>
                          </a:solidFill>
                          <a:effectLst/>
                        </a:rPr>
                        <a:t>P</a:t>
                      </a:r>
                      <a:endParaRPr lang="pt-PT" sz="12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8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350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450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B050"/>
                          </a:solidFill>
                          <a:effectLst/>
                        </a:rPr>
                        <a:t>P</a:t>
                      </a:r>
                      <a:endParaRPr lang="pt-PT" sz="12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9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380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425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B050"/>
                          </a:solidFill>
                          <a:effectLst/>
                        </a:rPr>
                        <a:t>P</a:t>
                      </a:r>
                      <a:endParaRPr lang="pt-PT" sz="1200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400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470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pt-PT" sz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11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0.2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400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475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pt-PT" sz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03863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12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0.2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R="15875"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400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480</a:t>
                      </a:r>
                      <a:endParaRPr lang="pt-PT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25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X</a:t>
                      </a:r>
                      <a:endParaRPr lang="pt-PT" sz="1200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pic>
        <p:nvPicPr>
          <p:cNvPr id="8" name="Imagem 7"/>
          <p:cNvPicPr/>
          <p:nvPr/>
        </p:nvPicPr>
        <p:blipFill>
          <a:blip r:embed="rId2" cstate="print">
            <a:grayscl/>
            <a:lum bright="10000"/>
          </a:blip>
          <a:srcRect/>
          <a:stretch>
            <a:fillRect/>
          </a:stretch>
        </p:blipFill>
        <p:spPr bwMode="auto">
          <a:xfrm>
            <a:off x="436180" y="4486306"/>
            <a:ext cx="4024596" cy="197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tângulo 8"/>
          <p:cNvSpPr/>
          <p:nvPr/>
        </p:nvSpPr>
        <p:spPr>
          <a:xfrm>
            <a:off x="5025833" y="3962400"/>
            <a:ext cx="6102415" cy="1192924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55736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Produção e </a:t>
            </a:r>
            <a:r>
              <a:rPr lang="pt-PT" sz="4000" dirty="0"/>
              <a:t>caracterização dos </a:t>
            </a:r>
            <a:r>
              <a:rPr lang="pt-PT" sz="4000" dirty="0"/>
              <a:t>perfis pultrudidos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9680222" cy="640080"/>
          </a:xfrm>
        </p:spPr>
        <p:txBody>
          <a:bodyPr/>
          <a:lstStyle/>
          <a:p>
            <a:r>
              <a:rPr lang="pt-PT" dirty="0" smtClean="0"/>
              <a:t>Caraterização </a:t>
            </a:r>
            <a:endParaRPr lang="pt-PT" dirty="0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1069847" y="2743200"/>
            <a:ext cx="5727559" cy="3291840"/>
          </a:xfrm>
        </p:spPr>
        <p:txBody>
          <a:bodyPr/>
          <a:lstStyle/>
          <a:p>
            <a:r>
              <a:rPr lang="pt-PT" dirty="0"/>
              <a:t>Ensaio de </a:t>
            </a:r>
            <a:r>
              <a:rPr lang="pt-PT" dirty="0" smtClean="0"/>
              <a:t>flexão(ISO 14125);</a:t>
            </a:r>
            <a:endParaRPr lang="pt-PT" dirty="0"/>
          </a:p>
          <a:p>
            <a:r>
              <a:rPr lang="pt-PT" dirty="0"/>
              <a:t>Ensaio de </a:t>
            </a:r>
            <a:r>
              <a:rPr lang="pt-PT" dirty="0" smtClean="0"/>
              <a:t>tração(ISO 527 );</a:t>
            </a:r>
            <a:endParaRPr lang="pt-PT" dirty="0"/>
          </a:p>
          <a:p>
            <a:r>
              <a:rPr lang="pt-PT" dirty="0"/>
              <a:t>Ensaio de corte </a:t>
            </a:r>
            <a:r>
              <a:rPr lang="pt-PT" dirty="0" smtClean="0"/>
              <a:t>interlaminar(ASTM D2344);</a:t>
            </a:r>
            <a:endParaRPr lang="pt-PT" dirty="0"/>
          </a:p>
          <a:p>
            <a:r>
              <a:rPr lang="pt-PT" dirty="0"/>
              <a:t>Ensaio de </a:t>
            </a:r>
            <a:r>
              <a:rPr lang="pt-PT" dirty="0" smtClean="0"/>
              <a:t>densidade(ISO 1183). </a:t>
            </a:r>
            <a:endParaRPr lang="pt-PT" dirty="0"/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50809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Produção e </a:t>
            </a:r>
            <a:r>
              <a:rPr lang="pt-PT" sz="4000" dirty="0"/>
              <a:t>caracterização dos </a:t>
            </a:r>
            <a:r>
              <a:rPr lang="pt-PT" sz="4000" dirty="0"/>
              <a:t>perfis pultrudidos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9680222" cy="640080"/>
          </a:xfrm>
        </p:spPr>
        <p:txBody>
          <a:bodyPr/>
          <a:lstStyle/>
          <a:p>
            <a:r>
              <a:rPr lang="pt-PT" dirty="0" smtClean="0"/>
              <a:t>Caraterização – Ensaio de flexão</a:t>
            </a:r>
            <a:endParaRPr lang="pt-PT" dirty="0"/>
          </a:p>
        </p:txBody>
      </p:sp>
      <p:graphicFrame>
        <p:nvGraphicFramePr>
          <p:cNvPr id="8" name="Espaço Reservado para Conteúdo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66898854"/>
              </p:ext>
            </p:extLst>
          </p:nvPr>
        </p:nvGraphicFramePr>
        <p:xfrm>
          <a:off x="1066800" y="2828769"/>
          <a:ext cx="5160000" cy="22069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32000"/>
                <a:gridCol w="1032000"/>
                <a:gridCol w="1032000"/>
                <a:gridCol w="1032000"/>
                <a:gridCol w="1032000"/>
              </a:tblGrid>
              <a:tr h="352714">
                <a:tc rowSpan="2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 smtClean="0">
                          <a:effectLst/>
                        </a:rPr>
                        <a:t>C</a:t>
                      </a:r>
                      <a:r>
                        <a:rPr lang="pt-PT" sz="1200" dirty="0" smtClean="0">
                          <a:effectLst/>
                        </a:rPr>
                        <a:t>ondição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Tensão em flexão (Mpa) 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b="1" i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Módulo em flexão (Gpa) 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/>
                    </a:solidFill>
                  </a:tcPr>
                </a:tc>
              </a:tr>
              <a:tr h="370840">
                <a:tc vMerge="1"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effectLst/>
                        </a:rPr>
                        <a:t>Média 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 smtClean="0">
                          <a:effectLst/>
                        </a:rPr>
                        <a:t>D.P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>
                          <a:effectLst/>
                        </a:rPr>
                        <a:t>Média 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spc="-5" dirty="0" smtClean="0">
                          <a:effectLst/>
                        </a:rPr>
                        <a:t>D.P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6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89,72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12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28,1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3,4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7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93,2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9,2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29,5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3,6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8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110,5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8,1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36,3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3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1,3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ts val="1255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9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276,6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22,6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60,2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3,7</a:t>
                      </a:r>
                      <a:endParaRPr lang="pt-P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9" name="Retângulo 8"/>
          <p:cNvSpPr/>
          <p:nvPr/>
        </p:nvSpPr>
        <p:spPr>
          <a:xfrm>
            <a:off x="1066800" y="4674438"/>
            <a:ext cx="5172908" cy="36124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4" t="8571" r="21334" b="7478"/>
          <a:stretch/>
        </p:blipFill>
        <p:spPr>
          <a:xfrm rot="1192914">
            <a:off x="7845787" y="2323533"/>
            <a:ext cx="2182775" cy="3217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5571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Produção e </a:t>
            </a:r>
            <a:r>
              <a:rPr lang="pt-PT" sz="4000" dirty="0"/>
              <a:t>caracterização </a:t>
            </a:r>
            <a:r>
              <a:rPr lang="pt-PT" sz="4000" dirty="0" smtClean="0"/>
              <a:t>dos </a:t>
            </a:r>
            <a:r>
              <a:rPr lang="pt-PT" sz="4000" dirty="0"/>
              <a:t>perfis pultrudidos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10061448" cy="640080"/>
          </a:xfrm>
        </p:spPr>
        <p:txBody>
          <a:bodyPr/>
          <a:lstStyle/>
          <a:p>
            <a:r>
              <a:rPr lang="pt-PT" dirty="0"/>
              <a:t>Caraterização – Ensaio de </a:t>
            </a:r>
            <a:r>
              <a:rPr lang="pt-PT" dirty="0" smtClean="0"/>
              <a:t>tração </a:t>
            </a:r>
            <a:endParaRPr lang="pt-PT" dirty="0"/>
          </a:p>
        </p:txBody>
      </p:sp>
      <p:graphicFrame>
        <p:nvGraphicFramePr>
          <p:cNvPr id="7" name="Espaço Reservado para Conteúdo 15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553785889"/>
              </p:ext>
            </p:extLst>
          </p:nvPr>
        </p:nvGraphicFramePr>
        <p:xfrm>
          <a:off x="3648720" y="4605379"/>
          <a:ext cx="236813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4069"/>
                <a:gridCol w="118406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>
                          <a:latin typeface="+mn-lt"/>
                        </a:rPr>
                        <a:t>Média (Gpa) </a:t>
                      </a:r>
                      <a:endParaRPr lang="pt-PT" sz="12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>
                          <a:latin typeface="+mn-lt"/>
                        </a:rPr>
                        <a:t>D.P (Mpa)</a:t>
                      </a:r>
                      <a:endParaRPr lang="pt-PT" sz="12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84,2</a:t>
                      </a:r>
                      <a:endParaRPr lang="pt-PT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17,7</a:t>
                      </a:r>
                      <a:endParaRPr lang="pt-PT" sz="12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8" t="-9226"/>
          <a:stretch/>
        </p:blipFill>
        <p:spPr>
          <a:xfrm rot="5400000">
            <a:off x="7424107" y="4693852"/>
            <a:ext cx="3092312" cy="293317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620" y="3436431"/>
            <a:ext cx="223114" cy="2808159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8"/>
          <a:stretch/>
        </p:blipFill>
        <p:spPr>
          <a:xfrm>
            <a:off x="1295400" y="3437288"/>
            <a:ext cx="2041220" cy="2807302"/>
          </a:xfrm>
          <a:prstGeom prst="rect">
            <a:avLst/>
          </a:prstGeom>
        </p:spPr>
      </p:pic>
      <p:graphicFrame>
        <p:nvGraphicFramePr>
          <p:cNvPr id="11" name="Espaço Reservado para Conteúdo 15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1580550990"/>
              </p:ext>
            </p:extLst>
          </p:nvPr>
        </p:nvGraphicFramePr>
        <p:xfrm>
          <a:off x="9360456" y="4620110"/>
          <a:ext cx="236813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4069"/>
                <a:gridCol w="118406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>
                          <a:latin typeface="+mn-lt"/>
                        </a:rPr>
                        <a:t>Média (Mpa)</a:t>
                      </a:r>
                      <a:endParaRPr lang="pt-PT" sz="12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>
                          <a:latin typeface="+mn-lt"/>
                        </a:rPr>
                        <a:t>D.P (Mpa)</a:t>
                      </a:r>
                      <a:endParaRPr lang="pt-PT" sz="12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742,8</a:t>
                      </a:r>
                      <a:endParaRPr lang="pt-PT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68,2</a:t>
                      </a:r>
                      <a:endParaRPr lang="pt-PT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2" name="Imagem 1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33" r="61612"/>
          <a:stretch/>
        </p:blipFill>
        <p:spPr>
          <a:xfrm>
            <a:off x="6592824" y="3294354"/>
            <a:ext cx="2007666" cy="2823278"/>
          </a:xfrm>
          <a:prstGeom prst="rect">
            <a:avLst/>
          </a:prstGeom>
        </p:spPr>
      </p:pic>
      <p:sp>
        <p:nvSpPr>
          <p:cNvPr id="13" name="CaixaDeTexto 12"/>
          <p:cNvSpPr txBox="1"/>
          <p:nvPr/>
        </p:nvSpPr>
        <p:spPr>
          <a:xfrm>
            <a:off x="1362202" y="2806679"/>
            <a:ext cx="4171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/>
              <a:t>Módulo de elasticidade(ISO 527- 4) </a:t>
            </a:r>
          </a:p>
        </p:txBody>
      </p:sp>
      <p:sp>
        <p:nvSpPr>
          <p:cNvPr id="20" name="CaixaDeTexto 19"/>
          <p:cNvSpPr txBox="1"/>
          <p:nvPr/>
        </p:nvSpPr>
        <p:spPr>
          <a:xfrm>
            <a:off x="7141462" y="2806679"/>
            <a:ext cx="4492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/>
              <a:t>Tensão de </a:t>
            </a:r>
            <a:r>
              <a:rPr lang="pt-PT" b="1" dirty="0" smtClean="0"/>
              <a:t>rotura(método alternativo) </a:t>
            </a:r>
            <a:endParaRPr lang="pt-PT" b="1" dirty="0"/>
          </a:p>
        </p:txBody>
      </p:sp>
    </p:spTree>
    <p:extLst>
      <p:ext uri="{BB962C8B-B14F-4D97-AF65-F5344CB8AC3E}">
        <p14:creationId xmlns:p14="http://schemas.microsoft.com/office/powerpoint/2010/main" val="289006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Produção e </a:t>
            </a:r>
            <a:r>
              <a:rPr lang="pt-PT" sz="4000" dirty="0"/>
              <a:t>caracterização </a:t>
            </a:r>
            <a:r>
              <a:rPr lang="pt-PT" sz="4000" dirty="0" smtClean="0"/>
              <a:t>dos </a:t>
            </a:r>
            <a:r>
              <a:rPr lang="pt-PT" sz="4000" dirty="0"/>
              <a:t>perfis pultrudidos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10061448" cy="640080"/>
          </a:xfrm>
        </p:spPr>
        <p:txBody>
          <a:bodyPr/>
          <a:lstStyle/>
          <a:p>
            <a:r>
              <a:rPr lang="pt-PT" dirty="0"/>
              <a:t>Caraterização – Ensaio de corte interlaminar </a:t>
            </a:r>
          </a:p>
        </p:txBody>
      </p:sp>
      <p:grpSp>
        <p:nvGrpSpPr>
          <p:cNvPr id="7" name="Grupo 6"/>
          <p:cNvGrpSpPr/>
          <p:nvPr/>
        </p:nvGrpSpPr>
        <p:grpSpPr>
          <a:xfrm>
            <a:off x="6489573" y="2688336"/>
            <a:ext cx="4943475" cy="2821305"/>
            <a:chOff x="0" y="0"/>
            <a:chExt cx="4943475" cy="2821305"/>
          </a:xfrm>
        </p:grpSpPr>
        <p:graphicFrame>
          <p:nvGraphicFramePr>
            <p:cNvPr id="8" name="Gráfico 7"/>
            <p:cNvGraphicFramePr/>
            <p:nvPr/>
          </p:nvGraphicFramePr>
          <p:xfrm>
            <a:off x="0" y="0"/>
            <a:ext cx="4637405" cy="282130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"/>
            </a:graphicData>
          </a:graphic>
        </p:graphicFrame>
        <p:grpSp>
          <p:nvGrpSpPr>
            <p:cNvPr id="9" name="Grupo 8"/>
            <p:cNvGrpSpPr/>
            <p:nvPr/>
          </p:nvGrpSpPr>
          <p:grpSpPr>
            <a:xfrm>
              <a:off x="4210050" y="152400"/>
              <a:ext cx="733425" cy="1073785"/>
              <a:chOff x="0" y="0"/>
              <a:chExt cx="733425" cy="1073785"/>
            </a:xfrm>
          </p:grpSpPr>
          <p:sp>
            <p:nvSpPr>
              <p:cNvPr id="10" name="Caixa de Texto 2"/>
              <p:cNvSpPr txBox="1">
                <a:spLocks noChangeArrowheads="1"/>
              </p:cNvSpPr>
              <p:nvPr/>
            </p:nvSpPr>
            <p:spPr bwMode="auto">
              <a:xfrm>
                <a:off x="1905" y="0"/>
                <a:ext cx="727710" cy="21399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PT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FC/PR120_5</a:t>
                </a:r>
                <a:endParaRPr kumimoji="0" lang="pt-PT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1" name="Caixa de Texto 2"/>
              <p:cNvSpPr txBox="1">
                <a:spLocks noChangeArrowheads="1"/>
              </p:cNvSpPr>
              <p:nvPr/>
            </p:nvSpPr>
            <p:spPr bwMode="auto">
              <a:xfrm>
                <a:off x="3175" y="217170"/>
                <a:ext cx="727710" cy="21399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PT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FC/PR120_4</a:t>
                </a:r>
                <a:endParaRPr kumimoji="0" lang="pt-PT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" name="Caixa de Texto 2"/>
              <p:cNvSpPr txBox="1">
                <a:spLocks noChangeArrowheads="1"/>
              </p:cNvSpPr>
              <p:nvPr/>
            </p:nvSpPr>
            <p:spPr bwMode="auto">
              <a:xfrm>
                <a:off x="1905" y="430530"/>
                <a:ext cx="727710" cy="21399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PT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FC/PR120_3</a:t>
                </a:r>
                <a:endParaRPr kumimoji="0" lang="pt-PT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3" name="Caixa de Texto 2"/>
              <p:cNvSpPr txBox="1">
                <a:spLocks noChangeArrowheads="1"/>
              </p:cNvSpPr>
              <p:nvPr/>
            </p:nvSpPr>
            <p:spPr bwMode="auto">
              <a:xfrm>
                <a:off x="0" y="647700"/>
                <a:ext cx="727710" cy="21399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PT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FC/PR120_2</a:t>
                </a:r>
                <a:endParaRPr kumimoji="0" lang="pt-PT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4" name="Caixa de Texto 2"/>
              <p:cNvSpPr txBox="1">
                <a:spLocks noChangeArrowheads="1"/>
              </p:cNvSpPr>
              <p:nvPr/>
            </p:nvSpPr>
            <p:spPr bwMode="auto">
              <a:xfrm>
                <a:off x="5715" y="859790"/>
                <a:ext cx="727710" cy="21399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>
                <a:noAutofit/>
              </a:bodyPr>
              <a:lstStyle/>
              <a:p>
                <a:pPr marL="0" marR="0" lvl="0" indent="0" algn="just" defTabSz="914400" eaLnBrk="1" fontAlgn="auto" latinLnBrk="0" hangingPunct="1">
                  <a:lnSpc>
                    <a:spcPct val="150000"/>
                  </a:lnSpc>
                  <a:spcBef>
                    <a:spcPts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pt-PT" sz="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FC/PR120_1</a:t>
                </a:r>
                <a:endParaRPr kumimoji="0" lang="pt-PT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p:grpSp>
      </p:grpSp>
      <p:graphicFrame>
        <p:nvGraphicFramePr>
          <p:cNvPr id="15" name="Espaço Reservado para Conteúdo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9903895"/>
              </p:ext>
            </p:extLst>
          </p:nvPr>
        </p:nvGraphicFramePr>
        <p:xfrm>
          <a:off x="6906213" y="5618770"/>
          <a:ext cx="236813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4069"/>
                <a:gridCol w="118406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>
                          <a:latin typeface="+mn-lt"/>
                        </a:rPr>
                        <a:t>Média (Mpa) </a:t>
                      </a:r>
                      <a:endParaRPr lang="pt-PT" sz="12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>
                          <a:latin typeface="+mn-lt"/>
                        </a:rPr>
                        <a:t>D.P</a:t>
                      </a:r>
                      <a:endParaRPr lang="pt-PT" sz="12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25.36</a:t>
                      </a:r>
                      <a:endParaRPr lang="pt-PT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hangingPunct="0">
                        <a:lnSpc>
                          <a:spcPct val="115000"/>
                        </a:lnSpc>
                        <a:spcBef>
                          <a:spcPts val="25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2.05</a:t>
                      </a:r>
                      <a:endParaRPr lang="pt-PT" sz="18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6" name="Imagem 1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28" t="9611" r="30115"/>
          <a:stretch/>
        </p:blipFill>
        <p:spPr>
          <a:xfrm>
            <a:off x="1374648" y="2609850"/>
            <a:ext cx="2121972" cy="3903000"/>
          </a:xfrm>
          <a:prstGeom prst="rect">
            <a:avLst/>
          </a:prstGeom>
        </p:spPr>
      </p:pic>
      <p:pic>
        <p:nvPicPr>
          <p:cNvPr id="17" name="Imagem 1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4" t="8571" r="59693" b="70310"/>
          <a:stretch/>
        </p:blipFill>
        <p:spPr>
          <a:xfrm rot="20949780">
            <a:off x="3768040" y="3364704"/>
            <a:ext cx="578828" cy="809377"/>
          </a:xfrm>
          <a:prstGeom prst="rect">
            <a:avLst/>
          </a:prstGeom>
        </p:spPr>
      </p:pic>
      <p:pic>
        <p:nvPicPr>
          <p:cNvPr id="18" name="Imagem 1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36" t="52591" r="19341" b="25064"/>
          <a:stretch/>
        </p:blipFill>
        <p:spPr>
          <a:xfrm rot="1444388">
            <a:off x="4766533" y="3571870"/>
            <a:ext cx="607246" cy="85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114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PT" sz="4000" dirty="0"/>
              <a:t>Produção e </a:t>
            </a:r>
            <a:r>
              <a:rPr lang="pt-PT" sz="4000" dirty="0"/>
              <a:t>caracterização </a:t>
            </a:r>
            <a:r>
              <a:rPr lang="pt-PT" sz="4000" dirty="0" smtClean="0"/>
              <a:t>dos </a:t>
            </a:r>
            <a:r>
              <a:rPr lang="pt-PT" sz="4000" dirty="0"/>
              <a:t>perfis pultrudidos 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9529482" cy="640080"/>
          </a:xfrm>
        </p:spPr>
        <p:txBody>
          <a:bodyPr/>
          <a:lstStyle/>
          <a:p>
            <a:r>
              <a:rPr lang="pt-PT" dirty="0"/>
              <a:t>Caraterização – Ensaio de </a:t>
            </a:r>
            <a:r>
              <a:rPr lang="pt-PT" dirty="0" smtClean="0"/>
              <a:t>densidade </a:t>
            </a:r>
            <a:endParaRPr lang="pt-PT" dirty="0"/>
          </a:p>
        </p:txBody>
      </p:sp>
      <p:graphicFrame>
        <p:nvGraphicFramePr>
          <p:cNvPr id="7" name="Espaço Reservado para Conteúdo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76505096"/>
              </p:ext>
            </p:extLst>
          </p:nvPr>
        </p:nvGraphicFramePr>
        <p:xfrm>
          <a:off x="7259395" y="4404841"/>
          <a:ext cx="236813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84069"/>
                <a:gridCol w="1184069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>
                          <a:latin typeface="+mn-lt"/>
                        </a:rPr>
                        <a:t>Média </a:t>
                      </a:r>
                      <a:endParaRPr lang="pt-PT" sz="12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1200" dirty="0" smtClean="0">
                          <a:latin typeface="+mn-lt"/>
                        </a:rPr>
                        <a:t>D.P </a:t>
                      </a:r>
                      <a:endParaRPr lang="pt-PT" sz="12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1,308</a:t>
                      </a:r>
                      <a:endParaRPr lang="pt-PT" sz="1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0,044</a:t>
                      </a:r>
                      <a:endParaRPr lang="pt-PT" sz="1200" dirty="0"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6961" y="2979119"/>
            <a:ext cx="2545682" cy="2545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605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just"/>
            <a:r>
              <a:rPr lang="pt-PT" sz="4000" dirty="0" smtClean="0"/>
              <a:t>Comparação entre as propriedades obtidas e as esperadas teoricamente </a:t>
            </a:r>
            <a:endParaRPr lang="pt-PT" sz="4000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156696"/>
              </p:ext>
            </p:extLst>
          </p:nvPr>
        </p:nvGraphicFramePr>
        <p:xfrm>
          <a:off x="1207911" y="2658420"/>
          <a:ext cx="5832000" cy="148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000"/>
                <a:gridCol w="1944000"/>
                <a:gridCol w="1944000"/>
              </a:tblGrid>
              <a:tr h="370840"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Propriedade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Teórico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Experimental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88900" algn="l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Módulo em flexão (Gpa)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90.7</a:t>
                      </a:r>
                      <a:endParaRPr lang="pt-PT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60,2</a:t>
                      </a:r>
                      <a:endParaRPr lang="pt-PT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88900" algn="l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Módulo em tração (Gpa)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20320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90.7</a:t>
                      </a:r>
                      <a:endParaRPr lang="pt-PT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indent="-2222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84,2</a:t>
                      </a:r>
                      <a:endParaRPr lang="pt-PT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marL="88900" algn="l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Tensão em tração (Mpa)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1280.6</a:t>
                      </a:r>
                      <a:endParaRPr lang="pt-PT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-2222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742,8</a:t>
                      </a:r>
                      <a:endParaRPr lang="pt-PT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4594" y="2325727"/>
            <a:ext cx="2494449" cy="994229"/>
          </a:xfrm>
          <a:prstGeom prst="rect">
            <a:avLst/>
          </a:prstGeom>
        </p:spPr>
      </p:pic>
      <p:grpSp>
        <p:nvGrpSpPr>
          <p:cNvPr id="51" name="Grupo 50"/>
          <p:cNvGrpSpPr/>
          <p:nvPr/>
        </p:nvGrpSpPr>
        <p:grpSpPr>
          <a:xfrm>
            <a:off x="8957361" y="3661366"/>
            <a:ext cx="2494449" cy="1103273"/>
            <a:chOff x="8695262" y="2695926"/>
            <a:chExt cx="1493183" cy="525416"/>
          </a:xfrm>
        </p:grpSpPr>
        <p:sp>
          <p:nvSpPr>
            <p:cNvPr id="37" name="Retângulo 36"/>
            <p:cNvSpPr/>
            <p:nvPr/>
          </p:nvSpPr>
          <p:spPr>
            <a:xfrm>
              <a:off x="8695264" y="2695926"/>
              <a:ext cx="1493181" cy="52541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PT" dirty="0"/>
            </a:p>
          </p:txBody>
        </p:sp>
        <p:grpSp>
          <p:nvGrpSpPr>
            <p:cNvPr id="50" name="Grupo 49"/>
            <p:cNvGrpSpPr/>
            <p:nvPr/>
          </p:nvGrpSpPr>
          <p:grpSpPr>
            <a:xfrm>
              <a:off x="8695262" y="2807601"/>
              <a:ext cx="1493183" cy="364940"/>
              <a:chOff x="8695262" y="2807601"/>
              <a:chExt cx="1493183" cy="364940"/>
            </a:xfrm>
          </p:grpSpPr>
          <p:cxnSp>
            <p:nvCxnSpPr>
              <p:cNvPr id="39" name="Conector reto 38"/>
              <p:cNvCxnSpPr>
                <a:stCxn id="37" idx="1"/>
                <a:endCxn id="37" idx="3"/>
              </p:cNvCxnSpPr>
              <p:nvPr/>
            </p:nvCxnSpPr>
            <p:spPr>
              <a:xfrm>
                <a:off x="8695264" y="2958634"/>
                <a:ext cx="1493181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7" name="Conector reto 46"/>
              <p:cNvCxnSpPr/>
              <p:nvPr/>
            </p:nvCxnSpPr>
            <p:spPr>
              <a:xfrm>
                <a:off x="8695262" y="2807601"/>
                <a:ext cx="1493181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8" name="Conector reto 47"/>
              <p:cNvCxnSpPr/>
              <p:nvPr/>
            </p:nvCxnSpPr>
            <p:spPr>
              <a:xfrm>
                <a:off x="8695263" y="2865007"/>
                <a:ext cx="1493181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9" name="Conector reto 48"/>
              <p:cNvCxnSpPr/>
              <p:nvPr/>
            </p:nvCxnSpPr>
            <p:spPr>
              <a:xfrm>
                <a:off x="8695263" y="3172541"/>
                <a:ext cx="1493181" cy="0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2709634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PT" sz="4000" dirty="0"/>
              <a:t>Comparação das propriedades </a:t>
            </a:r>
            <a:r>
              <a:rPr lang="pt-PT" sz="4000" dirty="0" smtClean="0"/>
              <a:t>dos </a:t>
            </a:r>
            <a:r>
              <a:rPr lang="pt-PT" sz="4000" dirty="0"/>
              <a:t>perfis FC/PR120 com </a:t>
            </a:r>
            <a:r>
              <a:rPr lang="pt-PT" sz="4000" dirty="0" smtClean="0"/>
              <a:t>as de outros compósitos FC/PR120</a:t>
            </a:r>
            <a:endParaRPr lang="pt-PT" sz="4000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7787506"/>
              </p:ext>
            </p:extLst>
          </p:nvPr>
        </p:nvGraphicFramePr>
        <p:xfrm>
          <a:off x="967787" y="2328978"/>
          <a:ext cx="7557247" cy="2447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18403"/>
                <a:gridCol w="1812948"/>
                <a:gridCol w="1812948"/>
                <a:gridCol w="1812948"/>
              </a:tblGrid>
              <a:tr h="264522">
                <a:tc rowSpan="2"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Propriedade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Compósitos de FC/PR120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</a:tr>
              <a:tr h="264522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Perfil 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Placa 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Tecido 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3791">
                <a:tc>
                  <a:txBody>
                    <a:bodyPr/>
                    <a:lstStyle/>
                    <a:p>
                      <a:pPr marL="88900" algn="l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Módulo em flexão (Gpa)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60,2±3,7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30±0,5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26,8±2,2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83791">
                <a:tc>
                  <a:txBody>
                    <a:bodyPr/>
                    <a:lstStyle/>
                    <a:p>
                      <a:pPr marL="88900" algn="l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Módulo em tração (Gpa)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84,2±17,7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3791">
                <a:tc>
                  <a:txBody>
                    <a:bodyPr/>
                    <a:lstStyle/>
                    <a:p>
                      <a:pPr marL="88900" algn="l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Tensão em flexão (Mpa)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276,6±22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124,3±15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160±56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83791">
                <a:tc>
                  <a:txBody>
                    <a:bodyPr/>
                    <a:lstStyle/>
                    <a:p>
                      <a:pPr marL="88900" algn="l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Tensão em tração (Mpa)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742,8±68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83791">
                <a:tc>
                  <a:txBody>
                    <a:bodyPr/>
                    <a:lstStyle/>
                    <a:p>
                      <a:pPr marL="88900" algn="just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Volume de fibra (%)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43,1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51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51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0102" y="5149954"/>
            <a:ext cx="2455714" cy="149142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319" r="43854"/>
          <a:stretch/>
        </p:blipFill>
        <p:spPr>
          <a:xfrm rot="1559859">
            <a:off x="11034465" y="3669809"/>
            <a:ext cx="282974" cy="2728669"/>
          </a:xfrm>
          <a:prstGeom prst="rect">
            <a:avLst/>
          </a:prstGeom>
        </p:spPr>
      </p:pic>
      <p:grpSp>
        <p:nvGrpSpPr>
          <p:cNvPr id="23" name="Grupo 22"/>
          <p:cNvGrpSpPr/>
          <p:nvPr/>
        </p:nvGrpSpPr>
        <p:grpSpPr>
          <a:xfrm rot="967374">
            <a:off x="9421488" y="2435629"/>
            <a:ext cx="1508268" cy="1986742"/>
            <a:chOff x="-2380513" y="-3"/>
            <a:chExt cx="4088286" cy="6858003"/>
          </a:xfrm>
        </p:grpSpPr>
        <p:grpSp>
          <p:nvGrpSpPr>
            <p:cNvPr id="17" name="Grupo 16"/>
            <p:cNvGrpSpPr/>
            <p:nvPr/>
          </p:nvGrpSpPr>
          <p:grpSpPr>
            <a:xfrm>
              <a:off x="330124" y="0"/>
              <a:ext cx="1377649" cy="6858000"/>
              <a:chOff x="5184244" y="0"/>
              <a:chExt cx="1377649" cy="6858000"/>
            </a:xfrm>
          </p:grpSpPr>
          <p:pic>
            <p:nvPicPr>
              <p:cNvPr id="9" name="Imagem 8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782" r="50219"/>
              <a:stretch/>
            </p:blipFill>
            <p:spPr>
              <a:xfrm>
                <a:off x="5621866" y="0"/>
                <a:ext cx="462845" cy="6858000"/>
              </a:xfrm>
              <a:prstGeom prst="rect">
                <a:avLst/>
              </a:prstGeom>
            </p:spPr>
          </p:pic>
          <p:pic>
            <p:nvPicPr>
              <p:cNvPr id="10" name="Imagem 9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782" r="50219"/>
              <a:stretch/>
            </p:blipFill>
            <p:spPr>
              <a:xfrm>
                <a:off x="5828065" y="0"/>
                <a:ext cx="462845" cy="6858000"/>
              </a:xfrm>
              <a:prstGeom prst="rect">
                <a:avLst/>
              </a:prstGeom>
            </p:spPr>
          </p:pic>
          <p:pic>
            <p:nvPicPr>
              <p:cNvPr id="11" name="Imagem 10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782" r="50219"/>
              <a:stretch/>
            </p:blipFill>
            <p:spPr>
              <a:xfrm>
                <a:off x="5184244" y="0"/>
                <a:ext cx="462845" cy="6858000"/>
              </a:xfrm>
              <a:prstGeom prst="rect">
                <a:avLst/>
              </a:prstGeom>
            </p:spPr>
          </p:pic>
          <p:pic>
            <p:nvPicPr>
              <p:cNvPr id="12" name="Imagem 11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782" r="50219"/>
              <a:stretch/>
            </p:blipFill>
            <p:spPr>
              <a:xfrm rot="10800000">
                <a:off x="6099048" y="0"/>
                <a:ext cx="462845" cy="6858000"/>
              </a:xfrm>
              <a:prstGeom prst="rect">
                <a:avLst/>
              </a:prstGeom>
            </p:spPr>
          </p:pic>
        </p:grpSp>
        <p:grpSp>
          <p:nvGrpSpPr>
            <p:cNvPr id="18" name="Grupo 17"/>
            <p:cNvGrpSpPr/>
            <p:nvPr/>
          </p:nvGrpSpPr>
          <p:grpSpPr>
            <a:xfrm rot="10800000">
              <a:off x="-2380513" y="-3"/>
              <a:ext cx="1798612" cy="6858003"/>
              <a:chOff x="-2566934" y="0"/>
              <a:chExt cx="1798612" cy="6858003"/>
            </a:xfrm>
          </p:grpSpPr>
          <p:pic>
            <p:nvPicPr>
              <p:cNvPr id="13" name="Imagem 12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782" r="50219"/>
              <a:stretch/>
            </p:blipFill>
            <p:spPr>
              <a:xfrm>
                <a:off x="-1708349" y="0"/>
                <a:ext cx="462845" cy="6858000"/>
              </a:xfrm>
              <a:prstGeom prst="rect">
                <a:avLst/>
              </a:prstGeom>
            </p:spPr>
          </p:pic>
          <p:pic>
            <p:nvPicPr>
              <p:cNvPr id="15" name="Imagem 14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782" r="50219"/>
              <a:stretch/>
            </p:blipFill>
            <p:spPr>
              <a:xfrm>
                <a:off x="-2566934" y="4"/>
                <a:ext cx="883814" cy="6857999"/>
              </a:xfrm>
              <a:prstGeom prst="rect">
                <a:avLst/>
              </a:prstGeom>
            </p:spPr>
          </p:pic>
          <p:pic>
            <p:nvPicPr>
              <p:cNvPr id="14" name="Imagem 13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782" r="50219"/>
              <a:stretch/>
            </p:blipFill>
            <p:spPr>
              <a:xfrm>
                <a:off x="-1502152" y="2"/>
                <a:ext cx="462846" cy="6858000"/>
              </a:xfrm>
              <a:prstGeom prst="rect">
                <a:avLst/>
              </a:prstGeom>
            </p:spPr>
          </p:pic>
          <p:pic>
            <p:nvPicPr>
              <p:cNvPr id="16" name="Imagem 15"/>
              <p:cNvPicPr>
                <a:picLocks noChangeAspect="1"/>
              </p:cNvPicPr>
              <p:nvPr/>
            </p:nvPicPr>
            <p:blipFill rotWithShape="1"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40782" r="50219"/>
              <a:stretch/>
            </p:blipFill>
            <p:spPr>
              <a:xfrm rot="10800000">
                <a:off x="-1231167" y="0"/>
                <a:ext cx="462845" cy="6858000"/>
              </a:xfrm>
              <a:prstGeom prst="rect">
                <a:avLst/>
              </a:prstGeom>
            </p:spPr>
          </p:pic>
        </p:grpSp>
        <p:pic>
          <p:nvPicPr>
            <p:cNvPr id="19" name="Imagem 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782" r="50219"/>
            <a:stretch/>
          </p:blipFill>
          <p:spPr>
            <a:xfrm>
              <a:off x="-572235" y="0"/>
              <a:ext cx="462845" cy="6858000"/>
            </a:xfrm>
            <a:prstGeom prst="rect">
              <a:avLst/>
            </a:prstGeom>
          </p:spPr>
        </p:pic>
        <p:pic>
          <p:nvPicPr>
            <p:cNvPr id="20" name="Imagem 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782" r="50219"/>
            <a:stretch/>
          </p:blipFill>
          <p:spPr>
            <a:xfrm>
              <a:off x="-366036" y="0"/>
              <a:ext cx="462845" cy="6858000"/>
            </a:xfrm>
            <a:prstGeom prst="rect">
              <a:avLst/>
            </a:prstGeom>
          </p:spPr>
        </p:pic>
        <p:pic>
          <p:nvPicPr>
            <p:cNvPr id="21" name="Imagem 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782" r="50219"/>
            <a:stretch/>
          </p:blipFill>
          <p:spPr>
            <a:xfrm>
              <a:off x="-1009857" y="0"/>
              <a:ext cx="462845" cy="6858000"/>
            </a:xfrm>
            <a:prstGeom prst="rect">
              <a:avLst/>
            </a:prstGeom>
          </p:spPr>
        </p:pic>
        <p:pic>
          <p:nvPicPr>
            <p:cNvPr id="22" name="Imagem 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0782" r="50219"/>
            <a:stretch/>
          </p:blipFill>
          <p:spPr>
            <a:xfrm rot="10800000">
              <a:off x="-95053" y="0"/>
              <a:ext cx="462845" cy="6858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60509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PT" sz="4000" dirty="0"/>
              <a:t>Comparação das propriedades </a:t>
            </a:r>
            <a:r>
              <a:rPr lang="pt-PT" sz="4000" dirty="0" smtClean="0"/>
              <a:t>dos </a:t>
            </a:r>
            <a:r>
              <a:rPr lang="pt-PT" sz="4000" dirty="0"/>
              <a:t>perfis FC/PR120 com as de outros </a:t>
            </a:r>
            <a:r>
              <a:rPr lang="pt-PT" sz="4000" dirty="0" smtClean="0"/>
              <a:t>perfis </a:t>
            </a:r>
            <a:endParaRPr lang="pt-PT" sz="4000" dirty="0"/>
          </a:p>
        </p:txBody>
      </p:sp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7488597"/>
              </p:ext>
            </p:extLst>
          </p:nvPr>
        </p:nvGraphicFramePr>
        <p:xfrm>
          <a:off x="1069848" y="2116002"/>
          <a:ext cx="9180000" cy="26259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19226"/>
                <a:gridCol w="1173591"/>
                <a:gridCol w="1173591"/>
                <a:gridCol w="1088569"/>
                <a:gridCol w="1181152"/>
                <a:gridCol w="1181152"/>
                <a:gridCol w="1062719"/>
              </a:tblGrid>
              <a:tr h="280235">
                <a:tc rowSpan="2"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Propriedade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gridSpan="6"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Perfis pultrudidos 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</a:tr>
              <a:tr h="360000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Towpreg</a:t>
                      </a:r>
                      <a:endParaRPr lang="pt-PT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FC/PR120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Towpreg</a:t>
                      </a:r>
                      <a:endParaRPr lang="pt-PT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FC/PP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Tape</a:t>
                      </a:r>
                      <a:endParaRPr lang="pt-PT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 FC/PP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Hibrido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Kevlar/ABS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Braiding</a:t>
                      </a:r>
                      <a:endParaRPr lang="pt-PT" sz="1200" dirty="0">
                        <a:effectLst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FC/PA66</a:t>
                      </a:r>
                      <a:endParaRPr lang="pt-PT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88900" algn="just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Módulo em flexão/v</a:t>
                      </a:r>
                      <a:r>
                        <a:rPr lang="pt-PT" sz="1200" baseline="-25000" dirty="0">
                          <a:effectLst/>
                        </a:rPr>
                        <a:t>f </a:t>
                      </a:r>
                      <a:r>
                        <a:rPr lang="pt-PT" sz="1200" dirty="0">
                          <a:effectLst/>
                        </a:rPr>
                        <a:t>(Gpa)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139,67±8,5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indent="635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178,1±0,4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  <a:tabLst>
                          <a:tab pos="504825" algn="l"/>
                        </a:tabLst>
                      </a:pPr>
                      <a:r>
                        <a:rPr lang="pt-PT" sz="1200" dirty="0">
                          <a:effectLst/>
                        </a:rPr>
                        <a:t>118,2±6,9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indent="635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85,7±8,5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5.34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88900" algn="just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Módulo em tração/v</a:t>
                      </a:r>
                      <a:r>
                        <a:rPr lang="pt-PT" sz="1200" baseline="-25000" dirty="0">
                          <a:effectLst/>
                        </a:rPr>
                        <a:t>f </a:t>
                      </a:r>
                      <a:r>
                        <a:rPr lang="pt-PT" sz="1200" dirty="0">
                          <a:effectLst/>
                        </a:rPr>
                        <a:t>(Gpa)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195,35±41,1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indent="635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218,6±11,7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  <a:tabLst>
                          <a:tab pos="504825" algn="l"/>
                        </a:tabLst>
                      </a:pPr>
                      <a:r>
                        <a:rPr lang="pt-PT" sz="1200" dirty="0">
                          <a:effectLst/>
                        </a:rPr>
                        <a:t>199,1±13,5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indent="635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140,5±5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15,24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97</a:t>
                      </a:r>
                      <a:r>
                        <a:rPr lang="en-US" sz="1200" dirty="0">
                          <a:effectLst/>
                        </a:rPr>
                        <a:t>±5,7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88900" algn="just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Tensão em flexão/v</a:t>
                      </a:r>
                      <a:r>
                        <a:rPr lang="pt-PT" sz="1200" baseline="-25000" dirty="0">
                          <a:effectLst/>
                        </a:rPr>
                        <a:t>f </a:t>
                      </a:r>
                      <a:r>
                        <a:rPr lang="pt-PT" sz="1200" dirty="0">
                          <a:effectLst/>
                        </a:rPr>
                        <a:t>(Mpa)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641,8±51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indent="635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476,7±3,2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  <a:tabLst>
                          <a:tab pos="504825" algn="l"/>
                        </a:tabLst>
                      </a:pPr>
                      <a:r>
                        <a:rPr lang="pt-PT" sz="1200" dirty="0">
                          <a:effectLst/>
                        </a:rPr>
                        <a:t>497,5±13,2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indent="635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620±54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191.3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88900" algn="just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Tensão em tração/v</a:t>
                      </a:r>
                      <a:r>
                        <a:rPr lang="pt-PT" sz="1200" baseline="-25000" dirty="0">
                          <a:effectLst/>
                        </a:rPr>
                        <a:t>f </a:t>
                      </a:r>
                      <a:r>
                        <a:rPr lang="pt-PT" sz="1200" dirty="0">
                          <a:effectLst/>
                        </a:rPr>
                        <a:t>(Mpa)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 smtClean="0">
                          <a:effectLst/>
                        </a:rPr>
                        <a:t>1723,8±157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indent="635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  <a:tabLst>
                          <a:tab pos="504825" algn="l"/>
                        </a:tabLst>
                      </a:pPr>
                      <a:r>
                        <a:rPr lang="pt-PT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indent="635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1528±74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278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1267</a:t>
                      </a:r>
                      <a:r>
                        <a:rPr lang="en-US" sz="1200" dirty="0">
                          <a:effectLst/>
                        </a:rPr>
                        <a:t>±108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396000">
                <a:tc>
                  <a:txBody>
                    <a:bodyPr/>
                    <a:lstStyle/>
                    <a:p>
                      <a:pPr marL="88900" algn="just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Corte interlaminar/v</a:t>
                      </a:r>
                      <a:r>
                        <a:rPr lang="pt-PT" sz="1200" baseline="-25000" dirty="0">
                          <a:effectLst/>
                        </a:rPr>
                        <a:t>f </a:t>
                      </a:r>
                      <a:r>
                        <a:rPr lang="pt-PT" sz="1200" dirty="0">
                          <a:effectLst/>
                        </a:rPr>
                        <a:t>(Mpa)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59 8±4,9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indent="635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24,3±0,6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  <a:tabLst>
                          <a:tab pos="504825" algn="l"/>
                        </a:tabLst>
                      </a:pPr>
                      <a:r>
                        <a:rPr lang="pt-PT" sz="1200" dirty="0">
                          <a:effectLst/>
                        </a:rPr>
                        <a:t>43,9±0,7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indent="63500" algn="ctr">
                        <a:spcAft>
                          <a:spcPts val="0"/>
                        </a:spcAft>
                      </a:pPr>
                      <a:r>
                        <a:rPr lang="pt-PT" sz="1200" dirty="0">
                          <a:effectLst/>
                        </a:rPr>
                        <a:t>51±0,6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8900"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-</a:t>
                      </a:r>
                      <a:endParaRPr lang="pt-PT" sz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680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/>
              <a:t>Conclusões 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10058400" cy="3977640"/>
          </a:xfrm>
        </p:spPr>
        <p:txBody>
          <a:bodyPr>
            <a:normAutofit/>
          </a:bodyPr>
          <a:lstStyle/>
          <a:p>
            <a:pPr algn="just">
              <a:lnSpc>
                <a:spcPct val="113000"/>
              </a:lnSpc>
            </a:pPr>
            <a:r>
              <a:rPr lang="pt-PT" dirty="0"/>
              <a:t>A deposição a seco de termoplásticos em pó sobre as fibras é uma tecnologia que permite fabricar, em contínuo e eficazmente pré-impregnados de matriz termoplástica reforçada com fibras </a:t>
            </a:r>
            <a:r>
              <a:rPr lang="pt-PT" dirty="0" smtClean="0"/>
              <a:t>longas;</a:t>
            </a:r>
            <a:endParaRPr lang="pt-PT" dirty="0"/>
          </a:p>
          <a:p>
            <a:pPr lvl="0" algn="just"/>
            <a:r>
              <a:rPr lang="pt-PT" dirty="0"/>
              <a:t>Através do método de Taguchi foi possível otimizar a produção de pré-impregnados termoplásticos. A condição que permite obter </a:t>
            </a:r>
            <a:r>
              <a:rPr lang="pt-PT" i="1" dirty="0"/>
              <a:t>towpregs </a:t>
            </a:r>
            <a:r>
              <a:rPr lang="pt-PT" dirty="0"/>
              <a:t>com maior fração mássica em polímero, é uma combinação com uma velocidade linear de 6m/min., uma temperatura do forno de convecção de 700 °C, e temperatura do forno de consolidação de 525 °</a:t>
            </a:r>
            <a:r>
              <a:rPr lang="pt-PT" dirty="0" smtClean="0"/>
              <a:t>C</a:t>
            </a:r>
            <a:r>
              <a:rPr lang="pt-PT" dirty="0"/>
              <a:t>;</a:t>
            </a:r>
          </a:p>
          <a:p>
            <a:pPr lvl="0" algn="just"/>
            <a:r>
              <a:rPr lang="pt-PT" dirty="0"/>
              <a:t>Verificou-se que é possível obter perfis de FC/PR120 a partir de </a:t>
            </a:r>
            <a:r>
              <a:rPr lang="pt-PT" i="1" dirty="0"/>
              <a:t>towpregs</a:t>
            </a:r>
            <a:r>
              <a:rPr lang="pt-PT" dirty="0"/>
              <a:t>, variando a temperatura do forno de pré-aquecimento entre 350 e 380ºC, a temperatura da fieira de consolidação entre 375 e </a:t>
            </a:r>
            <a:r>
              <a:rPr lang="pt-PT" dirty="0" smtClean="0"/>
              <a:t>450ºC</a:t>
            </a:r>
            <a:r>
              <a:rPr lang="pt-PT" dirty="0"/>
              <a:t>;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928012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z="4000" dirty="0"/>
              <a:t>Conclusões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10058400" cy="3977640"/>
          </a:xfrm>
        </p:spPr>
        <p:txBody>
          <a:bodyPr/>
          <a:lstStyle/>
          <a:p>
            <a:pPr lvl="0" algn="just"/>
            <a:r>
              <a:rPr lang="pt-PT" dirty="0"/>
              <a:t>Observou-se que as propriedades mecânicas dos perfis produzidos eram inferiores aos valores obtidos teoricamente, possivelmente, devido aos defeitos existentes e insuficiente adesão </a:t>
            </a:r>
            <a:r>
              <a:rPr lang="pt-PT" dirty="0" smtClean="0"/>
              <a:t>fibra/polímero</a:t>
            </a:r>
            <a:r>
              <a:rPr lang="pt-PT" dirty="0"/>
              <a:t>;</a:t>
            </a:r>
          </a:p>
          <a:p>
            <a:pPr lvl="0" algn="just"/>
            <a:r>
              <a:rPr lang="pt-PT" dirty="0"/>
              <a:t>Comparando as características mecânicas dos compósitos produzidos com outros perfis termoplásticos reforçados com fibras, verificou-se que os compósitos termoplásticos de fibras continuas obtidos apresentam a melhor combinação de propriedades.</a:t>
            </a:r>
          </a:p>
          <a:p>
            <a:endParaRPr lang="pt-PT" dirty="0"/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374070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1">
  <a:themeElements>
    <a:clrScheme name="Tipo de Madeira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Tipo de Madeira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ipo de Madeira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1" id="{7C9D9D26-F284-459A-8DF5-17262744DA09}" vid="{E75A8AC6-6246-4D62-9E48-C6CE397E540B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明朝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Tema1</Template>
  <TotalTime>1238</TotalTime>
  <Words>1107</Words>
  <Application>Microsoft Office PowerPoint</Application>
  <PresentationFormat>Widescreen</PresentationFormat>
  <Paragraphs>500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8" baseType="lpstr">
      <vt:lpstr>Arial</vt:lpstr>
      <vt:lpstr>Calibri</vt:lpstr>
      <vt:lpstr>Rockwell</vt:lpstr>
      <vt:lpstr>Rockwell Condensed</vt:lpstr>
      <vt:lpstr>Times New Roman</vt:lpstr>
      <vt:lpstr>Wingdings</vt:lpstr>
      <vt:lpstr>Tema1</vt:lpstr>
      <vt:lpstr> Pultrusão de perfis para aplicações avançadas a partir de towpregs de elevado desempenho </vt:lpstr>
      <vt:lpstr>Sumário</vt:lpstr>
      <vt:lpstr>Objetivos</vt:lpstr>
      <vt:lpstr>Enquadramento teórico </vt:lpstr>
      <vt:lpstr>Enquadramento teórico </vt:lpstr>
      <vt:lpstr>Enquadramento teórico </vt:lpstr>
      <vt:lpstr>Enquadramento teórico </vt:lpstr>
      <vt:lpstr>Seleção das matérias primas </vt:lpstr>
      <vt:lpstr>Produção e caracterização dos towpregs</vt:lpstr>
      <vt:lpstr>Produção e caracterização dos towpregs</vt:lpstr>
      <vt:lpstr>Produção e caracterização dos perfis pultrudidos </vt:lpstr>
      <vt:lpstr>Produção e caracterização dos perfis pultrudidos </vt:lpstr>
      <vt:lpstr>Produção e caracterização dos perfis pultrudidos </vt:lpstr>
      <vt:lpstr>Produção e caracterização dos perfis pultrudidos </vt:lpstr>
      <vt:lpstr>Produção e caracterização dos perfis pultrudidos </vt:lpstr>
      <vt:lpstr>Produção e caracterização dos perfis pultrudidos </vt:lpstr>
      <vt:lpstr>Comparação entre as propriedades obtidas e as esperadas teoricamente </vt:lpstr>
      <vt:lpstr>Comparação das propriedades dos perfis FC/PR120 com as de outros compósitos FC/PR120</vt:lpstr>
      <vt:lpstr>Comparação das propriedades dos perfis FC/PR120 com as de outros perfis </vt:lpstr>
      <vt:lpstr>Conclusões </vt:lpstr>
      <vt:lpstr>Conclusões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bibi</dc:creator>
  <cp:lastModifiedBy>bibi</cp:lastModifiedBy>
  <cp:revision>92</cp:revision>
  <dcterms:created xsi:type="dcterms:W3CDTF">2015-05-19T13:56:22Z</dcterms:created>
  <dcterms:modified xsi:type="dcterms:W3CDTF">2015-07-14T23:06:25Z</dcterms:modified>
</cp:coreProperties>
</file>